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7.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4"/>
    <p:sldMasterId id="2147483753" r:id="rId5"/>
    <p:sldMasterId id="2147483908" r:id="rId6"/>
    <p:sldMasterId id="2147483940" r:id="rId7"/>
    <p:sldMasterId id="2147484002" r:id="rId8"/>
    <p:sldMasterId id="2147483822" r:id="rId9"/>
    <p:sldMasterId id="2147484083" r:id="rId10"/>
    <p:sldMasterId id="2147484096" r:id="rId11"/>
  </p:sldMasterIdLst>
  <p:notesMasterIdLst>
    <p:notesMasterId r:id="rId70"/>
  </p:notesMasterIdLst>
  <p:handoutMasterIdLst>
    <p:handoutMasterId r:id="rId71"/>
  </p:handoutMasterIdLst>
  <p:sldIdLst>
    <p:sldId id="256" r:id="rId12"/>
    <p:sldId id="394" r:id="rId13"/>
    <p:sldId id="407" r:id="rId14"/>
    <p:sldId id="579" r:id="rId15"/>
    <p:sldId id="580" r:id="rId16"/>
    <p:sldId id="386" r:id="rId17"/>
    <p:sldId id="263" r:id="rId18"/>
    <p:sldId id="264" r:id="rId19"/>
    <p:sldId id="382" r:id="rId20"/>
    <p:sldId id="324" r:id="rId21"/>
    <p:sldId id="325" r:id="rId22"/>
    <p:sldId id="367" r:id="rId23"/>
    <p:sldId id="366" r:id="rId24"/>
    <p:sldId id="368" r:id="rId25"/>
    <p:sldId id="388" r:id="rId26"/>
    <p:sldId id="374" r:id="rId27"/>
    <p:sldId id="319" r:id="rId28"/>
    <p:sldId id="279" r:id="rId29"/>
    <p:sldId id="585" r:id="rId30"/>
    <p:sldId id="378" r:id="rId31"/>
    <p:sldId id="335" r:id="rId32"/>
    <p:sldId id="337" r:id="rId33"/>
    <p:sldId id="338" r:id="rId34"/>
    <p:sldId id="586" r:id="rId35"/>
    <p:sldId id="340" r:id="rId36"/>
    <p:sldId id="339" r:id="rId37"/>
    <p:sldId id="582" r:id="rId38"/>
    <p:sldId id="343" r:id="rId39"/>
    <p:sldId id="348" r:id="rId40"/>
    <p:sldId id="584" r:id="rId41"/>
    <p:sldId id="352" r:id="rId42"/>
    <p:sldId id="349" r:id="rId43"/>
    <p:sldId id="387" r:id="rId44"/>
    <p:sldId id="385" r:id="rId45"/>
    <p:sldId id="389" r:id="rId46"/>
    <p:sldId id="587" r:id="rId47"/>
    <p:sldId id="351" r:id="rId48"/>
    <p:sldId id="588" r:id="rId49"/>
    <p:sldId id="372" r:id="rId50"/>
    <p:sldId id="276" r:id="rId51"/>
    <p:sldId id="353" r:id="rId52"/>
    <p:sldId id="266" r:id="rId53"/>
    <p:sldId id="381" r:id="rId54"/>
    <p:sldId id="328" r:id="rId55"/>
    <p:sldId id="327" r:id="rId56"/>
    <p:sldId id="326" r:id="rId57"/>
    <p:sldId id="329" r:id="rId58"/>
    <p:sldId id="332" r:id="rId59"/>
    <p:sldId id="331" r:id="rId60"/>
    <p:sldId id="380" r:id="rId61"/>
    <p:sldId id="354" r:id="rId62"/>
    <p:sldId id="356" r:id="rId63"/>
    <p:sldId id="357" r:id="rId64"/>
    <p:sldId id="355" r:id="rId65"/>
    <p:sldId id="257" r:id="rId66"/>
    <p:sldId id="259" r:id="rId67"/>
    <p:sldId id="333" r:id="rId68"/>
    <p:sldId id="581" r:id="rId69"/>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D3EAB0-C4F4-2D4A-952A-0A08AA9860C1}">
          <p14:sldIdLst>
            <p14:sldId id="256"/>
            <p14:sldId id="394"/>
            <p14:sldId id="407"/>
            <p14:sldId id="579"/>
            <p14:sldId id="580"/>
          </p14:sldIdLst>
        </p14:section>
        <p14:section name="What is Fluid Power?" id="{5F658513-9D36-8743-9773-BA753E25E9A2}">
          <p14:sldIdLst>
            <p14:sldId id="386"/>
            <p14:sldId id="263"/>
            <p14:sldId id="264"/>
            <p14:sldId id="382"/>
            <p14:sldId id="324"/>
            <p14:sldId id="325"/>
            <p14:sldId id="367"/>
            <p14:sldId id="366"/>
            <p14:sldId id="368"/>
          </p14:sldIdLst>
        </p14:section>
        <p14:section name="Fluid Power Systems" id="{9C332732-BF8A-D34E-8623-F90C474B1AB5}">
          <p14:sldIdLst>
            <p14:sldId id="388"/>
            <p14:sldId id="374"/>
            <p14:sldId id="319"/>
            <p14:sldId id="279"/>
            <p14:sldId id="585"/>
            <p14:sldId id="378"/>
            <p14:sldId id="335"/>
            <p14:sldId id="337"/>
            <p14:sldId id="338"/>
            <p14:sldId id="586"/>
            <p14:sldId id="340"/>
            <p14:sldId id="339"/>
            <p14:sldId id="582"/>
            <p14:sldId id="343"/>
            <p14:sldId id="348"/>
            <p14:sldId id="584"/>
            <p14:sldId id="352"/>
            <p14:sldId id="349"/>
            <p14:sldId id="387"/>
            <p14:sldId id="385"/>
            <p14:sldId id="389"/>
            <p14:sldId id="587"/>
            <p14:sldId id="351"/>
            <p14:sldId id="588"/>
            <p14:sldId id="372"/>
            <p14:sldId id="276"/>
            <p14:sldId id="353"/>
            <p14:sldId id="266"/>
          </p14:sldIdLst>
        </p14:section>
        <p14:section name="Applications and Research" id="{7CFB5533-C66B-4341-B204-9901D59994A6}">
          <p14:sldIdLst>
            <p14:sldId id="381"/>
            <p14:sldId id="328"/>
            <p14:sldId id="327"/>
            <p14:sldId id="326"/>
            <p14:sldId id="329"/>
            <p14:sldId id="332"/>
            <p14:sldId id="331"/>
            <p14:sldId id="380"/>
            <p14:sldId id="354"/>
            <p14:sldId id="356"/>
            <p14:sldId id="357"/>
            <p14:sldId id="355"/>
            <p14:sldId id="257"/>
            <p14:sldId id="259"/>
          </p14:sldIdLst>
        </p14:section>
        <p14:section name="Hydraulic Cylinders" id="{FEB6FBED-E238-154B-9CB1-DCBC8AADEE31}">
          <p14:sldIdLst>
            <p14:sldId id="333"/>
            <p14:sldId id="581"/>
          </p14:sldIdLst>
        </p14:section>
      </p14:sectionLst>
    </p:ext>
    <p:ext uri="{EFAFB233-063F-42B5-8137-9DF3F51BA10A}">
      <p15:sldGuideLst xmlns:p15="http://schemas.microsoft.com/office/powerpoint/2012/main">
        <p15:guide id="1" orient="horz" pos="2160">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A35246-7B18-FF0A-D0BF-38F4B5192890}" name="Lastunen Jaakim" initials="LJ" userId="S::jaakim.lastunen@aalto.fi::f4671e73-9a1d-4e74-bd3f-665c569b764d" providerId="AD"/>
  <p188:author id="{EB75A3D5-BCF0-75B1-69FC-B4E5B8B32BD9}" name="Vepsäläinen Jari" initials="VJ" userId="S::jari.vepsalainen@aalto.fi::b4d653f0-fd05-4053-a1a3-73929729b22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16" Type="http://schemas.openxmlformats.org/officeDocument/2006/relationships/slide" Target="slides/slide5.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psäläinen Jari" userId="b4d653f0-fd05-4053-a1a3-73929729b228" providerId="ADAL" clId="{07C1F338-E05D-E343-BAAD-C9866650F8EE}"/>
    <pc:docChg chg="undo custSel addSld delSld modSld sldOrd modSection">
      <pc:chgData name="Vepsäläinen Jari" userId="b4d653f0-fd05-4053-a1a3-73929729b228" providerId="ADAL" clId="{07C1F338-E05D-E343-BAAD-C9866650F8EE}" dt="2024-11-07T07:57:58.321" v="1174" actId="20577"/>
      <pc:docMkLst>
        <pc:docMk/>
      </pc:docMkLst>
      <pc:sldChg chg="modSp mod modClrScheme chgLayout">
        <pc:chgData name="Vepsäläinen Jari" userId="b4d653f0-fd05-4053-a1a3-73929729b228" providerId="ADAL" clId="{07C1F338-E05D-E343-BAAD-C9866650F8EE}" dt="2024-11-05T08:52:38.420" v="1107" actId="700"/>
        <pc:sldMkLst>
          <pc:docMk/>
          <pc:sldMk cId="3850836180" sldId="256"/>
        </pc:sldMkLst>
        <pc:spChg chg="mod ord">
          <ac:chgData name="Vepsäläinen Jari" userId="b4d653f0-fd05-4053-a1a3-73929729b228" providerId="ADAL" clId="{07C1F338-E05D-E343-BAAD-C9866650F8EE}" dt="2024-11-05T08:52:38.420" v="1107" actId="700"/>
          <ac:spMkLst>
            <pc:docMk/>
            <pc:sldMk cId="3850836180" sldId="256"/>
            <ac:spMk id="2" creationId="{BDDB8179-75E8-4FB2-C758-5B85B509F1F1}"/>
          </ac:spMkLst>
        </pc:spChg>
        <pc:spChg chg="mod ord">
          <ac:chgData name="Vepsäläinen Jari" userId="b4d653f0-fd05-4053-a1a3-73929729b228" providerId="ADAL" clId="{07C1F338-E05D-E343-BAAD-C9866650F8EE}" dt="2024-11-05T08:52:38.420" v="1107" actId="700"/>
          <ac:spMkLst>
            <pc:docMk/>
            <pc:sldMk cId="3850836180" sldId="256"/>
            <ac:spMk id="3" creationId="{09FDDA63-C2E2-7C0E-30E9-0454B2A07E1B}"/>
          </ac:spMkLst>
        </pc:spChg>
        <pc:spChg chg="mod ord">
          <ac:chgData name="Vepsäläinen Jari" userId="b4d653f0-fd05-4053-a1a3-73929729b228" providerId="ADAL" clId="{07C1F338-E05D-E343-BAAD-C9866650F8EE}" dt="2024-11-05T08:52:38.420" v="1107" actId="700"/>
          <ac:spMkLst>
            <pc:docMk/>
            <pc:sldMk cId="3850836180" sldId="256"/>
            <ac:spMk id="4" creationId="{60EB00D6-0D98-F87C-7A1E-0FB0AFDBE66C}"/>
          </ac:spMkLst>
        </pc:spChg>
        <pc:spChg chg="mod ord">
          <ac:chgData name="Vepsäläinen Jari" userId="b4d653f0-fd05-4053-a1a3-73929729b228" providerId="ADAL" clId="{07C1F338-E05D-E343-BAAD-C9866650F8EE}" dt="2024-11-05T08:52:38.420" v="1107" actId="700"/>
          <ac:spMkLst>
            <pc:docMk/>
            <pc:sldMk cId="3850836180" sldId="256"/>
            <ac:spMk id="5" creationId="{D4C17A06-69EF-6155-B45A-F622C3317D10}"/>
          </ac:spMkLst>
        </pc:spChg>
        <pc:spChg chg="mod ord">
          <ac:chgData name="Vepsäläinen Jari" userId="b4d653f0-fd05-4053-a1a3-73929729b228" providerId="ADAL" clId="{07C1F338-E05D-E343-BAAD-C9866650F8EE}" dt="2024-11-05T08:52:38.420" v="1107" actId="700"/>
          <ac:spMkLst>
            <pc:docMk/>
            <pc:sldMk cId="3850836180" sldId="256"/>
            <ac:spMk id="6" creationId="{716A4E5B-0B5E-E0DB-C4FC-8BCE456C6D1A}"/>
          </ac:spMkLst>
        </pc:spChg>
      </pc:sldChg>
      <pc:sldChg chg="modSp mod ord">
        <pc:chgData name="Vepsäläinen Jari" userId="b4d653f0-fd05-4053-a1a3-73929729b228" providerId="ADAL" clId="{07C1F338-E05D-E343-BAAD-C9866650F8EE}" dt="2024-11-05T08:56:33.893" v="1171" actId="20577"/>
        <pc:sldMkLst>
          <pc:docMk/>
          <pc:sldMk cId="2495678232" sldId="257"/>
        </pc:sldMkLst>
        <pc:spChg chg="mod">
          <ac:chgData name="Vepsäläinen Jari" userId="b4d653f0-fd05-4053-a1a3-73929729b228" providerId="ADAL" clId="{07C1F338-E05D-E343-BAAD-C9866650F8EE}" dt="2024-11-05T08:56:33.893" v="1171" actId="20577"/>
          <ac:spMkLst>
            <pc:docMk/>
            <pc:sldMk cId="2495678232" sldId="257"/>
            <ac:spMk id="2" creationId="{698AA97D-216A-240A-25C2-B05A8FA8A4E4}"/>
          </ac:spMkLst>
        </pc:spChg>
      </pc:sldChg>
      <pc:sldChg chg="modSp ord">
        <pc:chgData name="Vepsäläinen Jari" userId="b4d653f0-fd05-4053-a1a3-73929729b228" providerId="ADAL" clId="{07C1F338-E05D-E343-BAAD-C9866650F8EE}" dt="2024-11-05T08:56:21.675" v="1160" actId="20577"/>
        <pc:sldMkLst>
          <pc:docMk/>
          <pc:sldMk cId="528919022" sldId="259"/>
        </pc:sldMkLst>
        <pc:graphicFrameChg chg="mod">
          <ac:chgData name="Vepsäläinen Jari" userId="b4d653f0-fd05-4053-a1a3-73929729b228" providerId="ADAL" clId="{07C1F338-E05D-E343-BAAD-C9866650F8EE}" dt="2024-11-05T08:56:21.675" v="1160" actId="20577"/>
          <ac:graphicFrameMkLst>
            <pc:docMk/>
            <pc:sldMk cId="528919022" sldId="259"/>
            <ac:graphicFrameMk id="7" creationId="{A2C92EE6-0857-0DDA-F400-AB3EE0C70823}"/>
          </ac:graphicFrameMkLst>
        </pc:graphicFrameChg>
      </pc:sldChg>
      <pc:sldChg chg="modSp mod">
        <pc:chgData name="Vepsäläinen Jari" userId="b4d653f0-fd05-4053-a1a3-73929729b228" providerId="ADAL" clId="{07C1F338-E05D-E343-BAAD-C9866650F8EE}" dt="2024-11-05T08:51:30.844" v="1088" actId="20577"/>
        <pc:sldMkLst>
          <pc:docMk/>
          <pc:sldMk cId="363101447" sldId="266"/>
        </pc:sldMkLst>
        <pc:spChg chg="mod">
          <ac:chgData name="Vepsäläinen Jari" userId="b4d653f0-fd05-4053-a1a3-73929729b228" providerId="ADAL" clId="{07C1F338-E05D-E343-BAAD-C9866650F8EE}" dt="2024-11-05T08:51:30.844" v="1088" actId="20577"/>
          <ac:spMkLst>
            <pc:docMk/>
            <pc:sldMk cId="363101447" sldId="266"/>
            <ac:spMk id="3" creationId="{E35A860D-4485-754F-2F44-A768A804C67C}"/>
          </ac:spMkLst>
        </pc:spChg>
        <pc:spChg chg="mod">
          <ac:chgData name="Vepsäläinen Jari" userId="b4d653f0-fd05-4053-a1a3-73929729b228" providerId="ADAL" clId="{07C1F338-E05D-E343-BAAD-C9866650F8EE}" dt="2024-11-05T08:50:28.907" v="1026" actId="20577"/>
          <ac:spMkLst>
            <pc:docMk/>
            <pc:sldMk cId="363101447" sldId="266"/>
            <ac:spMk id="4" creationId="{519BF0CD-C871-B739-5F8F-FAB4C86C8CC2}"/>
          </ac:spMkLst>
        </pc:spChg>
      </pc:sldChg>
      <pc:sldChg chg="modSp add mod">
        <pc:chgData name="Vepsäläinen Jari" userId="b4d653f0-fd05-4053-a1a3-73929729b228" providerId="ADAL" clId="{07C1F338-E05D-E343-BAAD-C9866650F8EE}" dt="2024-11-05T08:55:39.993" v="1151" actId="20577"/>
        <pc:sldMkLst>
          <pc:docMk/>
          <pc:sldMk cId="1681430220" sldId="276"/>
        </pc:sldMkLst>
        <pc:spChg chg="mod">
          <ac:chgData name="Vepsäläinen Jari" userId="b4d653f0-fd05-4053-a1a3-73929729b228" providerId="ADAL" clId="{07C1F338-E05D-E343-BAAD-C9866650F8EE}" dt="2024-11-05T08:55:39.993" v="1151" actId="20577"/>
          <ac:spMkLst>
            <pc:docMk/>
            <pc:sldMk cId="1681430220" sldId="276"/>
            <ac:spMk id="2" creationId="{07BF07F0-DF28-DEFB-3EA0-7F699FD212B4}"/>
          </ac:spMkLst>
        </pc:spChg>
        <pc:spChg chg="mod">
          <ac:chgData name="Vepsäläinen Jari" userId="b4d653f0-fd05-4053-a1a3-73929729b228" providerId="ADAL" clId="{07C1F338-E05D-E343-BAAD-C9866650F8EE}" dt="2024-11-05T08:47:14.711" v="808" actId="115"/>
          <ac:spMkLst>
            <pc:docMk/>
            <pc:sldMk cId="1681430220" sldId="276"/>
            <ac:spMk id="3" creationId="{1639D65A-1DB2-B3AF-E661-23FB37A03C9D}"/>
          </ac:spMkLst>
        </pc:spChg>
        <pc:picChg chg="mod">
          <ac:chgData name="Vepsäläinen Jari" userId="b4d653f0-fd05-4053-a1a3-73929729b228" providerId="ADAL" clId="{07C1F338-E05D-E343-BAAD-C9866650F8EE}" dt="2024-11-05T08:46:47.930" v="802" actId="1076"/>
          <ac:picMkLst>
            <pc:docMk/>
            <pc:sldMk cId="1681430220" sldId="276"/>
            <ac:picMk id="4" creationId="{88FBFB85-B790-9DDE-B5CF-9CD2183F1600}"/>
          </ac:picMkLst>
        </pc:picChg>
      </pc:sldChg>
      <pc:sldChg chg="ord">
        <pc:chgData name="Vepsäläinen Jari" userId="b4d653f0-fd05-4053-a1a3-73929729b228" providerId="ADAL" clId="{07C1F338-E05D-E343-BAAD-C9866650F8EE}" dt="2024-11-05T07:46:34.926" v="226" actId="20578"/>
        <pc:sldMkLst>
          <pc:docMk/>
          <pc:sldMk cId="2783293457" sldId="279"/>
        </pc:sldMkLst>
      </pc:sldChg>
      <pc:sldChg chg="ord">
        <pc:chgData name="Vepsäläinen Jari" userId="b4d653f0-fd05-4053-a1a3-73929729b228" providerId="ADAL" clId="{07C1F338-E05D-E343-BAAD-C9866650F8EE}" dt="2024-11-05T07:46:34.926" v="226" actId="20578"/>
        <pc:sldMkLst>
          <pc:docMk/>
          <pc:sldMk cId="1721650446" sldId="319"/>
        </pc:sldMkLst>
      </pc:sldChg>
      <pc:sldChg chg="modSp mod">
        <pc:chgData name="Vepsäläinen Jari" userId="b4d653f0-fd05-4053-a1a3-73929729b228" providerId="ADAL" clId="{07C1F338-E05D-E343-BAAD-C9866650F8EE}" dt="2024-11-05T07:22:29.432" v="73" actId="1037"/>
        <pc:sldMkLst>
          <pc:docMk/>
          <pc:sldMk cId="1976052610" sldId="325"/>
        </pc:sldMkLst>
        <pc:spChg chg="mod">
          <ac:chgData name="Vepsäläinen Jari" userId="b4d653f0-fd05-4053-a1a3-73929729b228" providerId="ADAL" clId="{07C1F338-E05D-E343-BAAD-C9866650F8EE}" dt="2024-11-05T07:22:29.432" v="73" actId="1037"/>
          <ac:spMkLst>
            <pc:docMk/>
            <pc:sldMk cId="1976052610" sldId="325"/>
            <ac:spMk id="8" creationId="{DAC9FC27-9C53-4794-6E7F-F92554615B18}"/>
          </ac:spMkLst>
        </pc:spChg>
        <pc:spChg chg="mod">
          <ac:chgData name="Vepsäläinen Jari" userId="b4d653f0-fd05-4053-a1a3-73929729b228" providerId="ADAL" clId="{07C1F338-E05D-E343-BAAD-C9866650F8EE}" dt="2024-11-05T07:21:32.765" v="69" actId="1076"/>
          <ac:spMkLst>
            <pc:docMk/>
            <pc:sldMk cId="1976052610" sldId="325"/>
            <ac:spMk id="9" creationId="{73CD8DCD-FC7A-3806-EB8C-53B8F4131D9A}"/>
          </ac:spMkLst>
        </pc:spChg>
        <pc:spChg chg="mod">
          <ac:chgData name="Vepsäläinen Jari" userId="b4d653f0-fd05-4053-a1a3-73929729b228" providerId="ADAL" clId="{07C1F338-E05D-E343-BAAD-C9866650F8EE}" dt="2024-11-05T07:22:29.432" v="73" actId="1037"/>
          <ac:spMkLst>
            <pc:docMk/>
            <pc:sldMk cId="1976052610" sldId="325"/>
            <ac:spMk id="10" creationId="{325E3C0A-242B-85D7-E03A-054356C36DA5}"/>
          </ac:spMkLst>
        </pc:spChg>
        <pc:spChg chg="mod">
          <ac:chgData name="Vepsäläinen Jari" userId="b4d653f0-fd05-4053-a1a3-73929729b228" providerId="ADAL" clId="{07C1F338-E05D-E343-BAAD-C9866650F8EE}" dt="2024-11-05T07:21:15.855" v="65" actId="1076"/>
          <ac:spMkLst>
            <pc:docMk/>
            <pc:sldMk cId="1976052610" sldId="325"/>
            <ac:spMk id="13" creationId="{A2EA5B2E-97CE-3B15-35E5-2811CFABEFE8}"/>
          </ac:spMkLst>
        </pc:spChg>
        <pc:spChg chg="mod">
          <ac:chgData name="Vepsäläinen Jari" userId="b4d653f0-fd05-4053-a1a3-73929729b228" providerId="ADAL" clId="{07C1F338-E05D-E343-BAAD-C9866650F8EE}" dt="2024-11-05T07:22:29.432" v="73" actId="1037"/>
          <ac:spMkLst>
            <pc:docMk/>
            <pc:sldMk cId="1976052610" sldId="325"/>
            <ac:spMk id="18" creationId="{F20770C9-EAC4-FAE9-163C-C61335C3FC76}"/>
          </ac:spMkLst>
        </pc:spChg>
        <pc:spChg chg="mod">
          <ac:chgData name="Vepsäläinen Jari" userId="b4d653f0-fd05-4053-a1a3-73929729b228" providerId="ADAL" clId="{07C1F338-E05D-E343-BAAD-C9866650F8EE}" dt="2024-11-05T07:22:29.432" v="73" actId="1037"/>
          <ac:spMkLst>
            <pc:docMk/>
            <pc:sldMk cId="1976052610" sldId="325"/>
            <ac:spMk id="19" creationId="{F2C78451-6918-DBAF-C747-AE6B312AE997}"/>
          </ac:spMkLst>
        </pc:spChg>
        <pc:spChg chg="mod">
          <ac:chgData name="Vepsäläinen Jari" userId="b4d653f0-fd05-4053-a1a3-73929729b228" providerId="ADAL" clId="{07C1F338-E05D-E343-BAAD-C9866650F8EE}" dt="2024-11-05T07:22:29.432" v="73" actId="1037"/>
          <ac:spMkLst>
            <pc:docMk/>
            <pc:sldMk cId="1976052610" sldId="325"/>
            <ac:spMk id="24" creationId="{7EABA2CC-6027-8C45-D890-6BDC14E89046}"/>
          </ac:spMkLst>
        </pc:spChg>
        <pc:spChg chg="mod">
          <ac:chgData name="Vepsäläinen Jari" userId="b4d653f0-fd05-4053-a1a3-73929729b228" providerId="ADAL" clId="{07C1F338-E05D-E343-BAAD-C9866650F8EE}" dt="2024-11-05T07:22:29.432" v="73" actId="1037"/>
          <ac:spMkLst>
            <pc:docMk/>
            <pc:sldMk cId="1976052610" sldId="325"/>
            <ac:spMk id="27" creationId="{B560452E-C076-1142-60D3-56BD886A585A}"/>
          </ac:spMkLst>
        </pc:spChg>
        <pc:picChg chg="mod">
          <ac:chgData name="Vepsäläinen Jari" userId="b4d653f0-fd05-4053-a1a3-73929729b228" providerId="ADAL" clId="{07C1F338-E05D-E343-BAAD-C9866650F8EE}" dt="2024-11-05T07:22:29.432" v="73" actId="1037"/>
          <ac:picMkLst>
            <pc:docMk/>
            <pc:sldMk cId="1976052610" sldId="325"/>
            <ac:picMk id="13314" creationId="{3CB4C59B-33D5-09D9-AEC2-686AF5110079}"/>
          </ac:picMkLst>
        </pc:picChg>
        <pc:cxnChg chg="mod">
          <ac:chgData name="Vepsäläinen Jari" userId="b4d653f0-fd05-4053-a1a3-73929729b228" providerId="ADAL" clId="{07C1F338-E05D-E343-BAAD-C9866650F8EE}" dt="2024-11-05T07:22:29.432" v="73" actId="1037"/>
          <ac:cxnSpMkLst>
            <pc:docMk/>
            <pc:sldMk cId="1976052610" sldId="325"/>
            <ac:cxnSpMk id="23" creationId="{6CEDC0F2-0D54-8C11-C856-FA3D8DAA3B7F}"/>
          </ac:cxnSpMkLst>
        </pc:cxnChg>
      </pc:sldChg>
      <pc:sldChg chg="ord">
        <pc:chgData name="Vepsäläinen Jari" userId="b4d653f0-fd05-4053-a1a3-73929729b228" providerId="ADAL" clId="{07C1F338-E05D-E343-BAAD-C9866650F8EE}" dt="2024-11-05T07:27:12.813" v="140" actId="20578"/>
        <pc:sldMkLst>
          <pc:docMk/>
          <pc:sldMk cId="2427583560" sldId="328"/>
        </pc:sldMkLst>
      </pc:sldChg>
      <pc:sldChg chg="add del">
        <pc:chgData name="Vepsäläinen Jari" userId="b4d653f0-fd05-4053-a1a3-73929729b228" providerId="ADAL" clId="{07C1F338-E05D-E343-BAAD-C9866650F8EE}" dt="2024-11-05T08:03:03.944" v="482" actId="2696"/>
        <pc:sldMkLst>
          <pc:docMk/>
          <pc:sldMk cId="2520930777" sldId="330"/>
        </pc:sldMkLst>
      </pc:sldChg>
      <pc:sldChg chg="delSp modSp ord">
        <pc:chgData name="Vepsäläinen Jari" userId="b4d653f0-fd05-4053-a1a3-73929729b228" providerId="ADAL" clId="{07C1F338-E05D-E343-BAAD-C9866650F8EE}" dt="2024-11-05T08:03:58.228" v="511" actId="20578"/>
        <pc:sldMkLst>
          <pc:docMk/>
          <pc:sldMk cId="1984954388" sldId="331"/>
        </pc:sldMkLst>
        <pc:picChg chg="mod">
          <ac:chgData name="Vepsäläinen Jari" userId="b4d653f0-fd05-4053-a1a3-73929729b228" providerId="ADAL" clId="{07C1F338-E05D-E343-BAAD-C9866650F8EE}" dt="2024-11-05T07:27:47.247" v="144" actId="1076"/>
          <ac:picMkLst>
            <pc:docMk/>
            <pc:sldMk cId="1984954388" sldId="331"/>
            <ac:picMk id="18434" creationId="{02029460-B4EF-F592-A95F-D3E9AFC5A716}"/>
          </ac:picMkLst>
        </pc:picChg>
        <pc:picChg chg="del">
          <ac:chgData name="Vepsäläinen Jari" userId="b4d653f0-fd05-4053-a1a3-73929729b228" providerId="ADAL" clId="{07C1F338-E05D-E343-BAAD-C9866650F8EE}" dt="2024-11-05T07:27:42.226" v="142" actId="478"/>
          <ac:picMkLst>
            <pc:docMk/>
            <pc:sldMk cId="1984954388" sldId="331"/>
            <ac:picMk id="18435" creationId="{E39B4872-54B5-1F66-F974-0B08F6F15B2B}"/>
          </ac:picMkLst>
        </pc:picChg>
      </pc:sldChg>
      <pc:sldChg chg="ord">
        <pc:chgData name="Vepsäläinen Jari" userId="b4d653f0-fd05-4053-a1a3-73929729b228" providerId="ADAL" clId="{07C1F338-E05D-E343-BAAD-C9866650F8EE}" dt="2024-11-05T08:03:53.413" v="510" actId="20578"/>
        <pc:sldMkLst>
          <pc:docMk/>
          <pc:sldMk cId="3304889513" sldId="332"/>
        </pc:sldMkLst>
      </pc:sldChg>
      <pc:sldChg chg="modSp mod">
        <pc:chgData name="Vepsäläinen Jari" userId="b4d653f0-fd05-4053-a1a3-73929729b228" providerId="ADAL" clId="{07C1F338-E05D-E343-BAAD-C9866650F8EE}" dt="2024-11-05T08:52:08.014" v="1106" actId="20577"/>
        <pc:sldMkLst>
          <pc:docMk/>
          <pc:sldMk cId="2002072380" sldId="333"/>
        </pc:sldMkLst>
        <pc:spChg chg="mod">
          <ac:chgData name="Vepsäläinen Jari" userId="b4d653f0-fd05-4053-a1a3-73929729b228" providerId="ADAL" clId="{07C1F338-E05D-E343-BAAD-C9866650F8EE}" dt="2024-11-05T08:52:08.014" v="1106" actId="20577"/>
          <ac:spMkLst>
            <pc:docMk/>
            <pc:sldMk cId="2002072380" sldId="333"/>
            <ac:spMk id="3" creationId="{E8F45C06-AC86-CE84-FB5F-3714865FD85A}"/>
          </ac:spMkLst>
        </pc:spChg>
      </pc:sldChg>
      <pc:sldChg chg="add ord">
        <pc:chgData name="Vepsäläinen Jari" userId="b4d653f0-fd05-4053-a1a3-73929729b228" providerId="ADAL" clId="{07C1F338-E05D-E343-BAAD-C9866650F8EE}" dt="2024-11-05T08:54:04.236" v="1110" actId="20578"/>
        <pc:sldMkLst>
          <pc:docMk/>
          <pc:sldMk cId="4294222433" sldId="335"/>
        </pc:sldMkLst>
      </pc:sldChg>
      <pc:sldChg chg="add del">
        <pc:chgData name="Vepsäläinen Jari" userId="b4d653f0-fd05-4053-a1a3-73929729b228" providerId="ADAL" clId="{07C1F338-E05D-E343-BAAD-C9866650F8EE}" dt="2024-11-05T07:53:36.109" v="275" actId="2696"/>
        <pc:sldMkLst>
          <pc:docMk/>
          <pc:sldMk cId="2381375504" sldId="336"/>
        </pc:sldMkLst>
      </pc:sldChg>
      <pc:sldChg chg="modSp add mod">
        <pc:chgData name="Vepsäläinen Jari" userId="b4d653f0-fd05-4053-a1a3-73929729b228" providerId="ADAL" clId="{07C1F338-E05D-E343-BAAD-C9866650F8EE}" dt="2024-11-05T07:43:39.689" v="184" actId="14100"/>
        <pc:sldMkLst>
          <pc:docMk/>
          <pc:sldMk cId="24624973" sldId="337"/>
        </pc:sldMkLst>
        <pc:spChg chg="mod">
          <ac:chgData name="Vepsäläinen Jari" userId="b4d653f0-fd05-4053-a1a3-73929729b228" providerId="ADAL" clId="{07C1F338-E05D-E343-BAAD-C9866650F8EE}" dt="2024-11-05T07:43:39.689" v="184" actId="14100"/>
          <ac:spMkLst>
            <pc:docMk/>
            <pc:sldMk cId="24624973" sldId="337"/>
            <ac:spMk id="10" creationId="{94D27AA5-72E9-BCC1-F317-06B49CBED290}"/>
          </ac:spMkLst>
        </pc:spChg>
      </pc:sldChg>
      <pc:sldChg chg="add">
        <pc:chgData name="Vepsäläinen Jari" userId="b4d653f0-fd05-4053-a1a3-73929729b228" providerId="ADAL" clId="{07C1F338-E05D-E343-BAAD-C9866650F8EE}" dt="2024-11-05T07:42:10.520" v="181"/>
        <pc:sldMkLst>
          <pc:docMk/>
          <pc:sldMk cId="2713901928" sldId="338"/>
        </pc:sldMkLst>
      </pc:sldChg>
      <pc:sldChg chg="add">
        <pc:chgData name="Vepsäläinen Jari" userId="b4d653f0-fd05-4053-a1a3-73929729b228" providerId="ADAL" clId="{07C1F338-E05D-E343-BAAD-C9866650F8EE}" dt="2024-11-05T07:42:10.520" v="181"/>
        <pc:sldMkLst>
          <pc:docMk/>
          <pc:sldMk cId="297139947" sldId="339"/>
        </pc:sldMkLst>
      </pc:sldChg>
      <pc:sldChg chg="add">
        <pc:chgData name="Vepsäläinen Jari" userId="b4d653f0-fd05-4053-a1a3-73929729b228" providerId="ADAL" clId="{07C1F338-E05D-E343-BAAD-C9866650F8EE}" dt="2024-11-05T07:42:10.520" v="181"/>
        <pc:sldMkLst>
          <pc:docMk/>
          <pc:sldMk cId="2074775248" sldId="340"/>
        </pc:sldMkLst>
      </pc:sldChg>
      <pc:sldChg chg="addSp add del mod">
        <pc:chgData name="Vepsäläinen Jari" userId="b4d653f0-fd05-4053-a1a3-73929729b228" providerId="ADAL" clId="{07C1F338-E05D-E343-BAAD-C9866650F8EE}" dt="2024-11-05T07:53:59.584" v="276" actId="2696"/>
        <pc:sldMkLst>
          <pc:docMk/>
          <pc:sldMk cId="3228753433" sldId="341"/>
        </pc:sldMkLst>
        <pc:spChg chg="add">
          <ac:chgData name="Vepsäläinen Jari" userId="b4d653f0-fd05-4053-a1a3-73929729b228" providerId="ADAL" clId="{07C1F338-E05D-E343-BAAD-C9866650F8EE}" dt="2024-11-05T07:47:27.845" v="227" actId="22"/>
          <ac:spMkLst>
            <pc:docMk/>
            <pc:sldMk cId="3228753433" sldId="341"/>
            <ac:spMk id="7" creationId="{4909F169-5BD6-E63D-6F33-DAED7A756199}"/>
          </ac:spMkLst>
        </pc:spChg>
        <pc:spChg chg="add">
          <ac:chgData name="Vepsäläinen Jari" userId="b4d653f0-fd05-4053-a1a3-73929729b228" providerId="ADAL" clId="{07C1F338-E05D-E343-BAAD-C9866650F8EE}" dt="2024-11-05T07:47:34.851" v="228" actId="22"/>
          <ac:spMkLst>
            <pc:docMk/>
            <pc:sldMk cId="3228753433" sldId="341"/>
            <ac:spMk id="10" creationId="{0CEDF8EA-B1C6-FF2D-E249-72E61D07DDFE}"/>
          </ac:spMkLst>
        </pc:spChg>
      </pc:sldChg>
      <pc:sldChg chg="add del">
        <pc:chgData name="Vepsäläinen Jari" userId="b4d653f0-fd05-4053-a1a3-73929729b228" providerId="ADAL" clId="{07C1F338-E05D-E343-BAAD-C9866650F8EE}" dt="2024-11-05T07:43:05.542" v="183" actId="2696"/>
        <pc:sldMkLst>
          <pc:docMk/>
          <pc:sldMk cId="210444616" sldId="342"/>
        </pc:sldMkLst>
      </pc:sldChg>
      <pc:sldChg chg="add">
        <pc:chgData name="Vepsäläinen Jari" userId="b4d653f0-fd05-4053-a1a3-73929729b228" providerId="ADAL" clId="{07C1F338-E05D-E343-BAAD-C9866650F8EE}" dt="2024-11-05T07:42:10.520" v="181"/>
        <pc:sldMkLst>
          <pc:docMk/>
          <pc:sldMk cId="3497172712" sldId="343"/>
        </pc:sldMkLst>
      </pc:sldChg>
      <pc:sldChg chg="add del">
        <pc:chgData name="Vepsäläinen Jari" userId="b4d653f0-fd05-4053-a1a3-73929729b228" providerId="ADAL" clId="{07C1F338-E05D-E343-BAAD-C9866650F8EE}" dt="2024-11-05T07:51:02.945" v="272" actId="2696"/>
        <pc:sldMkLst>
          <pc:docMk/>
          <pc:sldMk cId="3839003818" sldId="344"/>
        </pc:sldMkLst>
      </pc:sldChg>
      <pc:sldChg chg="add del">
        <pc:chgData name="Vepsäläinen Jari" userId="b4d653f0-fd05-4053-a1a3-73929729b228" providerId="ADAL" clId="{07C1F338-E05D-E343-BAAD-C9866650F8EE}" dt="2024-11-05T07:51:03.553" v="273" actId="2696"/>
        <pc:sldMkLst>
          <pc:docMk/>
          <pc:sldMk cId="3019162760" sldId="346"/>
        </pc:sldMkLst>
      </pc:sldChg>
      <pc:sldChg chg="add">
        <pc:chgData name="Vepsäläinen Jari" userId="b4d653f0-fd05-4053-a1a3-73929729b228" providerId="ADAL" clId="{07C1F338-E05D-E343-BAAD-C9866650F8EE}" dt="2024-11-05T07:42:10.520" v="181"/>
        <pc:sldMkLst>
          <pc:docMk/>
          <pc:sldMk cId="1555546072" sldId="348"/>
        </pc:sldMkLst>
      </pc:sldChg>
      <pc:sldChg chg="del">
        <pc:chgData name="Vepsäläinen Jari" userId="b4d653f0-fd05-4053-a1a3-73929729b228" providerId="ADAL" clId="{07C1F338-E05D-E343-BAAD-C9866650F8EE}" dt="2024-11-05T07:28:25.890" v="146" actId="2696"/>
        <pc:sldMkLst>
          <pc:docMk/>
          <pc:sldMk cId="3497172712" sldId="348"/>
        </pc:sldMkLst>
      </pc:sldChg>
      <pc:sldChg chg="add">
        <pc:chgData name="Vepsäläinen Jari" userId="b4d653f0-fd05-4053-a1a3-73929729b228" providerId="ADAL" clId="{07C1F338-E05D-E343-BAAD-C9866650F8EE}" dt="2024-11-05T07:42:10.520" v="181"/>
        <pc:sldMkLst>
          <pc:docMk/>
          <pc:sldMk cId="1174014690" sldId="349"/>
        </pc:sldMkLst>
      </pc:sldChg>
      <pc:sldChg chg="add del">
        <pc:chgData name="Vepsäläinen Jari" userId="b4d653f0-fd05-4053-a1a3-73929729b228" providerId="ADAL" clId="{07C1F338-E05D-E343-BAAD-C9866650F8EE}" dt="2024-11-05T08:00:47.554" v="464" actId="2696"/>
        <pc:sldMkLst>
          <pc:docMk/>
          <pc:sldMk cId="2905891024" sldId="350"/>
        </pc:sldMkLst>
      </pc:sldChg>
      <pc:sldChg chg="addSp delSp modSp add mod">
        <pc:chgData name="Vepsäläinen Jari" userId="b4d653f0-fd05-4053-a1a3-73929729b228" providerId="ADAL" clId="{07C1F338-E05D-E343-BAAD-C9866650F8EE}" dt="2024-11-05T07:57:43.878" v="377" actId="1076"/>
        <pc:sldMkLst>
          <pc:docMk/>
          <pc:sldMk cId="2127494746" sldId="351"/>
        </pc:sldMkLst>
        <pc:spChg chg="mod">
          <ac:chgData name="Vepsäläinen Jari" userId="b4d653f0-fd05-4053-a1a3-73929729b228" providerId="ADAL" clId="{07C1F338-E05D-E343-BAAD-C9866650F8EE}" dt="2024-11-05T07:56:27.823" v="331" actId="20577"/>
          <ac:spMkLst>
            <pc:docMk/>
            <pc:sldMk cId="2127494746" sldId="351"/>
            <ac:spMk id="2" creationId="{B24D4129-0856-4070-37B7-996E002C746F}"/>
          </ac:spMkLst>
        </pc:spChg>
        <pc:spChg chg="mod">
          <ac:chgData name="Vepsäläinen Jari" userId="b4d653f0-fd05-4053-a1a3-73929729b228" providerId="ADAL" clId="{07C1F338-E05D-E343-BAAD-C9866650F8EE}" dt="2024-11-05T07:56:32.582" v="332" actId="1076"/>
          <ac:spMkLst>
            <pc:docMk/>
            <pc:sldMk cId="2127494746" sldId="351"/>
            <ac:spMk id="3" creationId="{2529977D-5EFC-027B-17D6-7A7CA8B1F959}"/>
          </ac:spMkLst>
        </pc:spChg>
        <pc:spChg chg="add mod">
          <ac:chgData name="Vepsäläinen Jari" userId="b4d653f0-fd05-4053-a1a3-73929729b228" providerId="ADAL" clId="{07C1F338-E05D-E343-BAAD-C9866650F8EE}" dt="2024-11-05T07:57:43.878" v="377" actId="1076"/>
          <ac:spMkLst>
            <pc:docMk/>
            <pc:sldMk cId="2127494746" sldId="351"/>
            <ac:spMk id="5" creationId="{77D8E934-832C-98A6-11CB-683739B36610}"/>
          </ac:spMkLst>
        </pc:spChg>
        <pc:spChg chg="add mod">
          <ac:chgData name="Vepsäläinen Jari" userId="b4d653f0-fd05-4053-a1a3-73929729b228" providerId="ADAL" clId="{07C1F338-E05D-E343-BAAD-C9866650F8EE}" dt="2024-11-05T07:57:20.197" v="365" actId="1076"/>
          <ac:spMkLst>
            <pc:docMk/>
            <pc:sldMk cId="2127494746" sldId="351"/>
            <ac:spMk id="6" creationId="{4AD04359-F2FA-5B47-F701-DC763B1D4C4B}"/>
          </ac:spMkLst>
        </pc:spChg>
        <pc:spChg chg="add mod">
          <ac:chgData name="Vepsäläinen Jari" userId="b4d653f0-fd05-4053-a1a3-73929729b228" providerId="ADAL" clId="{07C1F338-E05D-E343-BAAD-C9866650F8EE}" dt="2024-11-05T07:57:31.715" v="374" actId="20577"/>
          <ac:spMkLst>
            <pc:docMk/>
            <pc:sldMk cId="2127494746" sldId="351"/>
            <ac:spMk id="7" creationId="{6EC305C2-0ED8-747A-BF61-67879BFB1326}"/>
          </ac:spMkLst>
        </pc:spChg>
        <pc:spChg chg="del mod">
          <ac:chgData name="Vepsäläinen Jari" userId="b4d653f0-fd05-4053-a1a3-73929729b228" providerId="ADAL" clId="{07C1F338-E05D-E343-BAAD-C9866650F8EE}" dt="2024-11-05T07:55:31.760" v="288" actId="478"/>
          <ac:spMkLst>
            <pc:docMk/>
            <pc:sldMk cId="2127494746" sldId="351"/>
            <ac:spMk id="8" creationId="{851875F2-2271-6C17-11BF-3D7769974924}"/>
          </ac:spMkLst>
        </pc:spChg>
        <pc:picChg chg="del mod">
          <ac:chgData name="Vepsäläinen Jari" userId="b4d653f0-fd05-4053-a1a3-73929729b228" providerId="ADAL" clId="{07C1F338-E05D-E343-BAAD-C9866650F8EE}" dt="2024-11-05T07:54:44.517" v="277" actId="478"/>
          <ac:picMkLst>
            <pc:docMk/>
            <pc:sldMk cId="2127494746" sldId="351"/>
            <ac:picMk id="4" creationId="{15288F49-8DEB-EBCF-682D-BD9BD66F420D}"/>
          </ac:picMkLst>
        </pc:picChg>
        <pc:picChg chg="add mod">
          <ac:chgData name="Vepsäläinen Jari" userId="b4d653f0-fd05-4053-a1a3-73929729b228" providerId="ADAL" clId="{07C1F338-E05D-E343-BAAD-C9866650F8EE}" dt="2024-11-05T07:57:38.857" v="376" actId="1076"/>
          <ac:picMkLst>
            <pc:docMk/>
            <pc:sldMk cId="2127494746" sldId="351"/>
            <ac:picMk id="1026" creationId="{D8458BEE-A2D3-4B98-5A40-590C188DF76E}"/>
          </ac:picMkLst>
        </pc:picChg>
        <pc:picChg chg="add mod">
          <ac:chgData name="Vepsäläinen Jari" userId="b4d653f0-fd05-4053-a1a3-73929729b228" providerId="ADAL" clId="{07C1F338-E05D-E343-BAAD-C9866650F8EE}" dt="2024-11-05T07:57:21.621" v="366" actId="1076"/>
          <ac:picMkLst>
            <pc:docMk/>
            <pc:sldMk cId="2127494746" sldId="351"/>
            <ac:picMk id="1028" creationId="{B0F09F22-04CB-AC38-1E8E-17FF988B4F1C}"/>
          </ac:picMkLst>
        </pc:picChg>
        <pc:picChg chg="add mod">
          <ac:chgData name="Vepsäläinen Jari" userId="b4d653f0-fd05-4053-a1a3-73929729b228" providerId="ADAL" clId="{07C1F338-E05D-E343-BAAD-C9866650F8EE}" dt="2024-11-05T07:56:51.200" v="339" actId="1076"/>
          <ac:picMkLst>
            <pc:docMk/>
            <pc:sldMk cId="2127494746" sldId="351"/>
            <ac:picMk id="1030" creationId="{871BD940-E51D-4595-522F-3B42E7D6B173}"/>
          </ac:picMkLst>
        </pc:picChg>
      </pc:sldChg>
      <pc:sldChg chg="addSp delSp modSp add mod">
        <pc:chgData name="Vepsäläinen Jari" userId="b4d653f0-fd05-4053-a1a3-73929729b228" providerId="ADAL" clId="{07C1F338-E05D-E343-BAAD-C9866650F8EE}" dt="2024-11-05T08:00:44.317" v="462" actId="1076"/>
        <pc:sldMkLst>
          <pc:docMk/>
          <pc:sldMk cId="795896300" sldId="352"/>
        </pc:sldMkLst>
        <pc:spChg chg="mod">
          <ac:chgData name="Vepsäläinen Jari" userId="b4d653f0-fd05-4053-a1a3-73929729b228" providerId="ADAL" clId="{07C1F338-E05D-E343-BAAD-C9866650F8EE}" dt="2024-11-05T07:59:44.517" v="451" actId="20577"/>
          <ac:spMkLst>
            <pc:docMk/>
            <pc:sldMk cId="795896300" sldId="352"/>
            <ac:spMk id="2" creationId="{6376AE77-EF48-AC4C-48DC-899F4C6233ED}"/>
          </ac:spMkLst>
        </pc:spChg>
        <pc:spChg chg="del mod">
          <ac:chgData name="Vepsäläinen Jari" userId="b4d653f0-fd05-4053-a1a3-73929729b228" providerId="ADAL" clId="{07C1F338-E05D-E343-BAAD-C9866650F8EE}" dt="2024-11-05T07:59:51.993" v="454" actId="478"/>
          <ac:spMkLst>
            <pc:docMk/>
            <pc:sldMk cId="795896300" sldId="352"/>
            <ac:spMk id="3" creationId="{DC9BE90B-AE1D-0A4B-CD48-2BB523DDAC5A}"/>
          </ac:spMkLst>
        </pc:spChg>
        <pc:grpChg chg="mod">
          <ac:chgData name="Vepsäläinen Jari" userId="b4d653f0-fd05-4053-a1a3-73929729b228" providerId="ADAL" clId="{07C1F338-E05D-E343-BAAD-C9866650F8EE}" dt="2024-11-05T07:59:49.223" v="452" actId="1076"/>
          <ac:grpSpMkLst>
            <pc:docMk/>
            <pc:sldMk cId="795896300" sldId="352"/>
            <ac:grpSpMk id="7" creationId="{C2D40EE3-DA1F-D34D-9657-C64C808BEA81}"/>
          </ac:grpSpMkLst>
        </pc:grpChg>
        <pc:picChg chg="add mod">
          <ac:chgData name="Vepsäläinen Jari" userId="b4d653f0-fd05-4053-a1a3-73929729b228" providerId="ADAL" clId="{07C1F338-E05D-E343-BAAD-C9866650F8EE}" dt="2024-11-05T08:00:44.317" v="462" actId="1076"/>
          <ac:picMkLst>
            <pc:docMk/>
            <pc:sldMk cId="795896300" sldId="352"/>
            <ac:picMk id="4" creationId="{AF78B594-8614-86A9-56BC-18A953A35CA4}"/>
          </ac:picMkLst>
        </pc:picChg>
        <pc:picChg chg="add del mod">
          <ac:chgData name="Vepsäläinen Jari" userId="b4d653f0-fd05-4053-a1a3-73929729b228" providerId="ADAL" clId="{07C1F338-E05D-E343-BAAD-C9866650F8EE}" dt="2024-11-05T08:00:41.572" v="460" actId="478"/>
          <ac:picMkLst>
            <pc:docMk/>
            <pc:sldMk cId="795896300" sldId="352"/>
            <ac:picMk id="3074" creationId="{2AEC638C-054F-0950-951D-07AFADC2054D}"/>
          </ac:picMkLst>
        </pc:picChg>
        <pc:picChg chg="del">
          <ac:chgData name="Vepsäläinen Jari" userId="b4d653f0-fd05-4053-a1a3-73929729b228" providerId="ADAL" clId="{07C1F338-E05D-E343-BAAD-C9866650F8EE}" dt="2024-11-05T07:59:50.176" v="453" actId="478"/>
          <ac:picMkLst>
            <pc:docMk/>
            <pc:sldMk cId="795896300" sldId="352"/>
            <ac:picMk id="20482" creationId="{5CE85C9F-A5F9-278E-ABF7-380034EDCAAA}"/>
          </ac:picMkLst>
        </pc:picChg>
      </pc:sldChg>
      <pc:sldChg chg="add ord">
        <pc:chgData name="Vepsäläinen Jari" userId="b4d653f0-fd05-4053-a1a3-73929729b228" providerId="ADAL" clId="{07C1F338-E05D-E343-BAAD-C9866650F8EE}" dt="2024-11-05T07:40:46.097" v="180" actId="20578"/>
        <pc:sldMkLst>
          <pc:docMk/>
          <pc:sldMk cId="2067488641" sldId="353"/>
        </pc:sldMkLst>
      </pc:sldChg>
      <pc:sldChg chg="modSp add mod">
        <pc:chgData name="Vepsäläinen Jari" userId="b4d653f0-fd05-4053-a1a3-73929729b228" providerId="ADAL" clId="{07C1F338-E05D-E343-BAAD-C9866650F8EE}" dt="2024-11-05T07:32:01.078" v="177" actId="1035"/>
        <pc:sldMkLst>
          <pc:docMk/>
          <pc:sldMk cId="610542254" sldId="354"/>
        </pc:sldMkLst>
        <pc:spChg chg="mod">
          <ac:chgData name="Vepsäläinen Jari" userId="b4d653f0-fd05-4053-a1a3-73929729b228" providerId="ADAL" clId="{07C1F338-E05D-E343-BAAD-C9866650F8EE}" dt="2024-11-05T07:32:01.078" v="177" actId="1035"/>
          <ac:spMkLst>
            <pc:docMk/>
            <pc:sldMk cId="610542254" sldId="354"/>
            <ac:spMk id="12" creationId="{34DF749F-5A2E-A7CC-16CD-6A89EBBF0325}"/>
          </ac:spMkLst>
        </pc:spChg>
        <pc:picChg chg="mod">
          <ac:chgData name="Vepsäläinen Jari" userId="b4d653f0-fd05-4053-a1a3-73929729b228" providerId="ADAL" clId="{07C1F338-E05D-E343-BAAD-C9866650F8EE}" dt="2024-11-05T07:32:01.078" v="177" actId="1035"/>
          <ac:picMkLst>
            <pc:docMk/>
            <pc:sldMk cId="610542254" sldId="354"/>
            <ac:picMk id="8" creationId="{4A32BFB2-9E2A-7501-1D0C-B455E0F6DDE2}"/>
          </ac:picMkLst>
        </pc:picChg>
        <pc:picChg chg="mod">
          <ac:chgData name="Vepsäläinen Jari" userId="b4d653f0-fd05-4053-a1a3-73929729b228" providerId="ADAL" clId="{07C1F338-E05D-E343-BAAD-C9866650F8EE}" dt="2024-11-05T07:31:54.218" v="157" actId="1076"/>
          <ac:picMkLst>
            <pc:docMk/>
            <pc:sldMk cId="610542254" sldId="354"/>
            <ac:picMk id="14" creationId="{1838F5B7-A8BE-39B5-CBB3-A7EF15DFF204}"/>
          </ac:picMkLst>
        </pc:picChg>
      </pc:sldChg>
      <pc:sldChg chg="add ord">
        <pc:chgData name="Vepsäläinen Jari" userId="b4d653f0-fd05-4053-a1a3-73929729b228" providerId="ADAL" clId="{07C1F338-E05D-E343-BAAD-C9866650F8EE}" dt="2024-11-05T08:04:22.025" v="513" actId="20578"/>
        <pc:sldMkLst>
          <pc:docMk/>
          <pc:sldMk cId="1391580153" sldId="355"/>
        </pc:sldMkLst>
      </pc:sldChg>
      <pc:sldChg chg="add">
        <pc:chgData name="Vepsäläinen Jari" userId="b4d653f0-fd05-4053-a1a3-73929729b228" providerId="ADAL" clId="{07C1F338-E05D-E343-BAAD-C9866650F8EE}" dt="2024-11-05T07:31:47.113" v="155"/>
        <pc:sldMkLst>
          <pc:docMk/>
          <pc:sldMk cId="3500305548" sldId="356"/>
        </pc:sldMkLst>
      </pc:sldChg>
      <pc:sldChg chg="add">
        <pc:chgData name="Vepsäläinen Jari" userId="b4d653f0-fd05-4053-a1a3-73929729b228" providerId="ADAL" clId="{07C1F338-E05D-E343-BAAD-C9866650F8EE}" dt="2024-11-05T07:31:47.113" v="155"/>
        <pc:sldMkLst>
          <pc:docMk/>
          <pc:sldMk cId="1327042000" sldId="357"/>
        </pc:sldMkLst>
      </pc:sldChg>
      <pc:sldChg chg="modSp mod">
        <pc:chgData name="Vepsäläinen Jari" userId="b4d653f0-fd05-4053-a1a3-73929729b228" providerId="ADAL" clId="{07C1F338-E05D-E343-BAAD-C9866650F8EE}" dt="2024-11-05T07:25:12.120" v="137" actId="167"/>
        <pc:sldMkLst>
          <pc:docMk/>
          <pc:sldMk cId="3198117155" sldId="366"/>
        </pc:sldMkLst>
        <pc:grpChg chg="mod">
          <ac:chgData name="Vepsäläinen Jari" userId="b4d653f0-fd05-4053-a1a3-73929729b228" providerId="ADAL" clId="{07C1F338-E05D-E343-BAAD-C9866650F8EE}" dt="2024-11-05T07:25:12.120" v="137" actId="167"/>
          <ac:grpSpMkLst>
            <pc:docMk/>
            <pc:sldMk cId="3198117155" sldId="366"/>
            <ac:grpSpMk id="17" creationId="{1CD646D8-D2A6-1101-F512-67E4714D4BDC}"/>
          </ac:grpSpMkLst>
        </pc:grpChg>
      </pc:sldChg>
      <pc:sldChg chg="modSp mod">
        <pc:chgData name="Vepsäläinen Jari" userId="b4d653f0-fd05-4053-a1a3-73929729b228" providerId="ADAL" clId="{07C1F338-E05D-E343-BAAD-C9866650F8EE}" dt="2024-11-05T07:23:26.048" v="115" actId="1076"/>
        <pc:sldMkLst>
          <pc:docMk/>
          <pc:sldMk cId="1008741617" sldId="367"/>
        </pc:sldMkLst>
        <pc:spChg chg="mod">
          <ac:chgData name="Vepsäläinen Jari" userId="b4d653f0-fd05-4053-a1a3-73929729b228" providerId="ADAL" clId="{07C1F338-E05D-E343-BAAD-C9866650F8EE}" dt="2024-11-05T07:23:26.048" v="115" actId="1076"/>
          <ac:spMkLst>
            <pc:docMk/>
            <pc:sldMk cId="1008741617" sldId="367"/>
            <ac:spMk id="3" creationId="{E71F2207-8050-AFF5-DE23-12BAE9CB7382}"/>
          </ac:spMkLst>
        </pc:spChg>
        <pc:picChg chg="mod">
          <ac:chgData name="Vepsäläinen Jari" userId="b4d653f0-fd05-4053-a1a3-73929729b228" providerId="ADAL" clId="{07C1F338-E05D-E343-BAAD-C9866650F8EE}" dt="2024-11-05T07:22:53.962" v="111" actId="1035"/>
          <ac:picMkLst>
            <pc:docMk/>
            <pc:sldMk cId="1008741617" sldId="367"/>
            <ac:picMk id="5" creationId="{84CF055A-9F5D-8330-ACE3-2F492674E91A}"/>
          </ac:picMkLst>
        </pc:picChg>
      </pc:sldChg>
      <pc:sldChg chg="add">
        <pc:chgData name="Vepsäläinen Jari" userId="b4d653f0-fd05-4053-a1a3-73929729b228" providerId="ADAL" clId="{07C1F338-E05D-E343-BAAD-C9866650F8EE}" dt="2024-11-05T07:29:21.524" v="153"/>
        <pc:sldMkLst>
          <pc:docMk/>
          <pc:sldMk cId="1791895326" sldId="368"/>
        </pc:sldMkLst>
      </pc:sldChg>
      <pc:sldChg chg="del">
        <pc:chgData name="Vepsäläinen Jari" userId="b4d653f0-fd05-4053-a1a3-73929729b228" providerId="ADAL" clId="{07C1F338-E05D-E343-BAAD-C9866650F8EE}" dt="2024-11-05T07:28:25.894" v="149" actId="2696"/>
        <pc:sldMkLst>
          <pc:docMk/>
          <pc:sldMk cId="2529127708" sldId="369"/>
        </pc:sldMkLst>
      </pc:sldChg>
      <pc:sldChg chg="addSp delSp modSp mod">
        <pc:chgData name="Vepsäläinen Jari" userId="b4d653f0-fd05-4053-a1a3-73929729b228" providerId="ADAL" clId="{07C1F338-E05D-E343-BAAD-C9866650F8EE}" dt="2024-11-05T08:49:26.843" v="986" actId="1076"/>
        <pc:sldMkLst>
          <pc:docMk/>
          <pc:sldMk cId="722356206" sldId="372"/>
        </pc:sldMkLst>
        <pc:spChg chg="mod">
          <ac:chgData name="Vepsäläinen Jari" userId="b4d653f0-fd05-4053-a1a3-73929729b228" providerId="ADAL" clId="{07C1F338-E05D-E343-BAAD-C9866650F8EE}" dt="2024-11-05T08:44:37.107" v="737" actId="20577"/>
          <ac:spMkLst>
            <pc:docMk/>
            <pc:sldMk cId="722356206" sldId="372"/>
            <ac:spMk id="2" creationId="{82432862-0C7C-904E-3D57-D7125411EA54}"/>
          </ac:spMkLst>
        </pc:spChg>
        <pc:spChg chg="add del mod">
          <ac:chgData name="Vepsäläinen Jari" userId="b4d653f0-fd05-4053-a1a3-73929729b228" providerId="ADAL" clId="{07C1F338-E05D-E343-BAAD-C9866650F8EE}" dt="2024-11-05T08:49:09.656" v="982" actId="478"/>
          <ac:spMkLst>
            <pc:docMk/>
            <pc:sldMk cId="722356206" sldId="372"/>
            <ac:spMk id="3" creationId="{5EA2CF98-7C52-FB15-C90D-BE956B14FCB3}"/>
          </ac:spMkLst>
        </pc:spChg>
        <pc:spChg chg="add del mod">
          <ac:chgData name="Vepsäläinen Jari" userId="b4d653f0-fd05-4053-a1a3-73929729b228" providerId="ADAL" clId="{07C1F338-E05D-E343-BAAD-C9866650F8EE}" dt="2024-11-05T08:49:01.219" v="980" actId="478"/>
          <ac:spMkLst>
            <pc:docMk/>
            <pc:sldMk cId="722356206" sldId="372"/>
            <ac:spMk id="6" creationId="{F3616189-4C0E-7396-C721-0C8956CEE294}"/>
          </ac:spMkLst>
        </pc:spChg>
        <pc:spChg chg="add del mod">
          <ac:chgData name="Vepsäläinen Jari" userId="b4d653f0-fd05-4053-a1a3-73929729b228" providerId="ADAL" clId="{07C1F338-E05D-E343-BAAD-C9866650F8EE}" dt="2024-11-05T08:49:06.837" v="981"/>
          <ac:spMkLst>
            <pc:docMk/>
            <pc:sldMk cId="722356206" sldId="372"/>
            <ac:spMk id="9" creationId="{236353C0-264F-C81D-BD5F-E3C6E5E01F4F}"/>
          </ac:spMkLst>
        </pc:spChg>
        <pc:spChg chg="mod">
          <ac:chgData name="Vepsäläinen Jari" userId="b4d653f0-fd05-4053-a1a3-73929729b228" providerId="ADAL" clId="{07C1F338-E05D-E343-BAAD-C9866650F8EE}" dt="2024-11-05T08:49:26.843" v="986" actId="1076"/>
          <ac:spMkLst>
            <pc:docMk/>
            <pc:sldMk cId="722356206" sldId="372"/>
            <ac:spMk id="12" creationId="{F9CFB246-3218-1F09-7CB7-EFF084428DB1}"/>
          </ac:spMkLst>
        </pc:spChg>
        <pc:spChg chg="mod">
          <ac:chgData name="Vepsäläinen Jari" userId="b4d653f0-fd05-4053-a1a3-73929729b228" providerId="ADAL" clId="{07C1F338-E05D-E343-BAAD-C9866650F8EE}" dt="2024-11-05T08:49:26.843" v="986" actId="1076"/>
          <ac:spMkLst>
            <pc:docMk/>
            <pc:sldMk cId="722356206" sldId="372"/>
            <ac:spMk id="13" creationId="{878CBC7F-BCF3-6F3A-BF44-3C19119FB316}"/>
          </ac:spMkLst>
        </pc:spChg>
        <pc:picChg chg="mod">
          <ac:chgData name="Vepsäläinen Jari" userId="b4d653f0-fd05-4053-a1a3-73929729b228" providerId="ADAL" clId="{07C1F338-E05D-E343-BAAD-C9866650F8EE}" dt="2024-11-05T08:49:26.843" v="986" actId="1076"/>
          <ac:picMkLst>
            <pc:docMk/>
            <pc:sldMk cId="722356206" sldId="372"/>
            <ac:picMk id="4" creationId="{B2CC8D1F-05F8-152A-EE96-ECCF3E8B9B41}"/>
          </ac:picMkLst>
        </pc:picChg>
      </pc:sldChg>
      <pc:sldChg chg="addSp del">
        <pc:chgData name="Vepsäläinen Jari" userId="b4d653f0-fd05-4053-a1a3-73929729b228" providerId="ADAL" clId="{07C1F338-E05D-E343-BAAD-C9866650F8EE}" dt="2024-11-05T08:49:52.389" v="987" actId="2696"/>
        <pc:sldMkLst>
          <pc:docMk/>
          <pc:sldMk cId="4288868332" sldId="373"/>
        </pc:sldMkLst>
        <pc:picChg chg="add">
          <ac:chgData name="Vepsäläinen Jari" userId="b4d653f0-fd05-4053-a1a3-73929729b228" providerId="ADAL" clId="{07C1F338-E05D-E343-BAAD-C9866650F8EE}" dt="2024-11-05T08:45:58.978" v="738"/>
          <ac:picMkLst>
            <pc:docMk/>
            <pc:sldMk cId="4288868332" sldId="373"/>
            <ac:picMk id="4098" creationId="{83EEF65E-4512-151B-537B-75B1D5E02208}"/>
          </ac:picMkLst>
        </pc:picChg>
        <pc:picChg chg="add">
          <ac:chgData name="Vepsäläinen Jari" userId="b4d653f0-fd05-4053-a1a3-73929729b228" providerId="ADAL" clId="{07C1F338-E05D-E343-BAAD-C9866650F8EE}" dt="2024-11-05T08:45:58.978" v="738"/>
          <ac:picMkLst>
            <pc:docMk/>
            <pc:sldMk cId="4288868332" sldId="373"/>
            <ac:picMk id="4099" creationId="{7BC2C395-E613-5EB8-1843-50ACC24E0A81}"/>
          </ac:picMkLst>
        </pc:picChg>
      </pc:sldChg>
      <pc:sldChg chg="modSp mod">
        <pc:chgData name="Vepsäläinen Jari" userId="b4d653f0-fd05-4053-a1a3-73929729b228" providerId="ADAL" clId="{07C1F338-E05D-E343-BAAD-C9866650F8EE}" dt="2024-11-05T07:42:31.542" v="182" actId="20577"/>
        <pc:sldMkLst>
          <pc:docMk/>
          <pc:sldMk cId="4022492307" sldId="374"/>
        </pc:sldMkLst>
        <pc:spChg chg="mod">
          <ac:chgData name="Vepsäläinen Jari" userId="b4d653f0-fd05-4053-a1a3-73929729b228" providerId="ADAL" clId="{07C1F338-E05D-E343-BAAD-C9866650F8EE}" dt="2024-11-05T07:42:31.542" v="182" actId="20577"/>
          <ac:spMkLst>
            <pc:docMk/>
            <pc:sldMk cId="4022492307" sldId="374"/>
            <ac:spMk id="2" creationId="{74E5EE82-477C-6BE9-5A4E-FFB343A700F0}"/>
          </ac:spMkLst>
        </pc:spChg>
      </pc:sldChg>
      <pc:sldChg chg="del">
        <pc:chgData name="Vepsäläinen Jari" userId="b4d653f0-fd05-4053-a1a3-73929729b228" providerId="ADAL" clId="{07C1F338-E05D-E343-BAAD-C9866650F8EE}" dt="2024-11-05T07:58:00.262" v="378" actId="2696"/>
        <pc:sldMkLst>
          <pc:docMk/>
          <pc:sldMk cId="1808766352" sldId="375"/>
        </pc:sldMkLst>
      </pc:sldChg>
      <pc:sldChg chg="del">
        <pc:chgData name="Vepsäläinen Jari" userId="b4d653f0-fd05-4053-a1a3-73929729b228" providerId="ADAL" clId="{07C1F338-E05D-E343-BAAD-C9866650F8EE}" dt="2024-11-05T07:58:03.588" v="379" actId="2696"/>
        <pc:sldMkLst>
          <pc:docMk/>
          <pc:sldMk cId="857277154" sldId="376"/>
        </pc:sldMkLst>
      </pc:sldChg>
      <pc:sldChg chg="del">
        <pc:chgData name="Vepsäläinen Jari" userId="b4d653f0-fd05-4053-a1a3-73929729b228" providerId="ADAL" clId="{07C1F338-E05D-E343-BAAD-C9866650F8EE}" dt="2024-11-05T08:01:49.850" v="469" actId="2696"/>
        <pc:sldMkLst>
          <pc:docMk/>
          <pc:sldMk cId="71239622" sldId="377"/>
        </pc:sldMkLst>
      </pc:sldChg>
      <pc:sldChg chg="add">
        <pc:chgData name="Vepsäläinen Jari" userId="b4d653f0-fd05-4053-a1a3-73929729b228" providerId="ADAL" clId="{07C1F338-E05D-E343-BAAD-C9866650F8EE}" dt="2024-11-05T07:53:13.122" v="274"/>
        <pc:sldMkLst>
          <pc:docMk/>
          <pc:sldMk cId="576739090" sldId="378"/>
        </pc:sldMkLst>
      </pc:sldChg>
      <pc:sldChg chg="del">
        <pc:chgData name="Vepsäläinen Jari" userId="b4d653f0-fd05-4053-a1a3-73929729b228" providerId="ADAL" clId="{07C1F338-E05D-E343-BAAD-C9866650F8EE}" dt="2024-11-05T07:45:31.735" v="220" actId="2696"/>
        <pc:sldMkLst>
          <pc:docMk/>
          <pc:sldMk cId="3680430944" sldId="378"/>
        </pc:sldMkLst>
      </pc:sldChg>
      <pc:sldChg chg="delSp mod">
        <pc:chgData name="Vepsäläinen Jari" userId="b4d653f0-fd05-4053-a1a3-73929729b228" providerId="ADAL" clId="{07C1F338-E05D-E343-BAAD-C9866650F8EE}" dt="2024-11-05T08:53:30.208" v="1109" actId="478"/>
        <pc:sldMkLst>
          <pc:docMk/>
          <pc:sldMk cId="419645127" sldId="382"/>
        </pc:sldMkLst>
        <pc:spChg chg="del">
          <ac:chgData name="Vepsäläinen Jari" userId="b4d653f0-fd05-4053-a1a3-73929729b228" providerId="ADAL" clId="{07C1F338-E05D-E343-BAAD-C9866650F8EE}" dt="2024-11-05T08:53:30.208" v="1109" actId="478"/>
          <ac:spMkLst>
            <pc:docMk/>
            <pc:sldMk cId="419645127" sldId="382"/>
            <ac:spMk id="7" creationId="{4715DF63-71C9-E436-CA69-BC3DE7A71224}"/>
          </ac:spMkLst>
        </pc:spChg>
      </pc:sldChg>
      <pc:sldChg chg="add del">
        <pc:chgData name="Vepsäläinen Jari" userId="b4d653f0-fd05-4053-a1a3-73929729b228" providerId="ADAL" clId="{07C1F338-E05D-E343-BAAD-C9866650F8EE}" dt="2024-11-05T08:00:45.677" v="463" actId="2696"/>
        <pc:sldMkLst>
          <pc:docMk/>
          <pc:sldMk cId="1239518493" sldId="384"/>
        </pc:sldMkLst>
      </pc:sldChg>
      <pc:sldChg chg="add del">
        <pc:chgData name="Vepsäläinen Jari" userId="b4d653f0-fd05-4053-a1a3-73929729b228" providerId="ADAL" clId="{07C1F338-E05D-E343-BAAD-C9866650F8EE}" dt="2024-11-05T08:01:30.187" v="467"/>
        <pc:sldMkLst>
          <pc:docMk/>
          <pc:sldMk cId="1936174347" sldId="385"/>
        </pc:sldMkLst>
      </pc:sldChg>
      <pc:sldChg chg="del">
        <pc:chgData name="Vepsäläinen Jari" userId="b4d653f0-fd05-4053-a1a3-73929729b228" providerId="ADAL" clId="{07C1F338-E05D-E343-BAAD-C9866650F8EE}" dt="2024-11-05T07:18:18.301" v="48" actId="2696"/>
        <pc:sldMkLst>
          <pc:docMk/>
          <pc:sldMk cId="2026657181" sldId="385"/>
        </pc:sldMkLst>
      </pc:sldChg>
      <pc:sldChg chg="add del">
        <pc:chgData name="Vepsäläinen Jari" userId="b4d653f0-fd05-4053-a1a3-73929729b228" providerId="ADAL" clId="{07C1F338-E05D-E343-BAAD-C9866650F8EE}" dt="2024-11-05T08:01:30.187" v="467"/>
        <pc:sldMkLst>
          <pc:docMk/>
          <pc:sldMk cId="2813882054" sldId="387"/>
        </pc:sldMkLst>
      </pc:sldChg>
      <pc:sldChg chg="add del">
        <pc:chgData name="Vepsäläinen Jari" userId="b4d653f0-fd05-4053-a1a3-73929729b228" providerId="ADAL" clId="{07C1F338-E05D-E343-BAAD-C9866650F8EE}" dt="2024-11-05T08:01:30.187" v="467"/>
        <pc:sldMkLst>
          <pc:docMk/>
          <pc:sldMk cId="3521627331" sldId="389"/>
        </pc:sldMkLst>
      </pc:sldChg>
      <pc:sldChg chg="del">
        <pc:chgData name="Vepsäläinen Jari" userId="b4d653f0-fd05-4053-a1a3-73929729b228" providerId="ADAL" clId="{07C1F338-E05D-E343-BAAD-C9866650F8EE}" dt="2024-11-05T07:27:14.945" v="141" actId="2696"/>
        <pc:sldMkLst>
          <pc:docMk/>
          <pc:sldMk cId="3716371155" sldId="389"/>
        </pc:sldMkLst>
      </pc:sldChg>
      <pc:sldChg chg="del mod modShow">
        <pc:chgData name="Vepsäläinen Jari" userId="b4d653f0-fd05-4053-a1a3-73929729b228" providerId="ADAL" clId="{07C1F338-E05D-E343-BAAD-C9866650F8EE}" dt="2024-11-05T07:32:05.855" v="178" actId="2696"/>
        <pc:sldMkLst>
          <pc:docMk/>
          <pc:sldMk cId="789405690" sldId="390"/>
        </pc:sldMkLst>
      </pc:sldChg>
      <pc:sldChg chg="del">
        <pc:chgData name="Vepsäläinen Jari" userId="b4d653f0-fd05-4053-a1a3-73929729b228" providerId="ADAL" clId="{07C1F338-E05D-E343-BAAD-C9866650F8EE}" dt="2024-11-05T07:16:01.036" v="28" actId="2696"/>
        <pc:sldMkLst>
          <pc:docMk/>
          <pc:sldMk cId="1105405364" sldId="391"/>
        </pc:sldMkLst>
      </pc:sldChg>
      <pc:sldChg chg="del">
        <pc:chgData name="Vepsäläinen Jari" userId="b4d653f0-fd05-4053-a1a3-73929729b228" providerId="ADAL" clId="{07C1F338-E05D-E343-BAAD-C9866650F8EE}" dt="2024-11-05T07:16:03.749" v="29" actId="2696"/>
        <pc:sldMkLst>
          <pc:docMk/>
          <pc:sldMk cId="883106592" sldId="392"/>
        </pc:sldMkLst>
      </pc:sldChg>
      <pc:sldChg chg="del">
        <pc:chgData name="Vepsäläinen Jari" userId="b4d653f0-fd05-4053-a1a3-73929729b228" providerId="ADAL" clId="{07C1F338-E05D-E343-BAAD-C9866650F8EE}" dt="2024-11-05T07:16:04.692" v="30" actId="2696"/>
        <pc:sldMkLst>
          <pc:docMk/>
          <pc:sldMk cId="786367285" sldId="393"/>
        </pc:sldMkLst>
      </pc:sldChg>
      <pc:sldChg chg="modSp mod">
        <pc:chgData name="Vepsäläinen Jari" userId="b4d653f0-fd05-4053-a1a3-73929729b228" providerId="ADAL" clId="{07C1F338-E05D-E343-BAAD-C9866650F8EE}" dt="2024-11-05T08:52:54.715" v="1108" actId="1076"/>
        <pc:sldMkLst>
          <pc:docMk/>
          <pc:sldMk cId="1022108815" sldId="394"/>
        </pc:sldMkLst>
        <pc:graphicFrameChg chg="mod">
          <ac:chgData name="Vepsäläinen Jari" userId="b4d653f0-fd05-4053-a1a3-73929729b228" providerId="ADAL" clId="{07C1F338-E05D-E343-BAAD-C9866650F8EE}" dt="2024-11-05T08:52:54.715" v="1108" actId="1076"/>
          <ac:graphicFrameMkLst>
            <pc:docMk/>
            <pc:sldMk cId="1022108815" sldId="394"/>
            <ac:graphicFrameMk id="38" creationId="{D8CCE751-0B6B-C1ED-47CA-3B0F026BAE6A}"/>
          </ac:graphicFrameMkLst>
        </pc:graphicFrameChg>
      </pc:sldChg>
      <pc:sldChg chg="del">
        <pc:chgData name="Vepsäläinen Jari" userId="b4d653f0-fd05-4053-a1a3-73929729b228" providerId="ADAL" clId="{07C1F338-E05D-E343-BAAD-C9866650F8EE}" dt="2024-11-05T07:28:25.898" v="152" actId="2696"/>
        <pc:sldMkLst>
          <pc:docMk/>
          <pc:sldMk cId="2129043644" sldId="395"/>
        </pc:sldMkLst>
      </pc:sldChg>
      <pc:sldChg chg="del">
        <pc:chgData name="Vepsäläinen Jari" userId="b4d653f0-fd05-4053-a1a3-73929729b228" providerId="ADAL" clId="{07C1F338-E05D-E343-BAAD-C9866650F8EE}" dt="2024-11-05T07:28:25.895" v="150" actId="2696"/>
        <pc:sldMkLst>
          <pc:docMk/>
          <pc:sldMk cId="2504739784" sldId="397"/>
        </pc:sldMkLst>
      </pc:sldChg>
      <pc:sldChg chg="modSp add del mod">
        <pc:chgData name="Vepsäläinen Jari" userId="b4d653f0-fd05-4053-a1a3-73929729b228" providerId="ADAL" clId="{07C1F338-E05D-E343-BAAD-C9866650F8EE}" dt="2024-11-05T07:50:46.510" v="271" actId="2696"/>
        <pc:sldMkLst>
          <pc:docMk/>
          <pc:sldMk cId="2271543129" sldId="398"/>
        </pc:sldMkLst>
        <pc:spChg chg="mod">
          <ac:chgData name="Vepsäläinen Jari" userId="b4d653f0-fd05-4053-a1a3-73929729b228" providerId="ADAL" clId="{07C1F338-E05D-E343-BAAD-C9866650F8EE}" dt="2024-11-05T07:48:54.005" v="238" actId="5793"/>
          <ac:spMkLst>
            <pc:docMk/>
            <pc:sldMk cId="2271543129" sldId="398"/>
            <ac:spMk id="6" creationId="{46869460-1E7F-E63F-258D-789FADBA44D9}"/>
          </ac:spMkLst>
        </pc:spChg>
      </pc:sldChg>
      <pc:sldChg chg="del">
        <pc:chgData name="Vepsäläinen Jari" userId="b4d653f0-fd05-4053-a1a3-73929729b228" providerId="ADAL" clId="{07C1F338-E05D-E343-BAAD-C9866650F8EE}" dt="2024-11-05T07:28:25.893" v="148" actId="2696"/>
        <pc:sldMkLst>
          <pc:docMk/>
          <pc:sldMk cId="1336231728" sldId="399"/>
        </pc:sldMkLst>
      </pc:sldChg>
      <pc:sldChg chg="del">
        <pc:chgData name="Vepsäläinen Jari" userId="b4d653f0-fd05-4053-a1a3-73929729b228" providerId="ADAL" clId="{07C1F338-E05D-E343-BAAD-C9866650F8EE}" dt="2024-11-05T07:28:25.892" v="147" actId="2696"/>
        <pc:sldMkLst>
          <pc:docMk/>
          <pc:sldMk cId="2032659701" sldId="400"/>
        </pc:sldMkLst>
      </pc:sldChg>
      <pc:sldChg chg="modSp mod">
        <pc:chgData name="Vepsäläinen Jari" userId="b4d653f0-fd05-4053-a1a3-73929729b228" providerId="ADAL" clId="{07C1F338-E05D-E343-BAAD-C9866650F8EE}" dt="2024-11-05T07:18:03.511" v="46" actId="20577"/>
        <pc:sldMkLst>
          <pc:docMk/>
          <pc:sldMk cId="4209400821" sldId="579"/>
        </pc:sldMkLst>
        <pc:spChg chg="mod">
          <ac:chgData name="Vepsäläinen Jari" userId="b4d653f0-fd05-4053-a1a3-73929729b228" providerId="ADAL" clId="{07C1F338-E05D-E343-BAAD-C9866650F8EE}" dt="2024-11-05T07:18:03.511" v="46" actId="20577"/>
          <ac:spMkLst>
            <pc:docMk/>
            <pc:sldMk cId="4209400821" sldId="579"/>
            <ac:spMk id="6" creationId="{E22BFFA9-2B48-4EFD-940E-239F64E502A4}"/>
          </ac:spMkLst>
        </pc:spChg>
      </pc:sldChg>
      <pc:sldChg chg="modSp mod ord">
        <pc:chgData name="Vepsäläinen Jari" userId="b4d653f0-fd05-4053-a1a3-73929729b228" providerId="ADAL" clId="{07C1F338-E05D-E343-BAAD-C9866650F8EE}" dt="2024-11-07T07:57:58.321" v="1174" actId="20577"/>
        <pc:sldMkLst>
          <pc:docMk/>
          <pc:sldMk cId="1622797524" sldId="580"/>
        </pc:sldMkLst>
        <pc:spChg chg="mod">
          <ac:chgData name="Vepsäläinen Jari" userId="b4d653f0-fd05-4053-a1a3-73929729b228" providerId="ADAL" clId="{07C1F338-E05D-E343-BAAD-C9866650F8EE}" dt="2024-11-07T07:57:58.321" v="1174" actId="20577"/>
          <ac:spMkLst>
            <pc:docMk/>
            <pc:sldMk cId="1622797524" sldId="580"/>
            <ac:spMk id="6" creationId="{118D0A8F-17BC-89D0-67CA-2DE0A27093DF}"/>
          </ac:spMkLst>
        </pc:spChg>
      </pc:sldChg>
      <pc:sldChg chg="addSp delSp modSp new mod">
        <pc:chgData name="Vepsäläinen Jari" userId="b4d653f0-fd05-4053-a1a3-73929729b228" providerId="ADAL" clId="{07C1F338-E05D-E343-BAAD-C9866650F8EE}" dt="2024-11-05T07:50:42.065" v="270" actId="1076"/>
        <pc:sldMkLst>
          <pc:docMk/>
          <pc:sldMk cId="2775541252" sldId="582"/>
        </pc:sldMkLst>
        <pc:spChg chg="mod">
          <ac:chgData name="Vepsäläinen Jari" userId="b4d653f0-fd05-4053-a1a3-73929729b228" providerId="ADAL" clId="{07C1F338-E05D-E343-BAAD-C9866650F8EE}" dt="2024-11-05T07:49:24.079" v="255" actId="20577"/>
          <ac:spMkLst>
            <pc:docMk/>
            <pc:sldMk cId="2775541252" sldId="582"/>
            <ac:spMk id="2" creationId="{53B96E1E-9E7D-D80D-AF7C-30A5EB9FABC4}"/>
          </ac:spMkLst>
        </pc:spChg>
        <pc:spChg chg="del">
          <ac:chgData name="Vepsäläinen Jari" userId="b4d653f0-fd05-4053-a1a3-73929729b228" providerId="ADAL" clId="{07C1F338-E05D-E343-BAAD-C9866650F8EE}" dt="2024-11-05T07:49:25.416" v="256" actId="478"/>
          <ac:spMkLst>
            <pc:docMk/>
            <pc:sldMk cId="2775541252" sldId="582"/>
            <ac:spMk id="6" creationId="{65E87FA7-9EF7-D07B-EAFB-B9EB895EA95A}"/>
          </ac:spMkLst>
        </pc:spChg>
        <pc:spChg chg="add mod">
          <ac:chgData name="Vepsäläinen Jari" userId="b4d653f0-fd05-4053-a1a3-73929729b228" providerId="ADAL" clId="{07C1F338-E05D-E343-BAAD-C9866650F8EE}" dt="2024-11-05T07:49:33.351" v="257"/>
          <ac:spMkLst>
            <pc:docMk/>
            <pc:sldMk cId="2775541252" sldId="582"/>
            <ac:spMk id="8" creationId="{AEBB1998-D926-0C62-9D7A-7BCB42C62F1C}"/>
          </ac:spMkLst>
        </pc:spChg>
        <pc:spChg chg="add mod">
          <ac:chgData name="Vepsäläinen Jari" userId="b4d653f0-fd05-4053-a1a3-73929729b228" providerId="ADAL" clId="{07C1F338-E05D-E343-BAAD-C9866650F8EE}" dt="2024-11-05T07:49:33.351" v="257"/>
          <ac:spMkLst>
            <pc:docMk/>
            <pc:sldMk cId="2775541252" sldId="582"/>
            <ac:spMk id="9" creationId="{188E6482-D390-58F4-A95F-9536FE6E6E87}"/>
          </ac:spMkLst>
        </pc:spChg>
        <pc:spChg chg="add mod">
          <ac:chgData name="Vepsäläinen Jari" userId="b4d653f0-fd05-4053-a1a3-73929729b228" providerId="ADAL" clId="{07C1F338-E05D-E343-BAAD-C9866650F8EE}" dt="2024-11-05T07:49:33.351" v="257"/>
          <ac:spMkLst>
            <pc:docMk/>
            <pc:sldMk cId="2775541252" sldId="582"/>
            <ac:spMk id="10" creationId="{4D74D977-265B-241F-A060-DD9E91B136AB}"/>
          </ac:spMkLst>
        </pc:spChg>
        <pc:spChg chg="mod">
          <ac:chgData name="Vepsäläinen Jari" userId="b4d653f0-fd05-4053-a1a3-73929729b228" providerId="ADAL" clId="{07C1F338-E05D-E343-BAAD-C9866650F8EE}" dt="2024-11-05T07:50:13.649" v="265" actId="1076"/>
          <ac:spMkLst>
            <pc:docMk/>
            <pc:sldMk cId="2775541252" sldId="582"/>
            <ac:spMk id="13" creationId="{E0105FB6-C575-62CD-3253-1E3E7724609B}"/>
          </ac:spMkLst>
        </pc:spChg>
        <pc:spChg chg="mod">
          <ac:chgData name="Vepsäläinen Jari" userId="b4d653f0-fd05-4053-a1a3-73929729b228" providerId="ADAL" clId="{07C1F338-E05D-E343-BAAD-C9866650F8EE}" dt="2024-11-05T07:49:33.351" v="257"/>
          <ac:spMkLst>
            <pc:docMk/>
            <pc:sldMk cId="2775541252" sldId="582"/>
            <ac:spMk id="15" creationId="{173CEE2A-FF93-04C8-835C-CACF78339B49}"/>
          </ac:spMkLst>
        </pc:spChg>
        <pc:spChg chg="mod">
          <ac:chgData name="Vepsäläinen Jari" userId="b4d653f0-fd05-4053-a1a3-73929729b228" providerId="ADAL" clId="{07C1F338-E05D-E343-BAAD-C9866650F8EE}" dt="2024-11-05T07:49:33.351" v="257"/>
          <ac:spMkLst>
            <pc:docMk/>
            <pc:sldMk cId="2775541252" sldId="582"/>
            <ac:spMk id="18" creationId="{02A7DAEF-A5DC-F670-B35A-5F549E630AC0}"/>
          </ac:spMkLst>
        </pc:spChg>
        <pc:spChg chg="mod">
          <ac:chgData name="Vepsäläinen Jari" userId="b4d653f0-fd05-4053-a1a3-73929729b228" providerId="ADAL" clId="{07C1F338-E05D-E343-BAAD-C9866650F8EE}" dt="2024-11-05T07:50:38.006" v="269" actId="207"/>
          <ac:spMkLst>
            <pc:docMk/>
            <pc:sldMk cId="2775541252" sldId="582"/>
            <ac:spMk id="22" creationId="{32FB19A6-D3A6-892A-1AE5-CE33F354C068}"/>
          </ac:spMkLst>
        </pc:spChg>
        <pc:spChg chg="add mod">
          <ac:chgData name="Vepsäläinen Jari" userId="b4d653f0-fd05-4053-a1a3-73929729b228" providerId="ADAL" clId="{07C1F338-E05D-E343-BAAD-C9866650F8EE}" dt="2024-11-05T07:49:33.351" v="257"/>
          <ac:spMkLst>
            <pc:docMk/>
            <pc:sldMk cId="2775541252" sldId="582"/>
            <ac:spMk id="23" creationId="{CA09CA36-B833-015C-4B49-FD83AFFD0AAB}"/>
          </ac:spMkLst>
        </pc:spChg>
        <pc:spChg chg="add mod">
          <ac:chgData name="Vepsäläinen Jari" userId="b4d653f0-fd05-4053-a1a3-73929729b228" providerId="ADAL" clId="{07C1F338-E05D-E343-BAAD-C9866650F8EE}" dt="2024-11-05T07:49:33.351" v="257"/>
          <ac:spMkLst>
            <pc:docMk/>
            <pc:sldMk cId="2775541252" sldId="582"/>
            <ac:spMk id="24" creationId="{1B133A45-135C-8242-1C28-36BAEAEFD5AB}"/>
          </ac:spMkLst>
        </pc:spChg>
        <pc:grpChg chg="add mod">
          <ac:chgData name="Vepsäläinen Jari" userId="b4d653f0-fd05-4053-a1a3-73929729b228" providerId="ADAL" clId="{07C1F338-E05D-E343-BAAD-C9866650F8EE}" dt="2024-11-05T07:50:21.975" v="267" actId="1076"/>
          <ac:grpSpMkLst>
            <pc:docMk/>
            <pc:sldMk cId="2775541252" sldId="582"/>
            <ac:grpSpMk id="11" creationId="{ABE90BB7-C8D3-9377-F242-3842F12E1E47}"/>
          </ac:grpSpMkLst>
        </pc:grpChg>
        <pc:grpChg chg="mod">
          <ac:chgData name="Vepsäläinen Jari" userId="b4d653f0-fd05-4053-a1a3-73929729b228" providerId="ADAL" clId="{07C1F338-E05D-E343-BAAD-C9866650F8EE}" dt="2024-11-05T07:49:33.351" v="257"/>
          <ac:grpSpMkLst>
            <pc:docMk/>
            <pc:sldMk cId="2775541252" sldId="582"/>
            <ac:grpSpMk id="12" creationId="{2BFB28CF-6152-5E70-3198-227D231316F7}"/>
          </ac:grpSpMkLst>
        </pc:grpChg>
        <pc:grpChg chg="add mod">
          <ac:chgData name="Vepsäläinen Jari" userId="b4d653f0-fd05-4053-a1a3-73929729b228" providerId="ADAL" clId="{07C1F338-E05D-E343-BAAD-C9866650F8EE}" dt="2024-11-05T07:49:33.351" v="257"/>
          <ac:grpSpMkLst>
            <pc:docMk/>
            <pc:sldMk cId="2775541252" sldId="582"/>
            <ac:grpSpMk id="16" creationId="{E93922CB-2654-B68A-1A13-DC35A90CEDD3}"/>
          </ac:grpSpMkLst>
        </pc:grpChg>
        <pc:grpChg chg="add mod">
          <ac:chgData name="Vepsäläinen Jari" userId="b4d653f0-fd05-4053-a1a3-73929729b228" providerId="ADAL" clId="{07C1F338-E05D-E343-BAAD-C9866650F8EE}" dt="2024-11-05T07:49:33.351" v="257"/>
          <ac:grpSpMkLst>
            <pc:docMk/>
            <pc:sldMk cId="2775541252" sldId="582"/>
            <ac:grpSpMk id="19" creationId="{EA65AC6A-D555-5846-F395-A03B038C8273}"/>
          </ac:grpSpMkLst>
        </pc:grpChg>
        <pc:picChg chg="add mod">
          <ac:chgData name="Vepsäläinen Jari" userId="b4d653f0-fd05-4053-a1a3-73929729b228" providerId="ADAL" clId="{07C1F338-E05D-E343-BAAD-C9866650F8EE}" dt="2024-11-05T07:49:33.351" v="257"/>
          <ac:picMkLst>
            <pc:docMk/>
            <pc:sldMk cId="2775541252" sldId="582"/>
            <ac:picMk id="7" creationId="{37B5E629-DE53-1DC5-7AAE-EEC1DBD13DE5}"/>
          </ac:picMkLst>
        </pc:picChg>
        <pc:picChg chg="mod">
          <ac:chgData name="Vepsäläinen Jari" userId="b4d653f0-fd05-4053-a1a3-73929729b228" providerId="ADAL" clId="{07C1F338-E05D-E343-BAAD-C9866650F8EE}" dt="2024-11-05T07:50:09.081" v="264" actId="1076"/>
          <ac:picMkLst>
            <pc:docMk/>
            <pc:sldMk cId="2775541252" sldId="582"/>
            <ac:picMk id="14" creationId="{D494DA58-22FB-AD45-3940-6C9584F0031D}"/>
          </ac:picMkLst>
        </pc:picChg>
        <pc:picChg chg="mod">
          <ac:chgData name="Vepsäläinen Jari" userId="b4d653f0-fd05-4053-a1a3-73929729b228" providerId="ADAL" clId="{07C1F338-E05D-E343-BAAD-C9866650F8EE}" dt="2024-11-05T07:49:33.351" v="257"/>
          <ac:picMkLst>
            <pc:docMk/>
            <pc:sldMk cId="2775541252" sldId="582"/>
            <ac:picMk id="17" creationId="{F296CD82-AE57-76E8-80C8-C3180EBB7ABD}"/>
          </ac:picMkLst>
        </pc:picChg>
        <pc:picChg chg="mod">
          <ac:chgData name="Vepsäläinen Jari" userId="b4d653f0-fd05-4053-a1a3-73929729b228" providerId="ADAL" clId="{07C1F338-E05D-E343-BAAD-C9866650F8EE}" dt="2024-11-05T07:49:33.351" v="257"/>
          <ac:picMkLst>
            <pc:docMk/>
            <pc:sldMk cId="2775541252" sldId="582"/>
            <ac:picMk id="20" creationId="{B42A49AE-E02E-2EEC-6F79-6CF5DA75A52E}"/>
          </ac:picMkLst>
        </pc:picChg>
        <pc:picChg chg="mod">
          <ac:chgData name="Vepsäläinen Jari" userId="b4d653f0-fd05-4053-a1a3-73929729b228" providerId="ADAL" clId="{07C1F338-E05D-E343-BAAD-C9866650F8EE}" dt="2024-11-05T07:50:42.065" v="270" actId="1076"/>
          <ac:picMkLst>
            <pc:docMk/>
            <pc:sldMk cId="2775541252" sldId="582"/>
            <ac:picMk id="21" creationId="{07115F28-0120-AF4C-241A-018DB29A8503}"/>
          </ac:picMkLst>
        </pc:picChg>
      </pc:sldChg>
      <pc:sldChg chg="del">
        <pc:chgData name="Vepsäläinen Jari" userId="b4d653f0-fd05-4053-a1a3-73929729b228" providerId="ADAL" clId="{07C1F338-E05D-E343-BAAD-C9866650F8EE}" dt="2024-11-05T07:16:05.286" v="31" actId="2696"/>
        <pc:sldMkLst>
          <pc:docMk/>
          <pc:sldMk cId="4098994100" sldId="582"/>
        </pc:sldMkLst>
      </pc:sldChg>
      <pc:sldChg chg="new del">
        <pc:chgData name="Vepsäläinen Jari" userId="b4d653f0-fd05-4053-a1a3-73929729b228" providerId="ADAL" clId="{07C1F338-E05D-E343-BAAD-C9866650F8EE}" dt="2024-11-05T07:58:45.359" v="381" actId="2696"/>
        <pc:sldMkLst>
          <pc:docMk/>
          <pc:sldMk cId="2251462377" sldId="583"/>
        </pc:sldMkLst>
      </pc:sldChg>
      <pc:sldChg chg="modSp new del mod">
        <pc:chgData name="Vepsäläinen Jari" userId="b4d653f0-fd05-4053-a1a3-73929729b228" providerId="ADAL" clId="{07C1F338-E05D-E343-BAAD-C9866650F8EE}" dt="2024-11-05T07:59:01.835" v="389" actId="2696"/>
        <pc:sldMkLst>
          <pc:docMk/>
          <pc:sldMk cId="4101494136" sldId="583"/>
        </pc:sldMkLst>
        <pc:spChg chg="mod">
          <ac:chgData name="Vepsäläinen Jari" userId="b4d653f0-fd05-4053-a1a3-73929729b228" providerId="ADAL" clId="{07C1F338-E05D-E343-BAAD-C9866650F8EE}" dt="2024-11-05T07:58:57.610" v="388" actId="20577"/>
          <ac:spMkLst>
            <pc:docMk/>
            <pc:sldMk cId="4101494136" sldId="583"/>
            <ac:spMk id="5" creationId="{FFB04C14-8AF1-AF0C-D073-59FD3A08269D}"/>
          </ac:spMkLst>
        </pc:spChg>
      </pc:sldChg>
      <pc:sldChg chg="new del">
        <pc:chgData name="Vepsäläinen Jari" userId="b4d653f0-fd05-4053-a1a3-73929729b228" providerId="ADAL" clId="{07C1F338-E05D-E343-BAAD-C9866650F8EE}" dt="2024-11-05T07:59:15.782" v="392" actId="2696"/>
        <pc:sldMkLst>
          <pc:docMk/>
          <pc:sldMk cId="4126561490" sldId="583"/>
        </pc:sldMkLst>
      </pc:sldChg>
      <pc:sldChg chg="addSp modSp new mod">
        <pc:chgData name="Vepsäläinen Jari" userId="b4d653f0-fd05-4053-a1a3-73929729b228" providerId="ADAL" clId="{07C1F338-E05D-E343-BAAD-C9866650F8EE}" dt="2024-11-05T07:59:27.414" v="424"/>
        <pc:sldMkLst>
          <pc:docMk/>
          <pc:sldMk cId="3582585350" sldId="584"/>
        </pc:sldMkLst>
        <pc:spChg chg="mod">
          <ac:chgData name="Vepsäläinen Jari" userId="b4d653f0-fd05-4053-a1a3-73929729b228" providerId="ADAL" clId="{07C1F338-E05D-E343-BAAD-C9866650F8EE}" dt="2024-11-05T07:59:24.234" v="423" actId="20577"/>
          <ac:spMkLst>
            <pc:docMk/>
            <pc:sldMk cId="3582585350" sldId="584"/>
            <ac:spMk id="5" creationId="{0D7EF1E2-154B-27E7-4111-D897B6FB27F3}"/>
          </ac:spMkLst>
        </pc:spChg>
        <pc:picChg chg="add">
          <ac:chgData name="Vepsäläinen Jari" userId="b4d653f0-fd05-4053-a1a3-73929729b228" providerId="ADAL" clId="{07C1F338-E05D-E343-BAAD-C9866650F8EE}" dt="2024-11-05T07:59:27.414" v="424"/>
          <ac:picMkLst>
            <pc:docMk/>
            <pc:sldMk cId="3582585350" sldId="584"/>
            <ac:picMk id="2050" creationId="{580A7378-1C60-4E6A-5930-F6BBDD97F0ED}"/>
          </ac:picMkLst>
        </pc:picChg>
      </pc:sldChg>
      <pc:sldChg chg="add del">
        <pc:chgData name="Vepsäläinen Jari" userId="b4d653f0-fd05-4053-a1a3-73929729b228" providerId="ADAL" clId="{07C1F338-E05D-E343-BAAD-C9866650F8EE}" dt="2024-11-05T08:01:41.812" v="468" actId="2696"/>
        <pc:sldMkLst>
          <pc:docMk/>
          <pc:sldMk cId="1800622356" sldId="585"/>
        </pc:sldMkLst>
      </pc:sldChg>
      <pc:sldChg chg="modSp new mod">
        <pc:chgData name="Vepsäläinen Jari" userId="b4d653f0-fd05-4053-a1a3-73929729b228" providerId="ADAL" clId="{07C1F338-E05D-E343-BAAD-C9866650F8EE}" dt="2024-11-05T08:54:32.957" v="1149" actId="20577"/>
        <pc:sldMkLst>
          <pc:docMk/>
          <pc:sldMk cId="1871612689" sldId="585"/>
        </pc:sldMkLst>
        <pc:spChg chg="mod">
          <ac:chgData name="Vepsäläinen Jari" userId="b4d653f0-fd05-4053-a1a3-73929729b228" providerId="ADAL" clId="{07C1F338-E05D-E343-BAAD-C9866650F8EE}" dt="2024-11-05T08:54:32.957" v="1149" actId="20577"/>
          <ac:spMkLst>
            <pc:docMk/>
            <pc:sldMk cId="1871612689" sldId="585"/>
            <ac:spMk id="5" creationId="{653EBC57-18A0-255C-D8EF-9AFBBFDDFC4E}"/>
          </ac:spMkLst>
        </pc:spChg>
      </pc:sldChg>
      <pc:sldChg chg="modSp new mod">
        <pc:chgData name="Vepsäläinen Jari" userId="b4d653f0-fd05-4053-a1a3-73929729b228" providerId="ADAL" clId="{07C1F338-E05D-E343-BAAD-C9866650F8EE}" dt="2024-11-05T08:42:05.479" v="586" actId="20577"/>
        <pc:sldMkLst>
          <pc:docMk/>
          <pc:sldMk cId="2401693837" sldId="586"/>
        </pc:sldMkLst>
        <pc:spChg chg="mod">
          <ac:chgData name="Vepsäläinen Jari" userId="b4d653f0-fd05-4053-a1a3-73929729b228" providerId="ADAL" clId="{07C1F338-E05D-E343-BAAD-C9866650F8EE}" dt="2024-11-05T08:42:05.479" v="586" actId="20577"/>
          <ac:spMkLst>
            <pc:docMk/>
            <pc:sldMk cId="2401693837" sldId="586"/>
            <ac:spMk id="5" creationId="{BA0AFB21-AFE0-232C-1EA1-90F13C0CB8D4}"/>
          </ac:spMkLst>
        </pc:spChg>
      </pc:sldChg>
      <pc:sldChg chg="new del">
        <pc:chgData name="Vepsäläinen Jari" userId="b4d653f0-fd05-4053-a1a3-73929729b228" providerId="ADAL" clId="{07C1F338-E05D-E343-BAAD-C9866650F8EE}" dt="2024-11-05T08:43:37.741" v="588" actId="2696"/>
        <pc:sldMkLst>
          <pc:docMk/>
          <pc:sldMk cId="1937600628" sldId="587"/>
        </pc:sldMkLst>
      </pc:sldChg>
      <pc:sldChg chg="modSp new mod">
        <pc:chgData name="Vepsäläinen Jari" userId="b4d653f0-fd05-4053-a1a3-73929729b228" providerId="ADAL" clId="{07C1F338-E05D-E343-BAAD-C9866650F8EE}" dt="2024-11-05T08:43:56.467" v="639" actId="20577"/>
        <pc:sldMkLst>
          <pc:docMk/>
          <pc:sldMk cId="3592246652" sldId="587"/>
        </pc:sldMkLst>
        <pc:spChg chg="mod">
          <ac:chgData name="Vepsäläinen Jari" userId="b4d653f0-fd05-4053-a1a3-73929729b228" providerId="ADAL" clId="{07C1F338-E05D-E343-BAAD-C9866650F8EE}" dt="2024-11-05T08:43:56.467" v="639" actId="20577"/>
          <ac:spMkLst>
            <pc:docMk/>
            <pc:sldMk cId="3592246652" sldId="587"/>
            <ac:spMk id="5" creationId="{394F8C8B-44F2-7EA8-035D-D3D415E8414B}"/>
          </ac:spMkLst>
        </pc:spChg>
      </pc:sldChg>
      <pc:sldChg chg="modSp new mod">
        <pc:chgData name="Vepsäläinen Jari" userId="b4d653f0-fd05-4053-a1a3-73929729b228" providerId="ADAL" clId="{07C1F338-E05D-E343-BAAD-C9866650F8EE}" dt="2024-11-05T08:44:27.837" v="727" actId="20577"/>
        <pc:sldMkLst>
          <pc:docMk/>
          <pc:sldMk cId="1381614407" sldId="588"/>
        </pc:sldMkLst>
        <pc:spChg chg="mod">
          <ac:chgData name="Vepsäläinen Jari" userId="b4d653f0-fd05-4053-a1a3-73929729b228" providerId="ADAL" clId="{07C1F338-E05D-E343-BAAD-C9866650F8EE}" dt="2024-11-05T08:44:27.837" v="727" actId="20577"/>
          <ac:spMkLst>
            <pc:docMk/>
            <pc:sldMk cId="1381614407" sldId="588"/>
            <ac:spMk id="5" creationId="{BA091325-C5DB-9B92-30F7-EA0F770D0ADA}"/>
          </ac:spMkLst>
        </pc:spChg>
      </pc:sldChg>
    </pc:docChg>
  </pc:docChgLst>
  <pc:docChgLst>
    <pc:chgData name="Vepsäläinen Jari" userId="S::jari.vepsalainen@aalto.fi::b4d653f0-fd05-4053-a1a3-73929729b228" providerId="AD" clId="Web-{D5EA7C62-47BB-E71D-BB4B-202B423BD624}"/>
    <pc:docChg chg="mod modSld">
      <pc:chgData name="Vepsäläinen Jari" userId="S::jari.vepsalainen@aalto.fi::b4d653f0-fd05-4053-a1a3-73929729b228" providerId="AD" clId="Web-{D5EA7C62-47BB-E71D-BB4B-202B423BD624}" dt="2024-08-22T08:49:43.542" v="62"/>
      <pc:docMkLst>
        <pc:docMk/>
      </pc:docMkLst>
      <pc:sldChg chg="modSp modNotes">
        <pc:chgData name="Vepsäläinen Jari" userId="S::jari.vepsalainen@aalto.fi::b4d653f0-fd05-4053-a1a3-73929729b228" providerId="AD" clId="Web-{D5EA7C62-47BB-E71D-BB4B-202B423BD624}" dt="2024-08-22T08:49:43.542" v="62"/>
        <pc:sldMkLst>
          <pc:docMk/>
          <pc:sldMk cId="2271543129" sldId="398"/>
        </pc:sldMkLst>
        <pc:spChg chg="ord">
          <ac:chgData name="Vepsäläinen Jari" userId="S::jari.vepsalainen@aalto.fi::b4d653f0-fd05-4053-a1a3-73929729b228" providerId="AD" clId="Web-{D5EA7C62-47BB-E71D-BB4B-202B423BD624}" dt="2024-08-22T08:47:11.335" v="32"/>
          <ac:spMkLst>
            <pc:docMk/>
            <pc:sldMk cId="2271543129" sldId="398"/>
            <ac:spMk id="2" creationId="{D393CEBE-C416-B69F-8502-B2511A0E6B5D}"/>
          </ac:spMkLst>
        </pc:spChg>
        <pc:spChg chg="ord">
          <ac:chgData name="Vepsäläinen Jari" userId="S::jari.vepsalainen@aalto.fi::b4d653f0-fd05-4053-a1a3-73929729b228" providerId="AD" clId="Web-{D5EA7C62-47BB-E71D-BB4B-202B423BD624}" dt="2024-08-22T08:47:11.460" v="35"/>
          <ac:spMkLst>
            <pc:docMk/>
            <pc:sldMk cId="2271543129" sldId="398"/>
            <ac:spMk id="4" creationId="{03B27BE6-3898-478B-4165-C28CAB1B81D3}"/>
          </ac:spMkLst>
        </pc:spChg>
        <pc:spChg chg="ord">
          <ac:chgData name="Vepsäläinen Jari" userId="S::jari.vepsalainen@aalto.fi::b4d653f0-fd05-4053-a1a3-73929729b228" providerId="AD" clId="Web-{D5EA7C62-47BB-E71D-BB4B-202B423BD624}" dt="2024-08-22T08:47:11.632" v="40"/>
          <ac:spMkLst>
            <pc:docMk/>
            <pc:sldMk cId="2271543129" sldId="398"/>
            <ac:spMk id="5" creationId="{36F6DE33-8C67-B521-3199-DE54914E3E6A}"/>
          </ac:spMkLst>
        </pc:spChg>
        <pc:spChg chg="ord">
          <ac:chgData name="Vepsäläinen Jari" userId="S::jari.vepsalainen@aalto.fi::b4d653f0-fd05-4053-a1a3-73929729b228" providerId="AD" clId="Web-{D5EA7C62-47BB-E71D-BB4B-202B423BD624}" dt="2024-08-22T08:47:10.695" v="24"/>
          <ac:spMkLst>
            <pc:docMk/>
            <pc:sldMk cId="2271543129" sldId="398"/>
            <ac:spMk id="6" creationId="{46869460-1E7F-E63F-258D-789FADBA44D9}"/>
          </ac:spMkLst>
        </pc:spChg>
        <pc:spChg chg="mod ord">
          <ac:chgData name="Vepsäläinen Jari" userId="S::jari.vepsalainen@aalto.fi::b4d653f0-fd05-4053-a1a3-73929729b228" providerId="AD" clId="Web-{D5EA7C62-47BB-E71D-BB4B-202B423BD624}" dt="2024-08-22T08:47:10.617" v="22"/>
          <ac:spMkLst>
            <pc:docMk/>
            <pc:sldMk cId="2271543129" sldId="398"/>
            <ac:spMk id="8" creationId="{4CB8F839-D086-0ED0-A9CF-71BEDB760329}"/>
          </ac:spMkLst>
        </pc:spChg>
        <pc:spChg chg="mod">
          <ac:chgData name="Vepsäläinen Jari" userId="S::jari.vepsalainen@aalto.fi::b4d653f0-fd05-4053-a1a3-73929729b228" providerId="AD" clId="Web-{D5EA7C62-47BB-E71D-BB4B-202B423BD624}" dt="2024-08-22T08:48:03.930" v="53" actId="1076"/>
          <ac:spMkLst>
            <pc:docMk/>
            <pc:sldMk cId="2271543129" sldId="398"/>
            <ac:spMk id="12" creationId="{DB4885C1-3332-2C0E-A64A-5359F024513F}"/>
          </ac:spMkLst>
        </pc:spChg>
        <pc:spChg chg="mod">
          <ac:chgData name="Vepsäläinen Jari" userId="S::jari.vepsalainen@aalto.fi::b4d653f0-fd05-4053-a1a3-73929729b228" providerId="AD" clId="Web-{D5EA7C62-47BB-E71D-BB4B-202B423BD624}" dt="2024-08-22T08:48:12.118" v="56" actId="1076"/>
          <ac:spMkLst>
            <pc:docMk/>
            <pc:sldMk cId="2271543129" sldId="398"/>
            <ac:spMk id="22" creationId="{B1FBC100-3DF0-6B0F-3941-FBE6ADBFFFDE}"/>
          </ac:spMkLst>
        </pc:spChg>
        <pc:spChg chg="mod">
          <ac:chgData name="Vepsäläinen Jari" userId="S::jari.vepsalainen@aalto.fi::b4d653f0-fd05-4053-a1a3-73929729b228" providerId="AD" clId="Web-{D5EA7C62-47BB-E71D-BB4B-202B423BD624}" dt="2024-08-22T08:47:43.039" v="47" actId="14100"/>
          <ac:spMkLst>
            <pc:docMk/>
            <pc:sldMk cId="2271543129" sldId="398"/>
            <ac:spMk id="23" creationId="{9CBD1F0B-4C0D-FD05-0D54-24C7DAACEDF2}"/>
          </ac:spMkLst>
        </pc:spChg>
        <pc:spChg chg="mod">
          <ac:chgData name="Vepsäläinen Jari" userId="S::jari.vepsalainen@aalto.fi::b4d653f0-fd05-4053-a1a3-73929729b228" providerId="AD" clId="Web-{D5EA7C62-47BB-E71D-BB4B-202B423BD624}" dt="2024-08-22T08:47:54.821" v="49" actId="14100"/>
          <ac:spMkLst>
            <pc:docMk/>
            <pc:sldMk cId="2271543129" sldId="398"/>
            <ac:spMk id="24" creationId="{FFDE5988-984C-CC9A-EB51-3041F90E489B}"/>
          </ac:spMkLst>
        </pc:spChg>
        <pc:grpChg chg="mod ord">
          <ac:chgData name="Vepsäläinen Jari" userId="S::jari.vepsalainen@aalto.fi::b4d653f0-fd05-4053-a1a3-73929729b228" providerId="AD" clId="Web-{D5EA7C62-47BB-E71D-BB4B-202B423BD624}" dt="2024-08-22T08:48:00.946" v="52" actId="1076"/>
          <ac:grpSpMkLst>
            <pc:docMk/>
            <pc:sldMk cId="2271543129" sldId="398"/>
            <ac:grpSpMk id="18" creationId="{88A02D2B-9B0E-812E-8456-DEF16673622C}"/>
          </ac:grpSpMkLst>
        </pc:grpChg>
        <pc:grpChg chg="mod ord">
          <ac:chgData name="Vepsäläinen Jari" userId="S::jari.vepsalainen@aalto.fi::b4d653f0-fd05-4053-a1a3-73929729b228" providerId="AD" clId="Web-{D5EA7C62-47BB-E71D-BB4B-202B423BD624}" dt="2024-08-22T08:47:51.680" v="48" actId="1076"/>
          <ac:grpSpMkLst>
            <pc:docMk/>
            <pc:sldMk cId="2271543129" sldId="398"/>
            <ac:grpSpMk id="19" creationId="{8372D966-1002-7DB4-9B19-D61B4462E4CD}"/>
          </ac:grpSpMkLst>
        </pc:grpChg>
        <pc:grpChg chg="mod ord">
          <ac:chgData name="Vepsäläinen Jari" userId="S::jari.vepsalainen@aalto.fi::b4d653f0-fd05-4053-a1a3-73929729b228" providerId="AD" clId="Web-{D5EA7C62-47BB-E71D-BB4B-202B423BD624}" dt="2024-08-22T08:48:15.165" v="57" actId="1076"/>
          <ac:grpSpMkLst>
            <pc:docMk/>
            <pc:sldMk cId="2271543129" sldId="398"/>
            <ac:grpSpMk id="20" creationId="{563E6E80-23F0-7141-C24D-E444654B528E}"/>
          </ac:grpSpMkLst>
        </pc:grpChg>
        <pc:picChg chg="mod modCrop">
          <ac:chgData name="Vepsäläinen Jari" userId="S::jari.vepsalainen@aalto.fi::b4d653f0-fd05-4053-a1a3-73929729b228" providerId="AD" clId="Web-{D5EA7C62-47BB-E71D-BB4B-202B423BD624}" dt="2024-08-22T08:49:43.542" v="62"/>
          <ac:picMkLst>
            <pc:docMk/>
            <pc:sldMk cId="2271543129" sldId="398"/>
            <ac:picMk id="21" creationId="{BD2DCA23-0F54-0D75-1480-1159F0D60CC4}"/>
          </ac:picMkLst>
        </pc:picChg>
      </pc:sldChg>
    </pc:docChg>
  </pc:docChgLst>
  <pc:docChgLst>
    <pc:chgData name="Lastunen Jaakim" userId="S::jaakim.lastunen@aalto.fi::f4671e73-9a1d-4e74-bd3f-665c569b764d" providerId="AD" clId="Web-{92A76B27-4832-B1D7-4C9E-FE966BF4B5EA}"/>
    <pc:docChg chg="mod modSld">
      <pc:chgData name="Lastunen Jaakim" userId="S::jaakim.lastunen@aalto.fi::f4671e73-9a1d-4e74-bd3f-665c569b764d" providerId="AD" clId="Web-{92A76B27-4832-B1D7-4C9E-FE966BF4B5EA}" dt="2024-08-22T08:40:27.600" v="27" actId="1076"/>
      <pc:docMkLst>
        <pc:docMk/>
      </pc:docMkLst>
      <pc:sldChg chg="modSp">
        <pc:chgData name="Lastunen Jaakim" userId="S::jaakim.lastunen@aalto.fi::f4671e73-9a1d-4e74-bd3f-665c569b764d" providerId="AD" clId="Web-{92A76B27-4832-B1D7-4C9E-FE966BF4B5EA}" dt="2024-08-22T08:40:27.600" v="27" actId="1076"/>
        <pc:sldMkLst>
          <pc:docMk/>
          <pc:sldMk cId="2271543129" sldId="398"/>
        </pc:sldMkLst>
        <pc:spChg chg="mod">
          <ac:chgData name="Lastunen Jaakim" userId="S::jaakim.lastunen@aalto.fi::f4671e73-9a1d-4e74-bd3f-665c569b764d" providerId="AD" clId="Web-{92A76B27-4832-B1D7-4C9E-FE966BF4B5EA}" dt="2024-08-22T08:40:27.600" v="27" actId="1076"/>
          <ac:spMkLst>
            <pc:docMk/>
            <pc:sldMk cId="2271543129" sldId="398"/>
            <ac:spMk id="22" creationId="{B1FBC100-3DF0-6B0F-3941-FBE6ADBFFFDE}"/>
          </ac:spMkLst>
        </pc:spChg>
      </pc:sldChg>
    </pc:docChg>
  </pc:docChgLst>
  <pc:docChgLst>
    <pc:chgData name="Lastunen Jaakim" userId="S::jaakim.lastunen@aalto.fi::f4671e73-9a1d-4e74-bd3f-665c569b764d" providerId="AD" clId="Web-{FB9FDBBC-2B1F-7A59-CE56-DBE3BEF9E3B8}"/>
    <pc:docChg chg="modSld">
      <pc:chgData name="Lastunen Jaakim" userId="S::jaakim.lastunen@aalto.fi::f4671e73-9a1d-4e74-bd3f-665c569b764d" providerId="AD" clId="Web-{FB9FDBBC-2B1F-7A59-CE56-DBE3BEF9E3B8}" dt="2024-08-22T10:00:18.185" v="17" actId="20577"/>
      <pc:docMkLst>
        <pc:docMk/>
      </pc:docMkLst>
      <pc:sldChg chg="modSp">
        <pc:chgData name="Lastunen Jaakim" userId="S::jaakim.lastunen@aalto.fi::f4671e73-9a1d-4e74-bd3f-665c569b764d" providerId="AD" clId="Web-{FB9FDBBC-2B1F-7A59-CE56-DBE3BEF9E3B8}" dt="2024-08-22T10:00:18.185" v="17" actId="20577"/>
        <pc:sldMkLst>
          <pc:docMk/>
          <pc:sldMk cId="2271543129" sldId="398"/>
        </pc:sldMkLst>
        <pc:spChg chg="mod">
          <ac:chgData name="Lastunen Jaakim" userId="S::jaakim.lastunen@aalto.fi::f4671e73-9a1d-4e74-bd3f-665c569b764d" providerId="AD" clId="Web-{FB9FDBBC-2B1F-7A59-CE56-DBE3BEF9E3B8}" dt="2024-08-22T10:00:18.185" v="17" actId="20577"/>
          <ac:spMkLst>
            <pc:docMk/>
            <pc:sldMk cId="2271543129" sldId="398"/>
            <ac:spMk id="12" creationId="{DB4885C1-3332-2C0E-A64A-5359F024513F}"/>
          </ac:spMkLst>
        </pc:spChg>
      </pc:sldChg>
    </pc:docChg>
  </pc:docChgLst>
  <pc:docChgLst>
    <pc:chgData name="Lehto Juho" userId="S::juho.l.lehto@aalto.fi::5ee5f2fa-eba9-43d8-917a-16627fe93db8" providerId="AD" clId="Web-{5B9973FA-A87D-4359-91A6-78E22B09A18A}"/>
    <pc:docChg chg="sldOrd">
      <pc:chgData name="Lehto Juho" userId="S::juho.l.lehto@aalto.fi::5ee5f2fa-eba9-43d8-917a-16627fe93db8" providerId="AD" clId="Web-{5B9973FA-A87D-4359-91A6-78E22B09A18A}" dt="2024-09-17T09:50:10.875" v="0"/>
      <pc:docMkLst>
        <pc:docMk/>
      </pc:docMkLst>
      <pc:sldChg chg="ord">
        <pc:chgData name="Lehto Juho" userId="S::juho.l.lehto@aalto.fi::5ee5f2fa-eba9-43d8-917a-16627fe93db8" providerId="AD" clId="Web-{5B9973FA-A87D-4359-91A6-78E22B09A18A}" dt="2024-09-17T09:50:10.875" v="0"/>
        <pc:sldMkLst>
          <pc:docMk/>
          <pc:sldMk cId="2121967724" sldId="581"/>
        </pc:sldMkLst>
      </pc:sldChg>
    </pc:docChg>
  </pc:docChgLst>
  <pc:docChgLst>
    <pc:chgData name="Vepsäläinen Jari" userId="b4d653f0-fd05-4053-a1a3-73929729b228" providerId="ADAL" clId="{67262A46-3FD7-5C48-80E3-27378D6783C2}"/>
    <pc:docChg chg="undo custSel addSld delSld modSld sldOrd addSection modSection">
      <pc:chgData name="Vepsäläinen Jari" userId="b4d653f0-fd05-4053-a1a3-73929729b228" providerId="ADAL" clId="{67262A46-3FD7-5C48-80E3-27378D6783C2}" dt="2024-07-26T13:26:12.127" v="3051" actId="1076"/>
      <pc:docMkLst>
        <pc:docMk/>
      </pc:docMkLst>
      <pc:sldChg chg="modSp del mod ord">
        <pc:chgData name="Vepsäläinen Jari" userId="b4d653f0-fd05-4053-a1a3-73929729b228" providerId="ADAL" clId="{67262A46-3FD7-5C48-80E3-27378D6783C2}" dt="2024-07-24T13:59:33.815" v="2957" actId="2696"/>
        <pc:sldMkLst>
          <pc:docMk/>
          <pc:sldMk cId="3998851919" sldId="262"/>
        </pc:sldMkLst>
        <pc:spChg chg="mod">
          <ac:chgData name="Vepsäläinen Jari" userId="b4d653f0-fd05-4053-a1a3-73929729b228" providerId="ADAL" clId="{67262A46-3FD7-5C48-80E3-27378D6783C2}" dt="2024-07-19T05:40:57.427" v="2866" actId="20577"/>
          <ac:spMkLst>
            <pc:docMk/>
            <pc:sldMk cId="3998851919" sldId="262"/>
            <ac:spMk id="3" creationId="{47428583-86A8-AF12-23F2-0F6F937BE047}"/>
          </ac:spMkLst>
        </pc:spChg>
      </pc:sldChg>
      <pc:sldChg chg="addSp delSp modSp mod">
        <pc:chgData name="Vepsäläinen Jari" userId="b4d653f0-fd05-4053-a1a3-73929729b228" providerId="ADAL" clId="{67262A46-3FD7-5C48-80E3-27378D6783C2}" dt="2024-07-26T13:26:12.127" v="3051" actId="1076"/>
        <pc:sldMkLst>
          <pc:docMk/>
          <pc:sldMk cId="2783293457" sldId="279"/>
        </pc:sldMkLst>
        <pc:spChg chg="add del mod">
          <ac:chgData name="Vepsäläinen Jari" userId="b4d653f0-fd05-4053-a1a3-73929729b228" providerId="ADAL" clId="{67262A46-3FD7-5C48-80E3-27378D6783C2}" dt="2024-07-26T13:25:41.789" v="3034" actId="478"/>
          <ac:spMkLst>
            <pc:docMk/>
            <pc:sldMk cId="2783293457" sldId="279"/>
            <ac:spMk id="3" creationId="{047B1914-79F3-7919-7545-647A21F88C87}"/>
          </ac:spMkLst>
        </pc:spChg>
        <pc:spChg chg="add del mod">
          <ac:chgData name="Vepsäläinen Jari" userId="b4d653f0-fd05-4053-a1a3-73929729b228" providerId="ADAL" clId="{67262A46-3FD7-5C48-80E3-27378D6783C2}" dt="2024-07-26T13:25:39.124" v="3033" actId="478"/>
          <ac:spMkLst>
            <pc:docMk/>
            <pc:sldMk cId="2783293457" sldId="279"/>
            <ac:spMk id="19" creationId="{FD7701E1-1053-E815-3B67-3E88CDABFB2C}"/>
          </ac:spMkLst>
        </pc:spChg>
        <pc:spChg chg="add mod">
          <ac:chgData name="Vepsäläinen Jari" userId="b4d653f0-fd05-4053-a1a3-73929729b228" providerId="ADAL" clId="{67262A46-3FD7-5C48-80E3-27378D6783C2}" dt="2024-07-26T13:25:32.333" v="3023"/>
          <ac:spMkLst>
            <pc:docMk/>
            <pc:sldMk cId="2783293457" sldId="279"/>
            <ac:spMk id="29" creationId="{5E083238-C45B-51B2-B386-AC31997E3F24}"/>
          </ac:spMkLst>
        </pc:spChg>
        <pc:spChg chg="mod">
          <ac:chgData name="Vepsäläinen Jari" userId="b4d653f0-fd05-4053-a1a3-73929729b228" providerId="ADAL" clId="{67262A46-3FD7-5C48-80E3-27378D6783C2}" dt="2024-07-26T13:25:34.955" v="3032" actId="20577"/>
          <ac:spMkLst>
            <pc:docMk/>
            <pc:sldMk cId="2783293457" sldId="279"/>
            <ac:spMk id="67" creationId="{AF903E13-BEFE-C5D5-AF9B-D0F06DADBD54}"/>
          </ac:spMkLst>
        </pc:spChg>
        <pc:spChg chg="mod">
          <ac:chgData name="Vepsäläinen Jari" userId="b4d653f0-fd05-4053-a1a3-73929729b228" providerId="ADAL" clId="{67262A46-3FD7-5C48-80E3-27378D6783C2}" dt="2024-07-26T13:25:34.955" v="3032" actId="20577"/>
          <ac:spMkLst>
            <pc:docMk/>
            <pc:sldMk cId="2783293457" sldId="279"/>
            <ac:spMk id="70" creationId="{DCB71786-1015-1F54-1938-8BA2376F86F9}"/>
          </ac:spMkLst>
        </pc:spChg>
        <pc:spChg chg="mod">
          <ac:chgData name="Vepsäläinen Jari" userId="b4d653f0-fd05-4053-a1a3-73929729b228" providerId="ADAL" clId="{67262A46-3FD7-5C48-80E3-27378D6783C2}" dt="2024-07-26T13:25:34.955" v="3032" actId="20577"/>
          <ac:spMkLst>
            <pc:docMk/>
            <pc:sldMk cId="2783293457" sldId="279"/>
            <ac:spMk id="71" creationId="{D3706045-7F1D-67C9-6D6A-8313E0FD344F}"/>
          </ac:spMkLst>
        </pc:spChg>
        <pc:spChg chg="mod">
          <ac:chgData name="Vepsäläinen Jari" userId="b4d653f0-fd05-4053-a1a3-73929729b228" providerId="ADAL" clId="{67262A46-3FD7-5C48-80E3-27378D6783C2}" dt="2024-07-26T13:25:34.955" v="3032" actId="20577"/>
          <ac:spMkLst>
            <pc:docMk/>
            <pc:sldMk cId="2783293457" sldId="279"/>
            <ac:spMk id="76" creationId="{D58A96BF-94B3-3E89-ABA0-04F17994984C}"/>
          </ac:spMkLst>
        </pc:spChg>
        <pc:spChg chg="add mod">
          <ac:chgData name="Vepsäläinen Jari" userId="b4d653f0-fd05-4053-a1a3-73929729b228" providerId="ADAL" clId="{67262A46-3FD7-5C48-80E3-27378D6783C2}" dt="2024-07-26T13:26:12.127" v="3051" actId="1076"/>
          <ac:spMkLst>
            <pc:docMk/>
            <pc:sldMk cId="2783293457" sldId="279"/>
            <ac:spMk id="77" creationId="{3B6364FA-13B2-C274-9E0D-46001AA0F6F5}"/>
          </ac:spMkLst>
        </pc:spChg>
        <pc:spChg chg="mod">
          <ac:chgData name="Vepsäläinen Jari" userId="b4d653f0-fd05-4053-a1a3-73929729b228" providerId="ADAL" clId="{67262A46-3FD7-5C48-80E3-27378D6783C2}" dt="2024-07-26T13:25:34.955" v="3032" actId="20577"/>
          <ac:spMkLst>
            <pc:docMk/>
            <pc:sldMk cId="2783293457" sldId="279"/>
            <ac:spMk id="90" creationId="{A2D61E23-0EF0-5974-ACA6-346F2B578B38}"/>
          </ac:spMkLst>
        </pc:spChg>
        <pc:spChg chg="mod">
          <ac:chgData name="Vepsäläinen Jari" userId="b4d653f0-fd05-4053-a1a3-73929729b228" providerId="ADAL" clId="{67262A46-3FD7-5C48-80E3-27378D6783C2}" dt="2024-07-26T13:25:34.955" v="3032" actId="20577"/>
          <ac:spMkLst>
            <pc:docMk/>
            <pc:sldMk cId="2783293457" sldId="279"/>
            <ac:spMk id="91" creationId="{D8FDA12C-13B3-BB6F-6DEA-10BF455DCB36}"/>
          </ac:spMkLst>
        </pc:spChg>
        <pc:spChg chg="del mod">
          <ac:chgData name="Vepsäläinen Jari" userId="b4d653f0-fd05-4053-a1a3-73929729b228" providerId="ADAL" clId="{67262A46-3FD7-5C48-80E3-27378D6783C2}" dt="2024-07-26T13:25:44.523" v="3035" actId="478"/>
          <ac:spMkLst>
            <pc:docMk/>
            <pc:sldMk cId="2783293457" sldId="279"/>
            <ac:spMk id="108" creationId="{F5DCE700-F7B6-7B71-03CE-2CB0E8CB7E63}"/>
          </ac:spMkLst>
        </pc:spChg>
        <pc:spChg chg="add del">
          <ac:chgData name="Vepsäläinen Jari" userId="b4d653f0-fd05-4053-a1a3-73929729b228" providerId="ADAL" clId="{67262A46-3FD7-5C48-80E3-27378D6783C2}" dt="2024-07-26T13:25:29.845" v="3014" actId="478"/>
          <ac:spMkLst>
            <pc:docMk/>
            <pc:sldMk cId="2783293457" sldId="279"/>
            <ac:spMk id="109" creationId="{ABEC3D50-41F3-85B9-DEA7-DF3C2F1870F1}"/>
          </ac:spMkLst>
        </pc:spChg>
        <pc:spChg chg="add del">
          <ac:chgData name="Vepsäläinen Jari" userId="b4d653f0-fd05-4053-a1a3-73929729b228" providerId="ADAL" clId="{67262A46-3FD7-5C48-80E3-27378D6783C2}" dt="2024-07-26T13:25:30.108" v="3015" actId="478"/>
          <ac:spMkLst>
            <pc:docMk/>
            <pc:sldMk cId="2783293457" sldId="279"/>
            <ac:spMk id="110" creationId="{2993FF9B-69B8-4FE0-A4C4-DDC9EF6BEB38}"/>
          </ac:spMkLst>
        </pc:spChg>
        <pc:spChg chg="add del">
          <ac:chgData name="Vepsäläinen Jari" userId="b4d653f0-fd05-4053-a1a3-73929729b228" providerId="ADAL" clId="{67262A46-3FD7-5C48-80E3-27378D6783C2}" dt="2024-07-26T13:25:29.558" v="3013" actId="478"/>
          <ac:spMkLst>
            <pc:docMk/>
            <pc:sldMk cId="2783293457" sldId="279"/>
            <ac:spMk id="111" creationId="{8DA46020-26B8-1362-B390-53951F5AE9BC}"/>
          </ac:spMkLst>
        </pc:spChg>
        <pc:grpChg chg="mod">
          <ac:chgData name="Vepsäläinen Jari" userId="b4d653f0-fd05-4053-a1a3-73929729b228" providerId="ADAL" clId="{67262A46-3FD7-5C48-80E3-27378D6783C2}" dt="2024-07-26T13:25:34.955" v="3032" actId="20577"/>
          <ac:grpSpMkLst>
            <pc:docMk/>
            <pc:sldMk cId="2783293457" sldId="279"/>
            <ac:grpSpMk id="113" creationId="{8220ED18-89F3-B786-0545-AD3449543067}"/>
          </ac:grpSpMkLst>
        </pc:grpChg>
        <pc:cxnChg chg="mod">
          <ac:chgData name="Vepsäläinen Jari" userId="b4d653f0-fd05-4053-a1a3-73929729b228" providerId="ADAL" clId="{67262A46-3FD7-5C48-80E3-27378D6783C2}" dt="2024-07-26T13:25:34.955" v="3032" actId="20577"/>
          <ac:cxnSpMkLst>
            <pc:docMk/>
            <pc:sldMk cId="2783293457" sldId="279"/>
            <ac:cxnSpMk id="68" creationId="{0AFD0771-FEE1-3FE2-02CD-871DA7556553}"/>
          </ac:cxnSpMkLst>
        </pc:cxnChg>
        <pc:cxnChg chg="mod">
          <ac:chgData name="Vepsäläinen Jari" userId="b4d653f0-fd05-4053-a1a3-73929729b228" providerId="ADAL" clId="{67262A46-3FD7-5C48-80E3-27378D6783C2}" dt="2024-07-26T13:25:34.955" v="3032" actId="20577"/>
          <ac:cxnSpMkLst>
            <pc:docMk/>
            <pc:sldMk cId="2783293457" sldId="279"/>
            <ac:cxnSpMk id="69" creationId="{48ADF38F-7B36-2551-7EFB-6A75F17F869D}"/>
          </ac:cxnSpMkLst>
        </pc:cxnChg>
      </pc:sldChg>
      <pc:sldChg chg="add">
        <pc:chgData name="Vepsäläinen Jari" userId="b4d653f0-fd05-4053-a1a3-73929729b228" providerId="ADAL" clId="{67262A46-3FD7-5C48-80E3-27378D6783C2}" dt="2024-06-14T11:08:15.117" v="205"/>
        <pc:sldMkLst>
          <pc:docMk/>
          <pc:sldMk cId="3849035345" sldId="327"/>
        </pc:sldMkLst>
      </pc:sldChg>
      <pc:sldChg chg="del">
        <pc:chgData name="Vepsäläinen Jari" userId="b4d653f0-fd05-4053-a1a3-73929729b228" providerId="ADAL" clId="{67262A46-3FD7-5C48-80E3-27378D6783C2}" dt="2024-06-26T08:21:16.672" v="1602" actId="2696"/>
        <pc:sldMkLst>
          <pc:docMk/>
          <pc:sldMk cId="2520930777" sldId="330"/>
        </pc:sldMkLst>
      </pc:sldChg>
      <pc:sldChg chg="add">
        <pc:chgData name="Vepsäläinen Jari" userId="b4d653f0-fd05-4053-a1a3-73929729b228" providerId="ADAL" clId="{67262A46-3FD7-5C48-80E3-27378D6783C2}" dt="2024-06-14T11:08:41.474" v="206"/>
        <pc:sldMkLst>
          <pc:docMk/>
          <pc:sldMk cId="1984954388" sldId="331"/>
        </pc:sldMkLst>
      </pc:sldChg>
      <pc:sldChg chg="add ord">
        <pc:chgData name="Vepsäläinen Jari" userId="b4d653f0-fd05-4053-a1a3-73929729b228" providerId="ADAL" clId="{67262A46-3FD7-5C48-80E3-27378D6783C2}" dt="2024-06-14T11:12:32.407" v="244" actId="20578"/>
        <pc:sldMkLst>
          <pc:docMk/>
          <pc:sldMk cId="3304889513" sldId="332"/>
        </pc:sldMkLst>
      </pc:sldChg>
      <pc:sldChg chg="ord">
        <pc:chgData name="Vepsäläinen Jari" userId="b4d653f0-fd05-4053-a1a3-73929729b228" providerId="ADAL" clId="{67262A46-3FD7-5C48-80E3-27378D6783C2}" dt="2024-07-24T14:00:24.459" v="2962" actId="20578"/>
        <pc:sldMkLst>
          <pc:docMk/>
          <pc:sldMk cId="2002072380" sldId="333"/>
        </pc:sldMkLst>
      </pc:sldChg>
      <pc:sldChg chg="add del">
        <pc:chgData name="Vepsäläinen Jari" userId="b4d653f0-fd05-4053-a1a3-73929729b228" providerId="ADAL" clId="{67262A46-3FD7-5C48-80E3-27378D6783C2}" dt="2024-07-24T14:00:42.263" v="2965" actId="2696"/>
        <pc:sldMkLst>
          <pc:docMk/>
          <pc:sldMk cId="3024657635" sldId="336"/>
        </pc:sldMkLst>
      </pc:sldChg>
      <pc:sldChg chg="add ord">
        <pc:chgData name="Vepsäläinen Jari" userId="b4d653f0-fd05-4053-a1a3-73929729b228" providerId="ADAL" clId="{67262A46-3FD7-5C48-80E3-27378D6783C2}" dt="2024-07-24T14:00:26.068" v="2963" actId="20578"/>
        <pc:sldMkLst>
          <pc:docMk/>
          <pc:sldMk cId="3497172712" sldId="348"/>
        </pc:sldMkLst>
      </pc:sldChg>
      <pc:sldChg chg="del">
        <pc:chgData name="Vepsäläinen Jari" userId="b4d653f0-fd05-4053-a1a3-73929729b228" providerId="ADAL" clId="{67262A46-3FD7-5C48-80E3-27378D6783C2}" dt="2024-06-26T08:18:57.493" v="1594" actId="2696"/>
        <pc:sldMkLst>
          <pc:docMk/>
          <pc:sldMk cId="3500305548" sldId="356"/>
        </pc:sldMkLst>
      </pc:sldChg>
      <pc:sldChg chg="del">
        <pc:chgData name="Vepsäläinen Jari" userId="b4d653f0-fd05-4053-a1a3-73929729b228" providerId="ADAL" clId="{67262A46-3FD7-5C48-80E3-27378D6783C2}" dt="2024-06-26T08:18:57.490" v="1593" actId="2696"/>
        <pc:sldMkLst>
          <pc:docMk/>
          <pc:sldMk cId="1327042000" sldId="357"/>
        </pc:sldMkLst>
      </pc:sldChg>
      <pc:sldChg chg="modSp del mod">
        <pc:chgData name="Vepsäläinen Jari" userId="b4d653f0-fd05-4053-a1a3-73929729b228" providerId="ADAL" clId="{67262A46-3FD7-5C48-80E3-27378D6783C2}" dt="2024-07-24T13:59:12.182" v="2944" actId="2696"/>
        <pc:sldMkLst>
          <pc:docMk/>
          <pc:sldMk cId="2770423611" sldId="363"/>
        </pc:sldMkLst>
        <pc:spChg chg="mod">
          <ac:chgData name="Vepsäläinen Jari" userId="b4d653f0-fd05-4053-a1a3-73929729b228" providerId="ADAL" clId="{67262A46-3FD7-5C48-80E3-27378D6783C2}" dt="2024-06-25T12:40:47.174" v="896" actId="20577"/>
          <ac:spMkLst>
            <pc:docMk/>
            <pc:sldMk cId="2770423611" sldId="363"/>
            <ac:spMk id="2" creationId="{1A42DD3C-BE4E-E1E3-0BAA-612709FA8F53}"/>
          </ac:spMkLst>
        </pc:spChg>
        <pc:spChg chg="mod">
          <ac:chgData name="Vepsäläinen Jari" userId="b4d653f0-fd05-4053-a1a3-73929729b228" providerId="ADAL" clId="{67262A46-3FD7-5C48-80E3-27378D6783C2}" dt="2024-06-26T08:16:08.659" v="1591" actId="20577"/>
          <ac:spMkLst>
            <pc:docMk/>
            <pc:sldMk cId="2770423611" sldId="363"/>
            <ac:spMk id="3" creationId="{CAC7DC9B-10E5-949A-0F53-687FD1268EEF}"/>
          </ac:spMkLst>
        </pc:spChg>
      </pc:sldChg>
      <pc:sldChg chg="add">
        <pc:chgData name="Vepsäläinen Jari" userId="b4d653f0-fd05-4053-a1a3-73929729b228" providerId="ADAL" clId="{67262A46-3FD7-5C48-80E3-27378D6783C2}" dt="2024-07-21T18:16:53.266" v="2872"/>
        <pc:sldMkLst>
          <pc:docMk/>
          <pc:sldMk cId="2529127708" sldId="369"/>
        </pc:sldMkLst>
      </pc:sldChg>
      <pc:sldChg chg="ord">
        <pc:chgData name="Vepsäläinen Jari" userId="b4d653f0-fd05-4053-a1a3-73929729b228" providerId="ADAL" clId="{67262A46-3FD7-5C48-80E3-27378D6783C2}" dt="2024-06-26T08:16:50.268" v="1592" actId="20578"/>
        <pc:sldMkLst>
          <pc:docMk/>
          <pc:sldMk cId="3680430944" sldId="378"/>
        </pc:sldMkLst>
      </pc:sldChg>
      <pc:sldChg chg="modSp mod">
        <pc:chgData name="Vepsäläinen Jari" userId="b4d653f0-fd05-4053-a1a3-73929729b228" providerId="ADAL" clId="{67262A46-3FD7-5C48-80E3-27378D6783C2}" dt="2024-06-14T11:03:23.736" v="15" actId="20577"/>
        <pc:sldMkLst>
          <pc:docMk/>
          <pc:sldMk cId="2026657181" sldId="385"/>
        </pc:sldMkLst>
        <pc:spChg chg="mod">
          <ac:chgData name="Vepsäläinen Jari" userId="b4d653f0-fd05-4053-a1a3-73929729b228" providerId="ADAL" clId="{67262A46-3FD7-5C48-80E3-27378D6783C2}" dt="2024-06-14T11:03:23.736" v="15" actId="20577"/>
          <ac:spMkLst>
            <pc:docMk/>
            <pc:sldMk cId="2026657181" sldId="385"/>
            <ac:spMk id="4" creationId="{8F0DBCF7-0D1F-B83E-C1EB-B37CBE783C0F}"/>
          </ac:spMkLst>
        </pc:spChg>
      </pc:sldChg>
      <pc:sldChg chg="del">
        <pc:chgData name="Vepsäläinen Jari" userId="b4d653f0-fd05-4053-a1a3-73929729b228" providerId="ADAL" clId="{67262A46-3FD7-5C48-80E3-27378D6783C2}" dt="2024-07-26T11:17:24.691" v="2968" actId="2696"/>
        <pc:sldMkLst>
          <pc:docMk/>
          <pc:sldMk cId="1757674185" sldId="387"/>
        </pc:sldMkLst>
      </pc:sldChg>
      <pc:sldChg chg="modSp mod ord">
        <pc:chgData name="Vepsäläinen Jari" userId="b4d653f0-fd05-4053-a1a3-73929729b228" providerId="ADAL" clId="{67262A46-3FD7-5C48-80E3-27378D6783C2}" dt="2024-06-14T11:06:47.641" v="204" actId="20577"/>
        <pc:sldMkLst>
          <pc:docMk/>
          <pc:sldMk cId="3716371155" sldId="389"/>
        </pc:sldMkLst>
        <pc:spChg chg="mod">
          <ac:chgData name="Vepsäläinen Jari" userId="b4d653f0-fd05-4053-a1a3-73929729b228" providerId="ADAL" clId="{67262A46-3FD7-5C48-80E3-27378D6783C2}" dt="2024-06-14T11:06:05.340" v="113" actId="20577"/>
          <ac:spMkLst>
            <pc:docMk/>
            <pc:sldMk cId="3716371155" sldId="389"/>
            <ac:spMk id="3" creationId="{AAB06B08-30CC-6E30-3695-6FF09EB42A75}"/>
          </ac:spMkLst>
        </pc:spChg>
        <pc:spChg chg="mod">
          <ac:chgData name="Vepsäläinen Jari" userId="b4d653f0-fd05-4053-a1a3-73929729b228" providerId="ADAL" clId="{67262A46-3FD7-5C48-80E3-27378D6783C2}" dt="2024-06-14T11:06:47.641" v="204" actId="20577"/>
          <ac:spMkLst>
            <pc:docMk/>
            <pc:sldMk cId="3716371155" sldId="389"/>
            <ac:spMk id="4" creationId="{8F0DBCF7-0D1F-B83E-C1EB-B37CBE783C0F}"/>
          </ac:spMkLst>
        </pc:spChg>
      </pc:sldChg>
      <pc:sldChg chg="addSp delSp modSp new mod ord modAnim">
        <pc:chgData name="Vepsäläinen Jari" userId="b4d653f0-fd05-4053-a1a3-73929729b228" providerId="ADAL" clId="{67262A46-3FD7-5C48-80E3-27378D6783C2}" dt="2024-06-14T11:12:32.407" v="244" actId="20578"/>
        <pc:sldMkLst>
          <pc:docMk/>
          <pc:sldMk cId="789405690" sldId="390"/>
        </pc:sldMkLst>
        <pc:spChg chg="mod">
          <ac:chgData name="Vepsäläinen Jari" userId="b4d653f0-fd05-4053-a1a3-73929729b228" providerId="ADAL" clId="{67262A46-3FD7-5C48-80E3-27378D6783C2}" dt="2024-06-14T11:11:22.764" v="235" actId="20577"/>
          <ac:spMkLst>
            <pc:docMk/>
            <pc:sldMk cId="789405690" sldId="390"/>
            <ac:spMk id="2" creationId="{B4A7DCBD-8F34-238E-DADD-3C3F0CEF5010}"/>
          </ac:spMkLst>
        </pc:spChg>
        <pc:spChg chg="del">
          <ac:chgData name="Vepsäläinen Jari" userId="b4d653f0-fd05-4053-a1a3-73929729b228" providerId="ADAL" clId="{67262A46-3FD7-5C48-80E3-27378D6783C2}" dt="2024-06-14T11:11:24.111" v="236" actId="478"/>
          <ac:spMkLst>
            <pc:docMk/>
            <pc:sldMk cId="789405690" sldId="390"/>
            <ac:spMk id="3" creationId="{AB8E2153-286C-1654-E811-B79FA3A91838}"/>
          </ac:spMkLst>
        </pc:spChg>
        <pc:picChg chg="add mod">
          <ac:chgData name="Vepsäläinen Jari" userId="b4d653f0-fd05-4053-a1a3-73929729b228" providerId="ADAL" clId="{67262A46-3FD7-5C48-80E3-27378D6783C2}" dt="2024-06-14T11:12:03.682" v="243" actId="14100"/>
          <ac:picMkLst>
            <pc:docMk/>
            <pc:sldMk cId="789405690" sldId="390"/>
            <ac:picMk id="4" creationId="{BAD3210B-052B-7F36-90C5-28DD5D5D246A}"/>
          </ac:picMkLst>
        </pc:picChg>
      </pc:sldChg>
      <pc:sldChg chg="modSp new mod">
        <pc:chgData name="Vepsäläinen Jari" userId="b4d653f0-fd05-4053-a1a3-73929729b228" providerId="ADAL" clId="{67262A46-3FD7-5C48-80E3-27378D6783C2}" dt="2024-07-19T05:40:12.767" v="2865" actId="20577"/>
        <pc:sldMkLst>
          <pc:docMk/>
          <pc:sldMk cId="1105405364" sldId="391"/>
        </pc:sldMkLst>
        <pc:spChg chg="mod">
          <ac:chgData name="Vepsäläinen Jari" userId="b4d653f0-fd05-4053-a1a3-73929729b228" providerId="ADAL" clId="{67262A46-3FD7-5C48-80E3-27378D6783C2}" dt="2024-06-25T12:36:09.100" v="330" actId="20577"/>
          <ac:spMkLst>
            <pc:docMk/>
            <pc:sldMk cId="1105405364" sldId="391"/>
            <ac:spMk id="2" creationId="{896C81B2-8552-BF1F-E53E-36EFD982798C}"/>
          </ac:spMkLst>
        </pc:spChg>
        <pc:spChg chg="mod">
          <ac:chgData name="Vepsäläinen Jari" userId="b4d653f0-fd05-4053-a1a3-73929729b228" providerId="ADAL" clId="{67262A46-3FD7-5C48-80E3-27378D6783C2}" dt="2024-07-19T05:40:12.767" v="2865" actId="20577"/>
          <ac:spMkLst>
            <pc:docMk/>
            <pc:sldMk cId="1105405364" sldId="391"/>
            <ac:spMk id="6" creationId="{1C5BFAB2-80D0-76F4-593E-B9216B81B463}"/>
          </ac:spMkLst>
        </pc:spChg>
      </pc:sldChg>
      <pc:sldChg chg="modSp new mod">
        <pc:chgData name="Vepsäläinen Jari" userId="b4d653f0-fd05-4053-a1a3-73929729b228" providerId="ADAL" clId="{67262A46-3FD7-5C48-80E3-27378D6783C2}" dt="2024-06-25T12:38:41.834" v="697" actId="20577"/>
        <pc:sldMkLst>
          <pc:docMk/>
          <pc:sldMk cId="883106592" sldId="392"/>
        </pc:sldMkLst>
        <pc:spChg chg="mod">
          <ac:chgData name="Vepsäläinen Jari" userId="b4d653f0-fd05-4053-a1a3-73929729b228" providerId="ADAL" clId="{67262A46-3FD7-5C48-80E3-27378D6783C2}" dt="2024-06-25T12:36:21.749" v="342" actId="20577"/>
          <ac:spMkLst>
            <pc:docMk/>
            <pc:sldMk cId="883106592" sldId="392"/>
            <ac:spMk id="2" creationId="{5D180877-C423-B539-5196-B6A7FFB43BC8}"/>
          </ac:spMkLst>
        </pc:spChg>
        <pc:spChg chg="mod">
          <ac:chgData name="Vepsäläinen Jari" userId="b4d653f0-fd05-4053-a1a3-73929729b228" providerId="ADAL" clId="{67262A46-3FD7-5C48-80E3-27378D6783C2}" dt="2024-06-25T12:38:41.834" v="697" actId="20577"/>
          <ac:spMkLst>
            <pc:docMk/>
            <pc:sldMk cId="883106592" sldId="392"/>
            <ac:spMk id="6" creationId="{3301647C-E172-9939-5599-42BC55EB432B}"/>
          </ac:spMkLst>
        </pc:spChg>
      </pc:sldChg>
      <pc:sldChg chg="modSp new mod">
        <pc:chgData name="Vepsäläinen Jari" userId="b4d653f0-fd05-4053-a1a3-73929729b228" providerId="ADAL" clId="{67262A46-3FD7-5C48-80E3-27378D6783C2}" dt="2024-06-25T12:44:16.130" v="1155" actId="20577"/>
        <pc:sldMkLst>
          <pc:docMk/>
          <pc:sldMk cId="786367285" sldId="393"/>
        </pc:sldMkLst>
        <pc:spChg chg="mod">
          <ac:chgData name="Vepsäläinen Jari" userId="b4d653f0-fd05-4053-a1a3-73929729b228" providerId="ADAL" clId="{67262A46-3FD7-5C48-80E3-27378D6783C2}" dt="2024-06-25T12:41:03.238" v="920" actId="20577"/>
          <ac:spMkLst>
            <pc:docMk/>
            <pc:sldMk cId="786367285" sldId="393"/>
            <ac:spMk id="2" creationId="{3FB3F8A1-EC49-2E1D-AAFB-EF265B191D14}"/>
          </ac:spMkLst>
        </pc:spChg>
        <pc:spChg chg="mod">
          <ac:chgData name="Vepsäläinen Jari" userId="b4d653f0-fd05-4053-a1a3-73929729b228" providerId="ADAL" clId="{67262A46-3FD7-5C48-80E3-27378D6783C2}" dt="2024-06-25T12:44:16.130" v="1155" actId="20577"/>
          <ac:spMkLst>
            <pc:docMk/>
            <pc:sldMk cId="786367285" sldId="393"/>
            <ac:spMk id="6" creationId="{977D08FF-B5B9-FECE-C666-421842111F92}"/>
          </ac:spMkLst>
        </pc:spChg>
      </pc:sldChg>
      <pc:sldChg chg="addSp delSp modSp new mod ord modNotesTx">
        <pc:chgData name="Vepsäläinen Jari" userId="b4d653f0-fd05-4053-a1a3-73929729b228" providerId="ADAL" clId="{67262A46-3FD7-5C48-80E3-27378D6783C2}" dt="2024-07-04T16:37:12.090" v="2616" actId="1076"/>
        <pc:sldMkLst>
          <pc:docMk/>
          <pc:sldMk cId="1022108815" sldId="394"/>
        </pc:sldMkLst>
        <pc:spChg chg="del mod">
          <ac:chgData name="Vepsäläinen Jari" userId="b4d653f0-fd05-4053-a1a3-73929729b228" providerId="ADAL" clId="{67262A46-3FD7-5C48-80E3-27378D6783C2}" dt="2024-07-04T13:01:50.314" v="2263" actId="478"/>
          <ac:spMkLst>
            <pc:docMk/>
            <pc:sldMk cId="1022108815" sldId="394"/>
            <ac:spMk id="2" creationId="{29977A2F-0EE3-2D07-A652-236D8634210C}"/>
          </ac:spMkLst>
        </pc:spChg>
        <pc:spChg chg="mod">
          <ac:chgData name="Vepsäläinen Jari" userId="b4d653f0-fd05-4053-a1a3-73929729b228" providerId="ADAL" clId="{67262A46-3FD7-5C48-80E3-27378D6783C2}" dt="2024-07-04T11:55:26.198" v="2237" actId="1035"/>
          <ac:spMkLst>
            <pc:docMk/>
            <pc:sldMk cId="1022108815" sldId="394"/>
            <ac:spMk id="3" creationId="{C4808C95-1AE4-0684-AD9B-240BB3D466C8}"/>
          </ac:spMkLst>
        </pc:spChg>
        <pc:spChg chg="mod">
          <ac:chgData name="Vepsäläinen Jari" userId="b4d653f0-fd05-4053-a1a3-73929729b228" providerId="ADAL" clId="{67262A46-3FD7-5C48-80E3-27378D6783C2}" dt="2024-07-04T11:55:26.198" v="2237" actId="1035"/>
          <ac:spMkLst>
            <pc:docMk/>
            <pc:sldMk cId="1022108815" sldId="394"/>
            <ac:spMk id="4" creationId="{900A7CB4-71C8-A91A-6357-9A272F04064C}"/>
          </ac:spMkLst>
        </pc:spChg>
        <pc:spChg chg="del mod">
          <ac:chgData name="Vepsäläinen Jari" userId="b4d653f0-fd05-4053-a1a3-73929729b228" providerId="ADAL" clId="{67262A46-3FD7-5C48-80E3-27378D6783C2}" dt="2024-07-04T11:45:53.831" v="1807" actId="478"/>
          <ac:spMkLst>
            <pc:docMk/>
            <pc:sldMk cId="1022108815" sldId="394"/>
            <ac:spMk id="6" creationId="{ED26F129-68F4-4142-5667-4123F10B1471}"/>
          </ac:spMkLst>
        </pc:spChg>
        <pc:spChg chg="add del mod">
          <ac:chgData name="Vepsäläinen Jari" userId="b4d653f0-fd05-4053-a1a3-73929729b228" providerId="ADAL" clId="{67262A46-3FD7-5C48-80E3-27378D6783C2}" dt="2024-07-04T11:45:57.408" v="1808" actId="478"/>
          <ac:spMkLst>
            <pc:docMk/>
            <pc:sldMk cId="1022108815" sldId="394"/>
            <ac:spMk id="8" creationId="{C7B9B369-8B7F-CB32-778A-32E407D22CAF}"/>
          </ac:spMkLst>
        </pc:spChg>
        <pc:spChg chg="add mod">
          <ac:chgData name="Vepsäläinen Jari" userId="b4d653f0-fd05-4053-a1a3-73929729b228" providerId="ADAL" clId="{67262A46-3FD7-5C48-80E3-27378D6783C2}" dt="2024-07-04T13:01:58.664" v="2272" actId="1035"/>
          <ac:spMkLst>
            <pc:docMk/>
            <pc:sldMk cId="1022108815" sldId="394"/>
            <ac:spMk id="9" creationId="{4001F13A-0A58-FC96-5535-975469DE5744}"/>
          </ac:spMkLst>
        </pc:spChg>
        <pc:spChg chg="add mod">
          <ac:chgData name="Vepsäläinen Jari" userId="b4d653f0-fd05-4053-a1a3-73929729b228" providerId="ADAL" clId="{67262A46-3FD7-5C48-80E3-27378D6783C2}" dt="2024-07-04T13:01:58.664" v="2272" actId="1035"/>
          <ac:spMkLst>
            <pc:docMk/>
            <pc:sldMk cId="1022108815" sldId="394"/>
            <ac:spMk id="10" creationId="{061C5A91-24F2-EC4C-13EE-92BA4A3FE88A}"/>
          </ac:spMkLst>
        </pc:spChg>
        <pc:spChg chg="add mod">
          <ac:chgData name="Vepsäläinen Jari" userId="b4d653f0-fd05-4053-a1a3-73929729b228" providerId="ADAL" clId="{67262A46-3FD7-5C48-80E3-27378D6783C2}" dt="2024-07-04T13:01:58.664" v="2272" actId="1035"/>
          <ac:spMkLst>
            <pc:docMk/>
            <pc:sldMk cId="1022108815" sldId="394"/>
            <ac:spMk id="11" creationId="{FB9FBC1F-259B-BADC-830C-341852D929D5}"/>
          </ac:spMkLst>
        </pc:spChg>
        <pc:spChg chg="add del mod">
          <ac:chgData name="Vepsäläinen Jari" userId="b4d653f0-fd05-4053-a1a3-73929729b228" providerId="ADAL" clId="{67262A46-3FD7-5C48-80E3-27378D6783C2}" dt="2024-07-04T16:36:57.184" v="2613" actId="478"/>
          <ac:spMkLst>
            <pc:docMk/>
            <pc:sldMk cId="1022108815" sldId="394"/>
            <ac:spMk id="12" creationId="{E2469717-A184-9FDB-2EF2-662AEF3AEBFA}"/>
          </ac:spMkLst>
        </pc:spChg>
        <pc:spChg chg="add del mod">
          <ac:chgData name="Vepsäläinen Jari" userId="b4d653f0-fd05-4053-a1a3-73929729b228" providerId="ADAL" clId="{67262A46-3FD7-5C48-80E3-27378D6783C2}" dt="2024-07-04T16:36:57.184" v="2613" actId="478"/>
          <ac:spMkLst>
            <pc:docMk/>
            <pc:sldMk cId="1022108815" sldId="394"/>
            <ac:spMk id="13" creationId="{E9983F1C-0DFE-91BF-23D9-A8DF34600CF7}"/>
          </ac:spMkLst>
        </pc:spChg>
        <pc:spChg chg="add del mod">
          <ac:chgData name="Vepsäläinen Jari" userId="b4d653f0-fd05-4053-a1a3-73929729b228" providerId="ADAL" clId="{67262A46-3FD7-5C48-80E3-27378D6783C2}" dt="2024-07-04T11:48:59.359" v="1965"/>
          <ac:spMkLst>
            <pc:docMk/>
            <pc:sldMk cId="1022108815" sldId="394"/>
            <ac:spMk id="14" creationId="{6DB9AF29-5437-4995-A8D1-007857793616}"/>
          </ac:spMkLst>
        </pc:spChg>
        <pc:spChg chg="add mod">
          <ac:chgData name="Vepsäläinen Jari" userId="b4d653f0-fd05-4053-a1a3-73929729b228" providerId="ADAL" clId="{67262A46-3FD7-5C48-80E3-27378D6783C2}" dt="2024-07-04T13:01:58.664" v="2272" actId="1035"/>
          <ac:spMkLst>
            <pc:docMk/>
            <pc:sldMk cId="1022108815" sldId="394"/>
            <ac:spMk id="15" creationId="{535310B9-2166-FC20-F077-2D22387495F7}"/>
          </ac:spMkLst>
        </pc:spChg>
        <pc:spChg chg="add mod">
          <ac:chgData name="Vepsäläinen Jari" userId="b4d653f0-fd05-4053-a1a3-73929729b228" providerId="ADAL" clId="{67262A46-3FD7-5C48-80E3-27378D6783C2}" dt="2024-07-04T13:01:58.664" v="2272" actId="1035"/>
          <ac:spMkLst>
            <pc:docMk/>
            <pc:sldMk cId="1022108815" sldId="394"/>
            <ac:spMk id="16" creationId="{CA6BE247-E472-8D8C-44D6-7E5CC1B85786}"/>
          </ac:spMkLst>
        </pc:spChg>
        <pc:spChg chg="add mod">
          <ac:chgData name="Vepsäläinen Jari" userId="b4d653f0-fd05-4053-a1a3-73929729b228" providerId="ADAL" clId="{67262A46-3FD7-5C48-80E3-27378D6783C2}" dt="2024-07-04T13:01:58.664" v="2272" actId="1035"/>
          <ac:spMkLst>
            <pc:docMk/>
            <pc:sldMk cId="1022108815" sldId="394"/>
            <ac:spMk id="17" creationId="{59C2AD0E-7203-0007-14ED-26D0157F953E}"/>
          </ac:spMkLst>
        </pc:spChg>
        <pc:spChg chg="add del mod">
          <ac:chgData name="Vepsäläinen Jari" userId="b4d653f0-fd05-4053-a1a3-73929729b228" providerId="ADAL" clId="{67262A46-3FD7-5C48-80E3-27378D6783C2}" dt="2024-07-04T11:50:00.775" v="1993" actId="478"/>
          <ac:spMkLst>
            <pc:docMk/>
            <pc:sldMk cId="1022108815" sldId="394"/>
            <ac:spMk id="18" creationId="{ECD1811A-2AE2-5FE5-6EFB-FAF39A1E38AC}"/>
          </ac:spMkLst>
        </pc:spChg>
        <pc:spChg chg="add mod">
          <ac:chgData name="Vepsäläinen Jari" userId="b4d653f0-fd05-4053-a1a3-73929729b228" providerId="ADAL" clId="{67262A46-3FD7-5C48-80E3-27378D6783C2}" dt="2024-07-04T13:01:58.664" v="2272" actId="1035"/>
          <ac:spMkLst>
            <pc:docMk/>
            <pc:sldMk cId="1022108815" sldId="394"/>
            <ac:spMk id="19" creationId="{5A7DEA6A-5E6A-7396-8D1A-CBEE3F548CFE}"/>
          </ac:spMkLst>
        </pc:spChg>
        <pc:spChg chg="add del mod">
          <ac:chgData name="Vepsäläinen Jari" userId="b4d653f0-fd05-4053-a1a3-73929729b228" providerId="ADAL" clId="{67262A46-3FD7-5C48-80E3-27378D6783C2}" dt="2024-07-04T11:50:53.546" v="2046" actId="478"/>
          <ac:spMkLst>
            <pc:docMk/>
            <pc:sldMk cId="1022108815" sldId="394"/>
            <ac:spMk id="20" creationId="{FFE2EC82-F40E-F0EC-6E68-860F09F342E9}"/>
          </ac:spMkLst>
        </pc:spChg>
        <pc:spChg chg="add del mod">
          <ac:chgData name="Vepsäläinen Jari" userId="b4d653f0-fd05-4053-a1a3-73929729b228" providerId="ADAL" clId="{67262A46-3FD7-5C48-80E3-27378D6783C2}" dt="2024-07-04T11:50:53.546" v="2046" actId="478"/>
          <ac:spMkLst>
            <pc:docMk/>
            <pc:sldMk cId="1022108815" sldId="394"/>
            <ac:spMk id="21" creationId="{9C512E7A-3F1A-3849-98C7-A107BEB83BC3}"/>
          </ac:spMkLst>
        </pc:spChg>
        <pc:spChg chg="add del mod">
          <ac:chgData name="Vepsäläinen Jari" userId="b4d653f0-fd05-4053-a1a3-73929729b228" providerId="ADAL" clId="{67262A46-3FD7-5C48-80E3-27378D6783C2}" dt="2024-07-04T11:54:37.134" v="2219" actId="478"/>
          <ac:spMkLst>
            <pc:docMk/>
            <pc:sldMk cId="1022108815" sldId="394"/>
            <ac:spMk id="22" creationId="{10F8C2B0-9B79-E703-7BD0-66B624E66E76}"/>
          </ac:spMkLst>
        </pc:spChg>
        <pc:spChg chg="add del mod">
          <ac:chgData name="Vepsäläinen Jari" userId="b4d653f0-fd05-4053-a1a3-73929729b228" providerId="ADAL" clId="{67262A46-3FD7-5C48-80E3-27378D6783C2}" dt="2024-07-04T11:54:51.043" v="2222" actId="478"/>
          <ac:spMkLst>
            <pc:docMk/>
            <pc:sldMk cId="1022108815" sldId="394"/>
            <ac:spMk id="23" creationId="{5630F00E-5494-FF2A-46D0-F9F9718DE87B}"/>
          </ac:spMkLst>
        </pc:spChg>
        <pc:spChg chg="add del mod">
          <ac:chgData name="Vepsäläinen Jari" userId="b4d653f0-fd05-4053-a1a3-73929729b228" providerId="ADAL" clId="{67262A46-3FD7-5C48-80E3-27378D6783C2}" dt="2024-07-04T11:54:37.134" v="2219" actId="478"/>
          <ac:spMkLst>
            <pc:docMk/>
            <pc:sldMk cId="1022108815" sldId="394"/>
            <ac:spMk id="24" creationId="{3E2C7792-67BD-0F75-2EA4-8A884E92C5B7}"/>
          </ac:spMkLst>
        </pc:spChg>
        <pc:spChg chg="add del mod">
          <ac:chgData name="Vepsäläinen Jari" userId="b4d653f0-fd05-4053-a1a3-73929729b228" providerId="ADAL" clId="{67262A46-3FD7-5C48-80E3-27378D6783C2}" dt="2024-07-04T11:53:11.943" v="2103" actId="478"/>
          <ac:spMkLst>
            <pc:docMk/>
            <pc:sldMk cId="1022108815" sldId="394"/>
            <ac:spMk id="25" creationId="{B4A6CCD9-C87F-D00F-6209-9CDF768DBF53}"/>
          </ac:spMkLst>
        </pc:spChg>
        <pc:spChg chg="add del mod">
          <ac:chgData name="Vepsäläinen Jari" userId="b4d653f0-fd05-4053-a1a3-73929729b228" providerId="ADAL" clId="{67262A46-3FD7-5C48-80E3-27378D6783C2}" dt="2024-07-04T11:53:11.943" v="2103" actId="478"/>
          <ac:spMkLst>
            <pc:docMk/>
            <pc:sldMk cId="1022108815" sldId="394"/>
            <ac:spMk id="26" creationId="{0CD0A72B-9206-EB25-D182-5B55EA73C8F3}"/>
          </ac:spMkLst>
        </pc:spChg>
        <pc:spChg chg="add mod">
          <ac:chgData name="Vepsäläinen Jari" userId="b4d653f0-fd05-4053-a1a3-73929729b228" providerId="ADAL" clId="{67262A46-3FD7-5C48-80E3-27378D6783C2}" dt="2024-07-04T13:03:20.954" v="2461" actId="113"/>
          <ac:spMkLst>
            <pc:docMk/>
            <pc:sldMk cId="1022108815" sldId="394"/>
            <ac:spMk id="27" creationId="{D75DE4A7-A31A-CC6D-4C6C-032406B8EBEE}"/>
          </ac:spMkLst>
        </pc:spChg>
        <pc:spChg chg="add del mod">
          <ac:chgData name="Vepsäläinen Jari" userId="b4d653f0-fd05-4053-a1a3-73929729b228" providerId="ADAL" clId="{67262A46-3FD7-5C48-80E3-27378D6783C2}" dt="2024-07-04T13:01:53.676" v="2264" actId="478"/>
          <ac:spMkLst>
            <pc:docMk/>
            <pc:sldMk cId="1022108815" sldId="394"/>
            <ac:spMk id="32" creationId="{74237A31-BE7C-EFF3-D1BA-569C8ABD4EC3}"/>
          </ac:spMkLst>
        </pc:spChg>
        <pc:spChg chg="add del mod">
          <ac:chgData name="Vepsäläinen Jari" userId="b4d653f0-fd05-4053-a1a3-73929729b228" providerId="ADAL" clId="{67262A46-3FD7-5C48-80E3-27378D6783C2}" dt="2024-07-04T16:36:57.184" v="2613" actId="478"/>
          <ac:spMkLst>
            <pc:docMk/>
            <pc:sldMk cId="1022108815" sldId="394"/>
            <ac:spMk id="33" creationId="{7A5848BE-7C1D-D684-16BC-7C12A03FD7C0}"/>
          </ac:spMkLst>
        </pc:spChg>
        <pc:graphicFrameChg chg="add del modGraphic">
          <ac:chgData name="Vepsäläinen Jari" userId="b4d653f0-fd05-4053-a1a3-73929729b228" providerId="ADAL" clId="{67262A46-3FD7-5C48-80E3-27378D6783C2}" dt="2024-07-04T16:32:30.913" v="2553" actId="478"/>
          <ac:graphicFrameMkLst>
            <pc:docMk/>
            <pc:sldMk cId="1022108815" sldId="394"/>
            <ac:graphicFrameMk id="36" creationId="{7307C0AD-B6DC-5621-87AF-432852B221D1}"/>
          </ac:graphicFrameMkLst>
        </pc:graphicFrameChg>
        <pc:graphicFrameChg chg="add mod modGraphic">
          <ac:chgData name="Vepsäläinen Jari" userId="b4d653f0-fd05-4053-a1a3-73929729b228" providerId="ADAL" clId="{67262A46-3FD7-5C48-80E3-27378D6783C2}" dt="2024-07-04T16:37:12.090" v="2616" actId="1076"/>
          <ac:graphicFrameMkLst>
            <pc:docMk/>
            <pc:sldMk cId="1022108815" sldId="394"/>
            <ac:graphicFrameMk id="38" creationId="{D8CCE751-0B6B-C1ED-47CA-3B0F026BAE6A}"/>
          </ac:graphicFrameMkLst>
        </pc:graphicFrameChg>
        <pc:picChg chg="add del mod">
          <ac:chgData name="Vepsäläinen Jari" userId="b4d653f0-fd05-4053-a1a3-73929729b228" providerId="ADAL" clId="{67262A46-3FD7-5C48-80E3-27378D6783C2}" dt="2024-07-04T16:36:57.184" v="2613" actId="478"/>
          <ac:picMkLst>
            <pc:docMk/>
            <pc:sldMk cId="1022108815" sldId="394"/>
            <ac:picMk id="34" creationId="{F14BCD7C-27F2-F7C9-FA5E-4EEB726F24EF}"/>
          </ac:picMkLst>
        </pc:picChg>
        <pc:picChg chg="add del mod">
          <ac:chgData name="Vepsäläinen Jari" userId="b4d653f0-fd05-4053-a1a3-73929729b228" providerId="ADAL" clId="{67262A46-3FD7-5C48-80E3-27378D6783C2}" dt="2024-07-04T16:36:57.184" v="2613" actId="478"/>
          <ac:picMkLst>
            <pc:docMk/>
            <pc:sldMk cId="1022108815" sldId="394"/>
            <ac:picMk id="1026" creationId="{2BA30F74-81B1-A544-8EF2-1D9C81B41326}"/>
          </ac:picMkLst>
        </pc:picChg>
        <pc:picChg chg="add del mod">
          <ac:chgData name="Vepsäläinen Jari" userId="b4d653f0-fd05-4053-a1a3-73929729b228" providerId="ADAL" clId="{67262A46-3FD7-5C48-80E3-27378D6783C2}" dt="2024-07-04T13:06:19.653" v="2538" actId="478"/>
          <ac:picMkLst>
            <pc:docMk/>
            <pc:sldMk cId="1022108815" sldId="394"/>
            <ac:picMk id="1028" creationId="{BB43E461-51F9-079B-891C-305443417C78}"/>
          </ac:picMkLst>
        </pc:picChg>
        <pc:cxnChg chg="add mod">
          <ac:chgData name="Vepsäläinen Jari" userId="b4d653f0-fd05-4053-a1a3-73929729b228" providerId="ADAL" clId="{67262A46-3FD7-5C48-80E3-27378D6783C2}" dt="2024-07-04T13:01:58.664" v="2272" actId="1035"/>
          <ac:cxnSpMkLst>
            <pc:docMk/>
            <pc:sldMk cId="1022108815" sldId="394"/>
            <ac:cxnSpMk id="29" creationId="{0E3BAD0C-1F5A-5932-35D9-7E5BC380AF9F}"/>
          </ac:cxnSpMkLst>
        </pc:cxnChg>
        <pc:cxnChg chg="add mod">
          <ac:chgData name="Vepsäläinen Jari" userId="b4d653f0-fd05-4053-a1a3-73929729b228" providerId="ADAL" clId="{67262A46-3FD7-5C48-80E3-27378D6783C2}" dt="2024-07-04T13:01:58.664" v="2272" actId="1035"/>
          <ac:cxnSpMkLst>
            <pc:docMk/>
            <pc:sldMk cId="1022108815" sldId="394"/>
            <ac:cxnSpMk id="30" creationId="{39E5C454-ED00-2AC8-AAD6-F020F1DCEB69}"/>
          </ac:cxnSpMkLst>
        </pc:cxnChg>
      </pc:sldChg>
      <pc:sldChg chg="modSp new mod">
        <pc:chgData name="Vepsäläinen Jari" userId="b4d653f0-fd05-4053-a1a3-73929729b228" providerId="ADAL" clId="{67262A46-3FD7-5C48-80E3-27378D6783C2}" dt="2024-06-26T07:53:10.558" v="1226" actId="20577"/>
        <pc:sldMkLst>
          <pc:docMk/>
          <pc:sldMk cId="2129043644" sldId="395"/>
        </pc:sldMkLst>
        <pc:spChg chg="mod">
          <ac:chgData name="Vepsäläinen Jari" userId="b4d653f0-fd05-4053-a1a3-73929729b228" providerId="ADAL" clId="{67262A46-3FD7-5C48-80E3-27378D6783C2}" dt="2024-06-26T07:53:10.558" v="1226" actId="20577"/>
          <ac:spMkLst>
            <pc:docMk/>
            <pc:sldMk cId="2129043644" sldId="395"/>
            <ac:spMk id="5" creationId="{1E866FD9-8BFF-69CB-A86E-DA21260E524D}"/>
          </ac:spMkLst>
        </pc:spChg>
      </pc:sldChg>
      <pc:sldChg chg="new del">
        <pc:chgData name="Vepsäläinen Jari" userId="b4d653f0-fd05-4053-a1a3-73929729b228" providerId="ADAL" clId="{67262A46-3FD7-5C48-80E3-27378D6783C2}" dt="2024-06-26T07:55:40.055" v="1264" actId="2696"/>
        <pc:sldMkLst>
          <pc:docMk/>
          <pc:sldMk cId="2984492356" sldId="396"/>
        </pc:sldMkLst>
      </pc:sldChg>
      <pc:sldChg chg="addSp delSp modSp new mod modNotesTx">
        <pc:chgData name="Vepsäläinen Jari" userId="b4d653f0-fd05-4053-a1a3-73929729b228" providerId="ADAL" clId="{67262A46-3FD7-5C48-80E3-27378D6783C2}" dt="2024-06-26T07:55:36.062" v="1263" actId="478"/>
        <pc:sldMkLst>
          <pc:docMk/>
          <pc:sldMk cId="2504739784" sldId="397"/>
        </pc:sldMkLst>
        <pc:spChg chg="del">
          <ac:chgData name="Vepsäläinen Jari" userId="b4d653f0-fd05-4053-a1a3-73929729b228" providerId="ADAL" clId="{67262A46-3FD7-5C48-80E3-27378D6783C2}" dt="2024-06-26T07:55:36.062" v="1263" actId="478"/>
          <ac:spMkLst>
            <pc:docMk/>
            <pc:sldMk cId="2504739784" sldId="397"/>
            <ac:spMk id="2" creationId="{563C0698-520E-2B07-C69A-2DBE2C5795A2}"/>
          </ac:spMkLst>
        </pc:spChg>
        <pc:spChg chg="del">
          <ac:chgData name="Vepsäläinen Jari" userId="b4d653f0-fd05-4053-a1a3-73929729b228" providerId="ADAL" clId="{67262A46-3FD7-5C48-80E3-27378D6783C2}" dt="2024-06-26T07:53:17.869" v="1229" actId="478"/>
          <ac:spMkLst>
            <pc:docMk/>
            <pc:sldMk cId="2504739784" sldId="397"/>
            <ac:spMk id="6" creationId="{791F8C55-81AD-7054-7546-23EBCC6B314B}"/>
          </ac:spMkLst>
        </pc:spChg>
        <pc:picChg chg="add mod">
          <ac:chgData name="Vepsäläinen Jari" userId="b4d653f0-fd05-4053-a1a3-73929729b228" providerId="ADAL" clId="{67262A46-3FD7-5C48-80E3-27378D6783C2}" dt="2024-06-26T07:55:34.064" v="1262" actId="1076"/>
          <ac:picMkLst>
            <pc:docMk/>
            <pc:sldMk cId="2504739784" sldId="397"/>
            <ac:picMk id="7" creationId="{6C7CB976-8322-E676-5F0F-E2906D4EBCE6}"/>
          </ac:picMkLst>
        </pc:picChg>
      </pc:sldChg>
      <pc:sldChg chg="addSp modSp new mod">
        <pc:chgData name="Vepsäläinen Jari" userId="b4d653f0-fd05-4053-a1a3-73929729b228" providerId="ADAL" clId="{67262A46-3FD7-5C48-80E3-27378D6783C2}" dt="2024-06-26T08:13:53.671" v="1507" actId="1035"/>
        <pc:sldMkLst>
          <pc:docMk/>
          <pc:sldMk cId="2271543129" sldId="398"/>
        </pc:sldMkLst>
        <pc:spChg chg="mod">
          <ac:chgData name="Vepsäläinen Jari" userId="b4d653f0-fd05-4053-a1a3-73929729b228" providerId="ADAL" clId="{67262A46-3FD7-5C48-80E3-27378D6783C2}" dt="2024-06-26T07:59:50.867" v="1374" actId="20577"/>
          <ac:spMkLst>
            <pc:docMk/>
            <pc:sldMk cId="2271543129" sldId="398"/>
            <ac:spMk id="2" creationId="{D393CEBE-C416-B69F-8502-B2511A0E6B5D}"/>
          </ac:spMkLst>
        </pc:spChg>
        <pc:spChg chg="mod">
          <ac:chgData name="Vepsäläinen Jari" userId="b4d653f0-fd05-4053-a1a3-73929729b228" providerId="ADAL" clId="{67262A46-3FD7-5C48-80E3-27378D6783C2}" dt="2024-06-26T08:00:12.543" v="1378" actId="1076"/>
          <ac:spMkLst>
            <pc:docMk/>
            <pc:sldMk cId="2271543129" sldId="398"/>
            <ac:spMk id="6" creationId="{46869460-1E7F-E63F-258D-789FADBA44D9}"/>
          </ac:spMkLst>
        </pc:spChg>
        <pc:spChg chg="add mod">
          <ac:chgData name="Vepsäläinen Jari" userId="b4d653f0-fd05-4053-a1a3-73929729b228" providerId="ADAL" clId="{67262A46-3FD7-5C48-80E3-27378D6783C2}" dt="2024-06-26T08:00:15.078" v="1379" actId="1076"/>
          <ac:spMkLst>
            <pc:docMk/>
            <pc:sldMk cId="2271543129" sldId="398"/>
            <ac:spMk id="8" creationId="{4CB8F839-D086-0ED0-A9CF-71BEDB760329}"/>
          </ac:spMkLst>
        </pc:spChg>
        <pc:spChg chg="add mod">
          <ac:chgData name="Vepsäläinen Jari" userId="b4d653f0-fd05-4053-a1a3-73929729b228" providerId="ADAL" clId="{67262A46-3FD7-5C48-80E3-27378D6783C2}" dt="2024-06-26T07:58:42.176" v="1324" actId="164"/>
          <ac:spMkLst>
            <pc:docMk/>
            <pc:sldMk cId="2271543129" sldId="398"/>
            <ac:spMk id="10" creationId="{F3D2AE01-EB20-9772-DC60-6293D1CE74DD}"/>
          </ac:spMkLst>
        </pc:spChg>
        <pc:spChg chg="add mod">
          <ac:chgData name="Vepsäläinen Jari" userId="b4d653f0-fd05-4053-a1a3-73929729b228" providerId="ADAL" clId="{67262A46-3FD7-5C48-80E3-27378D6783C2}" dt="2024-06-26T08:04:49.097" v="1452" actId="1076"/>
          <ac:spMkLst>
            <pc:docMk/>
            <pc:sldMk cId="2271543129" sldId="398"/>
            <ac:spMk id="12" creationId="{DB4885C1-3332-2C0E-A64A-5359F024513F}"/>
          </ac:spMkLst>
        </pc:spChg>
        <pc:spChg chg="add mod">
          <ac:chgData name="Vepsäläinen Jari" userId="b4d653f0-fd05-4053-a1a3-73929729b228" providerId="ADAL" clId="{67262A46-3FD7-5C48-80E3-27378D6783C2}" dt="2024-06-26T08:04:45.943" v="1451" actId="1076"/>
          <ac:spMkLst>
            <pc:docMk/>
            <pc:sldMk cId="2271543129" sldId="398"/>
            <ac:spMk id="13" creationId="{111668C4-2BC8-143C-A9E0-83D329C6F2DE}"/>
          </ac:spMkLst>
        </pc:spChg>
        <pc:spChg chg="add mod">
          <ac:chgData name="Vepsäläinen Jari" userId="b4d653f0-fd05-4053-a1a3-73929729b228" providerId="ADAL" clId="{67262A46-3FD7-5C48-80E3-27378D6783C2}" dt="2024-06-26T08:03:41.942" v="1416" actId="1076"/>
          <ac:spMkLst>
            <pc:docMk/>
            <pc:sldMk cId="2271543129" sldId="398"/>
            <ac:spMk id="17" creationId="{C58DD3CB-ADB9-1E7F-4D02-E4BDAC28F305}"/>
          </ac:spMkLst>
        </pc:spChg>
        <pc:spChg chg="add mod">
          <ac:chgData name="Vepsäläinen Jari" userId="b4d653f0-fd05-4053-a1a3-73929729b228" providerId="ADAL" clId="{67262A46-3FD7-5C48-80E3-27378D6783C2}" dt="2024-06-26T08:13:53.671" v="1507" actId="1035"/>
          <ac:spMkLst>
            <pc:docMk/>
            <pc:sldMk cId="2271543129" sldId="398"/>
            <ac:spMk id="22" creationId="{B1FBC100-3DF0-6B0F-3941-FBE6ADBFFFDE}"/>
          </ac:spMkLst>
        </pc:spChg>
        <pc:spChg chg="add mod">
          <ac:chgData name="Vepsäläinen Jari" userId="b4d653f0-fd05-4053-a1a3-73929729b228" providerId="ADAL" clId="{67262A46-3FD7-5C48-80E3-27378D6783C2}" dt="2024-06-26T08:04:53.486" v="1454" actId="1076"/>
          <ac:spMkLst>
            <pc:docMk/>
            <pc:sldMk cId="2271543129" sldId="398"/>
            <ac:spMk id="23" creationId="{9CBD1F0B-4C0D-FD05-0D54-24C7DAACEDF2}"/>
          </ac:spMkLst>
        </pc:spChg>
        <pc:spChg chg="add mod">
          <ac:chgData name="Vepsäläinen Jari" userId="b4d653f0-fd05-4053-a1a3-73929729b228" providerId="ADAL" clId="{67262A46-3FD7-5C48-80E3-27378D6783C2}" dt="2024-06-26T08:05:01.223" v="1457" actId="14100"/>
          <ac:spMkLst>
            <pc:docMk/>
            <pc:sldMk cId="2271543129" sldId="398"/>
            <ac:spMk id="24" creationId="{FFDE5988-984C-CC9A-EB51-3041F90E489B}"/>
          </ac:spMkLst>
        </pc:spChg>
        <pc:spChg chg="add mod">
          <ac:chgData name="Vepsäläinen Jari" userId="b4d653f0-fd05-4053-a1a3-73929729b228" providerId="ADAL" clId="{67262A46-3FD7-5C48-80E3-27378D6783C2}" dt="2024-06-26T08:05:06.553" v="1459" actId="571"/>
          <ac:spMkLst>
            <pc:docMk/>
            <pc:sldMk cId="2271543129" sldId="398"/>
            <ac:spMk id="25" creationId="{0A0EF0D9-A557-771F-4E9B-22165B00C349}"/>
          </ac:spMkLst>
        </pc:spChg>
        <pc:grpChg chg="add mod">
          <ac:chgData name="Vepsäläinen Jari" userId="b4d653f0-fd05-4053-a1a3-73929729b228" providerId="ADAL" clId="{67262A46-3FD7-5C48-80E3-27378D6783C2}" dt="2024-06-26T08:02:08.650" v="1403" actId="164"/>
          <ac:grpSpMkLst>
            <pc:docMk/>
            <pc:sldMk cId="2271543129" sldId="398"/>
            <ac:grpSpMk id="11" creationId="{4CE63455-2653-9927-41D3-5E929F5179B0}"/>
          </ac:grpSpMkLst>
        </pc:grpChg>
        <pc:grpChg chg="add mod">
          <ac:chgData name="Vepsäläinen Jari" userId="b4d653f0-fd05-4053-a1a3-73929729b228" providerId="ADAL" clId="{67262A46-3FD7-5C48-80E3-27378D6783C2}" dt="2024-06-26T08:02:26.664" v="1407" actId="1076"/>
          <ac:grpSpMkLst>
            <pc:docMk/>
            <pc:sldMk cId="2271543129" sldId="398"/>
            <ac:grpSpMk id="18" creationId="{88A02D2B-9B0E-812E-8456-DEF16673622C}"/>
          </ac:grpSpMkLst>
        </pc:grpChg>
        <pc:grpChg chg="add mod">
          <ac:chgData name="Vepsäläinen Jari" userId="b4d653f0-fd05-4053-a1a3-73929729b228" providerId="ADAL" clId="{67262A46-3FD7-5C48-80E3-27378D6783C2}" dt="2024-06-26T08:03:53.766" v="1420" actId="1076"/>
          <ac:grpSpMkLst>
            <pc:docMk/>
            <pc:sldMk cId="2271543129" sldId="398"/>
            <ac:grpSpMk id="19" creationId="{8372D966-1002-7DB4-9B19-D61B4462E4CD}"/>
          </ac:grpSpMkLst>
        </pc:grpChg>
        <pc:grpChg chg="add mod">
          <ac:chgData name="Vepsäläinen Jari" userId="b4d653f0-fd05-4053-a1a3-73929729b228" providerId="ADAL" clId="{67262A46-3FD7-5C48-80E3-27378D6783C2}" dt="2024-06-26T08:03:50.515" v="1419" actId="1076"/>
          <ac:grpSpMkLst>
            <pc:docMk/>
            <pc:sldMk cId="2271543129" sldId="398"/>
            <ac:grpSpMk id="20" creationId="{563E6E80-23F0-7141-C24D-E444654B528E}"/>
          </ac:grpSpMkLst>
        </pc:grpChg>
        <pc:picChg chg="add mod">
          <ac:chgData name="Vepsäläinen Jari" userId="b4d653f0-fd05-4053-a1a3-73929729b228" providerId="ADAL" clId="{67262A46-3FD7-5C48-80E3-27378D6783C2}" dt="2024-06-26T08:02:18.297" v="1405" actId="164"/>
          <ac:picMkLst>
            <pc:docMk/>
            <pc:sldMk cId="2271543129" sldId="398"/>
            <ac:picMk id="7" creationId="{5044289C-FDB2-F645-F1F6-CB4BFC25A39A}"/>
          </ac:picMkLst>
        </pc:picChg>
        <pc:picChg chg="add mod">
          <ac:chgData name="Vepsäläinen Jari" userId="b4d653f0-fd05-4053-a1a3-73929729b228" providerId="ADAL" clId="{67262A46-3FD7-5C48-80E3-27378D6783C2}" dt="2024-06-26T07:58:42.176" v="1324" actId="164"/>
          <ac:picMkLst>
            <pc:docMk/>
            <pc:sldMk cId="2271543129" sldId="398"/>
            <ac:picMk id="9" creationId="{F4C407A3-D42E-E473-34D7-5B816C458A8C}"/>
          </ac:picMkLst>
        </pc:picChg>
        <pc:picChg chg="add">
          <ac:chgData name="Vepsäläinen Jari" userId="b4d653f0-fd05-4053-a1a3-73929729b228" providerId="ADAL" clId="{67262A46-3FD7-5C48-80E3-27378D6783C2}" dt="2024-06-26T08:00:17.136" v="1380"/>
          <ac:picMkLst>
            <pc:docMk/>
            <pc:sldMk cId="2271543129" sldId="398"/>
            <ac:picMk id="14" creationId="{F98B5E6D-2B8A-EF77-8E54-5CFEE4825AC9}"/>
          </ac:picMkLst>
        </pc:picChg>
        <pc:picChg chg="add mod">
          <ac:chgData name="Vepsäläinen Jari" userId="b4d653f0-fd05-4053-a1a3-73929729b228" providerId="ADAL" clId="{67262A46-3FD7-5C48-80E3-27378D6783C2}" dt="2024-06-26T08:03:44.772" v="1418" actId="1076"/>
          <ac:picMkLst>
            <pc:docMk/>
            <pc:sldMk cId="2271543129" sldId="398"/>
            <ac:picMk id="15" creationId="{2CD78139-381B-4EB6-001C-DE2E03F4AE43}"/>
          </ac:picMkLst>
        </pc:picChg>
        <pc:picChg chg="add mod">
          <ac:chgData name="Vepsäläinen Jari" userId="b4d653f0-fd05-4053-a1a3-73929729b228" providerId="ADAL" clId="{67262A46-3FD7-5C48-80E3-27378D6783C2}" dt="2024-06-26T08:02:31.681" v="1408" actId="164"/>
          <ac:picMkLst>
            <pc:docMk/>
            <pc:sldMk cId="2271543129" sldId="398"/>
            <ac:picMk id="16" creationId="{18224D3F-664F-2CAD-FF59-48D764497F5C}"/>
          </ac:picMkLst>
        </pc:picChg>
        <pc:picChg chg="add mod">
          <ac:chgData name="Vepsäläinen Jari" userId="b4d653f0-fd05-4053-a1a3-73929729b228" providerId="ADAL" clId="{67262A46-3FD7-5C48-80E3-27378D6783C2}" dt="2024-06-26T08:13:53.671" v="1507" actId="1035"/>
          <ac:picMkLst>
            <pc:docMk/>
            <pc:sldMk cId="2271543129" sldId="398"/>
            <ac:picMk id="21" creationId="{BD2DCA23-0F54-0D75-1480-1159F0D60CC4}"/>
          </ac:picMkLst>
        </pc:picChg>
      </pc:sldChg>
      <pc:sldChg chg="addSp delSp modSp new mod">
        <pc:chgData name="Vepsäläinen Jari" userId="b4d653f0-fd05-4053-a1a3-73929729b228" providerId="ADAL" clId="{67262A46-3FD7-5C48-80E3-27378D6783C2}" dt="2024-06-26T08:06:59.203" v="1469" actId="1076"/>
        <pc:sldMkLst>
          <pc:docMk/>
          <pc:sldMk cId="1336231728" sldId="399"/>
        </pc:sldMkLst>
        <pc:spChg chg="del">
          <ac:chgData name="Vepsäläinen Jari" userId="b4d653f0-fd05-4053-a1a3-73929729b228" providerId="ADAL" clId="{67262A46-3FD7-5C48-80E3-27378D6783C2}" dt="2024-06-26T08:06:28.950" v="1461" actId="478"/>
          <ac:spMkLst>
            <pc:docMk/>
            <pc:sldMk cId="1336231728" sldId="399"/>
            <ac:spMk id="2" creationId="{76B34E15-D7DD-6C89-3571-C92DBF736EDB}"/>
          </ac:spMkLst>
        </pc:spChg>
        <pc:spChg chg="del">
          <ac:chgData name="Vepsäläinen Jari" userId="b4d653f0-fd05-4053-a1a3-73929729b228" providerId="ADAL" clId="{67262A46-3FD7-5C48-80E3-27378D6783C2}" dt="2024-06-26T08:06:29.963" v="1462" actId="478"/>
          <ac:spMkLst>
            <pc:docMk/>
            <pc:sldMk cId="1336231728" sldId="399"/>
            <ac:spMk id="6" creationId="{69E7279D-E472-13D9-4D38-3D0B121FD10F}"/>
          </ac:spMkLst>
        </pc:spChg>
        <pc:picChg chg="add mod">
          <ac:chgData name="Vepsäläinen Jari" userId="b4d653f0-fd05-4053-a1a3-73929729b228" providerId="ADAL" clId="{67262A46-3FD7-5C48-80E3-27378D6783C2}" dt="2024-06-26T08:06:59.203" v="1469" actId="1076"/>
          <ac:picMkLst>
            <pc:docMk/>
            <pc:sldMk cId="1336231728" sldId="399"/>
            <ac:picMk id="7" creationId="{65C3E1B3-D39E-5ED5-07E9-54CFEE75E14A}"/>
          </ac:picMkLst>
        </pc:picChg>
      </pc:sldChg>
      <pc:sldChg chg="add del">
        <pc:chgData name="Vepsäläinen Jari" userId="b4d653f0-fd05-4053-a1a3-73929729b228" providerId="ADAL" clId="{67262A46-3FD7-5C48-80E3-27378D6783C2}" dt="2024-06-26T07:58:30.658" v="1323" actId="2696"/>
        <pc:sldMkLst>
          <pc:docMk/>
          <pc:sldMk cId="2209342930" sldId="399"/>
        </pc:sldMkLst>
      </pc:sldChg>
      <pc:sldChg chg="addSp modSp new mod">
        <pc:chgData name="Vepsäläinen Jari" userId="b4d653f0-fd05-4053-a1a3-73929729b228" providerId="ADAL" clId="{67262A46-3FD7-5C48-80E3-27378D6783C2}" dt="2024-06-26T08:08:13.882" v="1478" actId="1076"/>
        <pc:sldMkLst>
          <pc:docMk/>
          <pc:sldMk cId="2032659701" sldId="400"/>
        </pc:sldMkLst>
        <pc:picChg chg="add mod">
          <ac:chgData name="Vepsäläinen Jari" userId="b4d653f0-fd05-4053-a1a3-73929729b228" providerId="ADAL" clId="{67262A46-3FD7-5C48-80E3-27378D6783C2}" dt="2024-06-26T08:08:13.882" v="1478" actId="1076"/>
          <ac:picMkLst>
            <pc:docMk/>
            <pc:sldMk cId="2032659701" sldId="400"/>
            <ac:picMk id="5" creationId="{E730A94E-0056-DE4B-A787-E4A557E22A79}"/>
          </ac:picMkLst>
        </pc:picChg>
      </pc:sldChg>
      <pc:sldChg chg="addSp modSp new del mod">
        <pc:chgData name="Vepsäläinen Jari" userId="b4d653f0-fd05-4053-a1a3-73929729b228" providerId="ADAL" clId="{67262A46-3FD7-5C48-80E3-27378D6783C2}" dt="2024-07-21T18:16:40.964" v="2871" actId="2696"/>
        <pc:sldMkLst>
          <pc:docMk/>
          <pc:sldMk cId="783247266" sldId="401"/>
        </pc:sldMkLst>
        <pc:picChg chg="add mod">
          <ac:chgData name="Vepsäläinen Jari" userId="b4d653f0-fd05-4053-a1a3-73929729b228" providerId="ADAL" clId="{67262A46-3FD7-5C48-80E3-27378D6783C2}" dt="2024-06-26T08:10:28.428" v="1482" actId="1076"/>
          <ac:picMkLst>
            <pc:docMk/>
            <pc:sldMk cId="783247266" sldId="401"/>
            <ac:picMk id="5" creationId="{FE67EEDE-FEA7-8F0E-D38F-8D395EAC7A1D}"/>
          </ac:picMkLst>
        </pc:picChg>
        <pc:picChg chg="add mod">
          <ac:chgData name="Vepsäläinen Jari" userId="b4d653f0-fd05-4053-a1a3-73929729b228" providerId="ADAL" clId="{67262A46-3FD7-5C48-80E3-27378D6783C2}" dt="2024-06-26T08:10:53.187" v="1484"/>
          <ac:picMkLst>
            <pc:docMk/>
            <pc:sldMk cId="783247266" sldId="401"/>
            <ac:picMk id="6" creationId="{F4EC4DAB-C008-A50C-625B-583B16BED34E}"/>
          </ac:picMkLst>
        </pc:picChg>
      </pc:sldChg>
      <pc:sldChg chg="addSp modSp new del mod">
        <pc:chgData name="Vepsäläinen Jari" userId="b4d653f0-fd05-4053-a1a3-73929729b228" providerId="ADAL" clId="{67262A46-3FD7-5C48-80E3-27378D6783C2}" dt="2024-07-21T18:16:40.961" v="2870" actId="2696"/>
        <pc:sldMkLst>
          <pc:docMk/>
          <pc:sldMk cId="1375908156" sldId="402"/>
        </pc:sldMkLst>
        <pc:picChg chg="add mod">
          <ac:chgData name="Vepsäläinen Jari" userId="b4d653f0-fd05-4053-a1a3-73929729b228" providerId="ADAL" clId="{67262A46-3FD7-5C48-80E3-27378D6783C2}" dt="2024-06-26T08:11:03.990" v="1489" actId="1076"/>
          <ac:picMkLst>
            <pc:docMk/>
            <pc:sldMk cId="1375908156" sldId="402"/>
            <ac:picMk id="5" creationId="{8775E210-1B7A-BCBC-015D-6C77B44379AB}"/>
          </ac:picMkLst>
        </pc:picChg>
      </pc:sldChg>
      <pc:sldChg chg="addSp modSp new del mod">
        <pc:chgData name="Vepsäläinen Jari" userId="b4d653f0-fd05-4053-a1a3-73929729b228" providerId="ADAL" clId="{67262A46-3FD7-5C48-80E3-27378D6783C2}" dt="2024-07-21T18:16:40.958" v="2869" actId="2696"/>
        <pc:sldMkLst>
          <pc:docMk/>
          <pc:sldMk cId="3526874219" sldId="403"/>
        </pc:sldMkLst>
        <pc:picChg chg="add mod">
          <ac:chgData name="Vepsäläinen Jari" userId="b4d653f0-fd05-4053-a1a3-73929729b228" providerId="ADAL" clId="{67262A46-3FD7-5C48-80E3-27378D6783C2}" dt="2024-06-26T08:12:14.779" v="1496" actId="14100"/>
          <ac:picMkLst>
            <pc:docMk/>
            <pc:sldMk cId="3526874219" sldId="403"/>
            <ac:picMk id="5" creationId="{7AFF916B-CBB3-E9D0-853E-9A153020FDBB}"/>
          </ac:picMkLst>
        </pc:picChg>
      </pc:sldChg>
      <pc:sldChg chg="modSp new del mod">
        <pc:chgData name="Vepsäläinen Jari" userId="b4d653f0-fd05-4053-a1a3-73929729b228" providerId="ADAL" clId="{67262A46-3FD7-5C48-80E3-27378D6783C2}" dt="2024-07-19T05:42:38.226" v="2867" actId="2696"/>
        <pc:sldMkLst>
          <pc:docMk/>
          <pc:sldMk cId="968251358" sldId="404"/>
        </pc:sldMkLst>
        <pc:spChg chg="mod">
          <ac:chgData name="Vepsäläinen Jari" userId="b4d653f0-fd05-4053-a1a3-73929729b228" providerId="ADAL" clId="{67262A46-3FD7-5C48-80E3-27378D6783C2}" dt="2024-06-26T08:15:16.635" v="1559" actId="20577"/>
          <ac:spMkLst>
            <pc:docMk/>
            <pc:sldMk cId="968251358" sldId="404"/>
            <ac:spMk id="5" creationId="{9B82BB61-FBB5-744A-1CC9-E7DFAC684DAB}"/>
          </ac:spMkLst>
        </pc:spChg>
      </pc:sldChg>
      <pc:sldChg chg="addSp modSp new del mod">
        <pc:chgData name="Vepsäläinen Jari" userId="b4d653f0-fd05-4053-a1a3-73929729b228" providerId="ADAL" clId="{67262A46-3FD7-5C48-80E3-27378D6783C2}" dt="2024-07-21T18:11:37.157" v="2868" actId="2696"/>
        <pc:sldMkLst>
          <pc:docMk/>
          <pc:sldMk cId="2882558191" sldId="405"/>
        </pc:sldMkLst>
        <pc:picChg chg="add mod">
          <ac:chgData name="Vepsäläinen Jari" userId="b4d653f0-fd05-4053-a1a3-73929729b228" providerId="ADAL" clId="{67262A46-3FD7-5C48-80E3-27378D6783C2}" dt="2024-06-26T08:20:24.919" v="1601" actId="1076"/>
          <ac:picMkLst>
            <pc:docMk/>
            <pc:sldMk cId="2882558191" sldId="405"/>
            <ac:picMk id="5" creationId="{75C487A4-C4F2-5B82-26AE-6AE46BE1C36B}"/>
          </ac:picMkLst>
        </pc:picChg>
      </pc:sldChg>
      <pc:sldChg chg="addSp modSp new add del mod">
        <pc:chgData name="Vepsäläinen Jari" userId="b4d653f0-fd05-4053-a1a3-73929729b228" providerId="ADAL" clId="{67262A46-3FD7-5C48-80E3-27378D6783C2}" dt="2024-07-21T18:17:56.361" v="2875" actId="2696"/>
        <pc:sldMkLst>
          <pc:docMk/>
          <pc:sldMk cId="327443258" sldId="406"/>
        </pc:sldMkLst>
        <pc:spChg chg="add mod">
          <ac:chgData name="Vepsäläinen Jari" userId="b4d653f0-fd05-4053-a1a3-73929729b228" providerId="ADAL" clId="{67262A46-3FD7-5C48-80E3-27378D6783C2}" dt="2024-06-26T08:22:04.890" v="1630" actId="20577"/>
          <ac:spMkLst>
            <pc:docMk/>
            <pc:sldMk cId="327443258" sldId="406"/>
            <ac:spMk id="5" creationId="{4FCD1B09-539B-656B-76D2-11F7C0020A0A}"/>
          </ac:spMkLst>
        </pc:spChg>
      </pc:sldChg>
      <pc:sldChg chg="addSp delSp modSp new mod delAnim modAnim">
        <pc:chgData name="Vepsäläinen Jari" userId="b4d653f0-fd05-4053-a1a3-73929729b228" providerId="ADAL" clId="{67262A46-3FD7-5C48-80E3-27378D6783C2}" dt="2024-07-04T16:39:02.786" v="2704" actId="1076"/>
        <pc:sldMkLst>
          <pc:docMk/>
          <pc:sldMk cId="1952944906" sldId="407"/>
        </pc:sldMkLst>
        <pc:spChg chg="del">
          <ac:chgData name="Vepsäläinen Jari" userId="b4d653f0-fd05-4053-a1a3-73929729b228" providerId="ADAL" clId="{67262A46-3FD7-5C48-80E3-27378D6783C2}" dt="2024-07-04T16:32:49.561" v="2556" actId="478"/>
          <ac:spMkLst>
            <pc:docMk/>
            <pc:sldMk cId="1952944906" sldId="407"/>
            <ac:spMk id="2" creationId="{DD12C7AC-5396-20C2-0FE1-5C71BB839A24}"/>
          </ac:spMkLst>
        </pc:spChg>
        <pc:spChg chg="del">
          <ac:chgData name="Vepsäläinen Jari" userId="b4d653f0-fd05-4053-a1a3-73929729b228" providerId="ADAL" clId="{67262A46-3FD7-5C48-80E3-27378D6783C2}" dt="2024-07-04T16:32:48.112" v="2555" actId="478"/>
          <ac:spMkLst>
            <pc:docMk/>
            <pc:sldMk cId="1952944906" sldId="407"/>
            <ac:spMk id="6" creationId="{CDED59BE-DBCE-A53D-A5D2-F051E62E231F}"/>
          </ac:spMkLst>
        </pc:spChg>
        <pc:spChg chg="add mod">
          <ac:chgData name="Vepsäläinen Jari" userId="b4d653f0-fd05-4053-a1a3-73929729b228" providerId="ADAL" clId="{67262A46-3FD7-5C48-80E3-27378D6783C2}" dt="2024-07-04T16:38:59.749" v="2703" actId="1076"/>
          <ac:spMkLst>
            <pc:docMk/>
            <pc:sldMk cId="1952944906" sldId="407"/>
            <ac:spMk id="7" creationId="{550B6619-F33D-33E1-57B2-9E7A13CCC620}"/>
          </ac:spMkLst>
        </pc:spChg>
        <pc:spChg chg="add mod">
          <ac:chgData name="Vepsäläinen Jari" userId="b4d653f0-fd05-4053-a1a3-73929729b228" providerId="ADAL" clId="{67262A46-3FD7-5C48-80E3-27378D6783C2}" dt="2024-07-04T16:38:53.532" v="2697" actId="1038"/>
          <ac:spMkLst>
            <pc:docMk/>
            <pc:sldMk cId="1952944906" sldId="407"/>
            <ac:spMk id="8" creationId="{4409C985-7170-E79C-AD87-E87ADB93D4DA}"/>
          </ac:spMkLst>
        </pc:spChg>
        <pc:spChg chg="add mod">
          <ac:chgData name="Vepsäläinen Jari" userId="b4d653f0-fd05-4053-a1a3-73929729b228" providerId="ADAL" clId="{67262A46-3FD7-5C48-80E3-27378D6783C2}" dt="2024-07-04T16:38:56.437" v="2701" actId="1037"/>
          <ac:spMkLst>
            <pc:docMk/>
            <pc:sldMk cId="1952944906" sldId="407"/>
            <ac:spMk id="10" creationId="{6F34DAED-19C7-1817-CF4F-29664C4F4A5E}"/>
          </ac:spMkLst>
        </pc:spChg>
        <pc:spChg chg="mod">
          <ac:chgData name="Vepsäläinen Jari" userId="b4d653f0-fd05-4053-a1a3-73929729b228" providerId="ADAL" clId="{67262A46-3FD7-5C48-80E3-27378D6783C2}" dt="2024-07-04T16:36:15.987" v="2602"/>
          <ac:spMkLst>
            <pc:docMk/>
            <pc:sldMk cId="1952944906" sldId="407"/>
            <ac:spMk id="13" creationId="{51463812-F58A-130F-03A2-03CCCEF6888C}"/>
          </ac:spMkLst>
        </pc:spChg>
        <pc:spChg chg="mod">
          <ac:chgData name="Vepsäläinen Jari" userId="b4d653f0-fd05-4053-a1a3-73929729b228" providerId="ADAL" clId="{67262A46-3FD7-5C48-80E3-27378D6783C2}" dt="2024-07-04T16:36:15.987" v="2602"/>
          <ac:spMkLst>
            <pc:docMk/>
            <pc:sldMk cId="1952944906" sldId="407"/>
            <ac:spMk id="16" creationId="{7CC44012-1222-3B9D-AF2B-58D55F82C892}"/>
          </ac:spMkLst>
        </pc:spChg>
        <pc:spChg chg="mod">
          <ac:chgData name="Vepsäläinen Jari" userId="b4d653f0-fd05-4053-a1a3-73929729b228" providerId="ADAL" clId="{67262A46-3FD7-5C48-80E3-27378D6783C2}" dt="2024-07-04T16:36:15.987" v="2602"/>
          <ac:spMkLst>
            <pc:docMk/>
            <pc:sldMk cId="1952944906" sldId="407"/>
            <ac:spMk id="17" creationId="{A193672E-428A-54DD-477B-3066580F3E64}"/>
          </ac:spMkLst>
        </pc:spChg>
        <pc:spChg chg="mod">
          <ac:chgData name="Vepsäläinen Jari" userId="b4d653f0-fd05-4053-a1a3-73929729b228" providerId="ADAL" clId="{67262A46-3FD7-5C48-80E3-27378D6783C2}" dt="2024-07-04T16:36:15.987" v="2602"/>
          <ac:spMkLst>
            <pc:docMk/>
            <pc:sldMk cId="1952944906" sldId="407"/>
            <ac:spMk id="18" creationId="{385E2CDA-C04A-6EC8-6B46-4F864BF12F7F}"/>
          </ac:spMkLst>
        </pc:spChg>
        <pc:spChg chg="mod">
          <ac:chgData name="Vepsäläinen Jari" userId="b4d653f0-fd05-4053-a1a3-73929729b228" providerId="ADAL" clId="{67262A46-3FD7-5C48-80E3-27378D6783C2}" dt="2024-07-04T16:36:15.987" v="2602"/>
          <ac:spMkLst>
            <pc:docMk/>
            <pc:sldMk cId="1952944906" sldId="407"/>
            <ac:spMk id="19" creationId="{92855EBA-B293-FF94-CFA3-C3653C63C4AB}"/>
          </ac:spMkLst>
        </pc:spChg>
        <pc:spChg chg="mod">
          <ac:chgData name="Vepsäläinen Jari" userId="b4d653f0-fd05-4053-a1a3-73929729b228" providerId="ADAL" clId="{67262A46-3FD7-5C48-80E3-27378D6783C2}" dt="2024-07-04T16:36:15.987" v="2602"/>
          <ac:spMkLst>
            <pc:docMk/>
            <pc:sldMk cId="1952944906" sldId="407"/>
            <ac:spMk id="20" creationId="{D81980AA-F062-8D3A-F63C-AEB04AAA5CB7}"/>
          </ac:spMkLst>
        </pc:spChg>
        <pc:spChg chg="mod">
          <ac:chgData name="Vepsäläinen Jari" userId="b4d653f0-fd05-4053-a1a3-73929729b228" providerId="ADAL" clId="{67262A46-3FD7-5C48-80E3-27378D6783C2}" dt="2024-07-04T16:36:15.987" v="2602"/>
          <ac:spMkLst>
            <pc:docMk/>
            <pc:sldMk cId="1952944906" sldId="407"/>
            <ac:spMk id="21" creationId="{349C185E-1EE9-476C-D107-AA8F0B5F051A}"/>
          </ac:spMkLst>
        </pc:spChg>
        <pc:spChg chg="mod">
          <ac:chgData name="Vepsäläinen Jari" userId="b4d653f0-fd05-4053-a1a3-73929729b228" providerId="ADAL" clId="{67262A46-3FD7-5C48-80E3-27378D6783C2}" dt="2024-07-04T16:36:15.987" v="2602"/>
          <ac:spMkLst>
            <pc:docMk/>
            <pc:sldMk cId="1952944906" sldId="407"/>
            <ac:spMk id="28" creationId="{13CCE7D8-79AF-299F-413A-5CF50666EB1A}"/>
          </ac:spMkLst>
        </pc:spChg>
        <pc:spChg chg="mod">
          <ac:chgData name="Vepsäläinen Jari" userId="b4d653f0-fd05-4053-a1a3-73929729b228" providerId="ADAL" clId="{67262A46-3FD7-5C48-80E3-27378D6783C2}" dt="2024-07-04T16:36:15.987" v="2602"/>
          <ac:spMkLst>
            <pc:docMk/>
            <pc:sldMk cId="1952944906" sldId="407"/>
            <ac:spMk id="29" creationId="{29C14B9E-B447-878B-E948-12FF903E34FB}"/>
          </ac:spMkLst>
        </pc:spChg>
        <pc:spChg chg="mod">
          <ac:chgData name="Vepsäläinen Jari" userId="b4d653f0-fd05-4053-a1a3-73929729b228" providerId="ADAL" clId="{67262A46-3FD7-5C48-80E3-27378D6783C2}" dt="2024-07-04T16:36:15.987" v="2602"/>
          <ac:spMkLst>
            <pc:docMk/>
            <pc:sldMk cId="1952944906" sldId="407"/>
            <ac:spMk id="30" creationId="{4FC7DBFD-39A1-148A-45C8-6A655199487F}"/>
          </ac:spMkLst>
        </pc:spChg>
        <pc:spChg chg="mod">
          <ac:chgData name="Vepsäläinen Jari" userId="b4d653f0-fd05-4053-a1a3-73929729b228" providerId="ADAL" clId="{67262A46-3FD7-5C48-80E3-27378D6783C2}" dt="2024-07-04T16:36:15.987" v="2602"/>
          <ac:spMkLst>
            <pc:docMk/>
            <pc:sldMk cId="1952944906" sldId="407"/>
            <ac:spMk id="31" creationId="{FDE3D1C3-799B-7942-8D77-DDD8CDA83FB4}"/>
          </ac:spMkLst>
        </pc:spChg>
        <pc:spChg chg="mod">
          <ac:chgData name="Vepsäläinen Jari" userId="b4d653f0-fd05-4053-a1a3-73929729b228" providerId="ADAL" clId="{67262A46-3FD7-5C48-80E3-27378D6783C2}" dt="2024-07-04T16:36:15.987" v="2602"/>
          <ac:spMkLst>
            <pc:docMk/>
            <pc:sldMk cId="1952944906" sldId="407"/>
            <ac:spMk id="47" creationId="{D8495817-7AD7-89CA-D5E6-C6870EE69E8E}"/>
          </ac:spMkLst>
        </pc:spChg>
        <pc:spChg chg="mod">
          <ac:chgData name="Vepsäläinen Jari" userId="b4d653f0-fd05-4053-a1a3-73929729b228" providerId="ADAL" clId="{67262A46-3FD7-5C48-80E3-27378D6783C2}" dt="2024-07-04T16:36:15.987" v="2602"/>
          <ac:spMkLst>
            <pc:docMk/>
            <pc:sldMk cId="1952944906" sldId="407"/>
            <ac:spMk id="49" creationId="{B7FA69A9-5029-0E41-1C61-3FAE3FF62C0E}"/>
          </ac:spMkLst>
        </pc:spChg>
        <pc:spChg chg="mod">
          <ac:chgData name="Vepsäläinen Jari" userId="b4d653f0-fd05-4053-a1a3-73929729b228" providerId="ADAL" clId="{67262A46-3FD7-5C48-80E3-27378D6783C2}" dt="2024-07-04T16:36:15.987" v="2602"/>
          <ac:spMkLst>
            <pc:docMk/>
            <pc:sldMk cId="1952944906" sldId="407"/>
            <ac:spMk id="64" creationId="{DEFE2E87-09F2-1DEE-6402-EA459376C44F}"/>
          </ac:spMkLst>
        </pc:spChg>
        <pc:spChg chg="mod">
          <ac:chgData name="Vepsäläinen Jari" userId="b4d653f0-fd05-4053-a1a3-73929729b228" providerId="ADAL" clId="{67262A46-3FD7-5C48-80E3-27378D6783C2}" dt="2024-07-04T16:36:15.987" v="2602"/>
          <ac:spMkLst>
            <pc:docMk/>
            <pc:sldMk cId="1952944906" sldId="407"/>
            <ac:spMk id="66" creationId="{AEE0859A-F9D2-1643-D47F-C4DB26C07F8E}"/>
          </ac:spMkLst>
        </pc:spChg>
        <pc:spChg chg="mod">
          <ac:chgData name="Vepsäläinen Jari" userId="b4d653f0-fd05-4053-a1a3-73929729b228" providerId="ADAL" clId="{67262A46-3FD7-5C48-80E3-27378D6783C2}" dt="2024-07-04T16:36:15.987" v="2602"/>
          <ac:spMkLst>
            <pc:docMk/>
            <pc:sldMk cId="1952944906" sldId="407"/>
            <ac:spMk id="67" creationId="{CE55EE83-0164-16CA-1BF6-AF02F200C746}"/>
          </ac:spMkLst>
        </pc:spChg>
        <pc:spChg chg="mod">
          <ac:chgData name="Vepsäläinen Jari" userId="b4d653f0-fd05-4053-a1a3-73929729b228" providerId="ADAL" clId="{67262A46-3FD7-5C48-80E3-27378D6783C2}" dt="2024-07-04T16:36:15.987" v="2602"/>
          <ac:spMkLst>
            <pc:docMk/>
            <pc:sldMk cId="1952944906" sldId="407"/>
            <ac:spMk id="71" creationId="{0ABFC2B7-928A-79AF-1410-64EE49E039CA}"/>
          </ac:spMkLst>
        </pc:spChg>
        <pc:spChg chg="mod">
          <ac:chgData name="Vepsäläinen Jari" userId="b4d653f0-fd05-4053-a1a3-73929729b228" providerId="ADAL" clId="{67262A46-3FD7-5C48-80E3-27378D6783C2}" dt="2024-07-04T16:36:15.987" v="2602"/>
          <ac:spMkLst>
            <pc:docMk/>
            <pc:sldMk cId="1952944906" sldId="407"/>
            <ac:spMk id="72" creationId="{195A3040-2846-CA07-2547-E3F03CDCE92C}"/>
          </ac:spMkLst>
        </pc:spChg>
        <pc:spChg chg="mod">
          <ac:chgData name="Vepsäläinen Jari" userId="b4d653f0-fd05-4053-a1a3-73929729b228" providerId="ADAL" clId="{67262A46-3FD7-5C48-80E3-27378D6783C2}" dt="2024-07-04T16:36:15.987" v="2602"/>
          <ac:spMkLst>
            <pc:docMk/>
            <pc:sldMk cId="1952944906" sldId="407"/>
            <ac:spMk id="75" creationId="{DAFC9CFE-AEC0-AB02-DAA0-2EC9AC1F75BF}"/>
          </ac:spMkLst>
        </pc:spChg>
        <pc:spChg chg="mod">
          <ac:chgData name="Vepsäläinen Jari" userId="b4d653f0-fd05-4053-a1a3-73929729b228" providerId="ADAL" clId="{67262A46-3FD7-5C48-80E3-27378D6783C2}" dt="2024-07-04T16:36:15.987" v="2602"/>
          <ac:spMkLst>
            <pc:docMk/>
            <pc:sldMk cId="1952944906" sldId="407"/>
            <ac:spMk id="76" creationId="{6E61619D-1642-4FAE-05E6-FE4F41E5AD90}"/>
          </ac:spMkLst>
        </pc:spChg>
        <pc:spChg chg="mod">
          <ac:chgData name="Vepsäläinen Jari" userId="b4d653f0-fd05-4053-a1a3-73929729b228" providerId="ADAL" clId="{67262A46-3FD7-5C48-80E3-27378D6783C2}" dt="2024-07-04T16:36:15.987" v="2602"/>
          <ac:spMkLst>
            <pc:docMk/>
            <pc:sldMk cId="1952944906" sldId="407"/>
            <ac:spMk id="77" creationId="{63E43C44-5643-CF66-9A06-EC0E2DE22D58}"/>
          </ac:spMkLst>
        </pc:spChg>
        <pc:spChg chg="mod">
          <ac:chgData name="Vepsäläinen Jari" userId="b4d653f0-fd05-4053-a1a3-73929729b228" providerId="ADAL" clId="{67262A46-3FD7-5C48-80E3-27378D6783C2}" dt="2024-07-04T16:36:15.987" v="2602"/>
          <ac:spMkLst>
            <pc:docMk/>
            <pc:sldMk cId="1952944906" sldId="407"/>
            <ac:spMk id="78" creationId="{991D9E04-EA9A-7E1B-36CB-B0CF7433F094}"/>
          </ac:spMkLst>
        </pc:spChg>
        <pc:spChg chg="mod">
          <ac:chgData name="Vepsäläinen Jari" userId="b4d653f0-fd05-4053-a1a3-73929729b228" providerId="ADAL" clId="{67262A46-3FD7-5C48-80E3-27378D6783C2}" dt="2024-07-04T16:36:15.987" v="2602"/>
          <ac:spMkLst>
            <pc:docMk/>
            <pc:sldMk cId="1952944906" sldId="407"/>
            <ac:spMk id="79" creationId="{68DB4258-3602-025D-6158-3539450D1D00}"/>
          </ac:spMkLst>
        </pc:spChg>
        <pc:spChg chg="mod">
          <ac:chgData name="Vepsäläinen Jari" userId="b4d653f0-fd05-4053-a1a3-73929729b228" providerId="ADAL" clId="{67262A46-3FD7-5C48-80E3-27378D6783C2}" dt="2024-07-04T16:36:15.987" v="2602"/>
          <ac:spMkLst>
            <pc:docMk/>
            <pc:sldMk cId="1952944906" sldId="407"/>
            <ac:spMk id="80" creationId="{A972869A-D77F-9CAC-9ED6-C699D4F63141}"/>
          </ac:spMkLst>
        </pc:spChg>
        <pc:spChg chg="mod">
          <ac:chgData name="Vepsäläinen Jari" userId="b4d653f0-fd05-4053-a1a3-73929729b228" providerId="ADAL" clId="{67262A46-3FD7-5C48-80E3-27378D6783C2}" dt="2024-07-04T16:36:15.987" v="2602"/>
          <ac:spMkLst>
            <pc:docMk/>
            <pc:sldMk cId="1952944906" sldId="407"/>
            <ac:spMk id="81" creationId="{01EA5882-3DBF-1985-0D10-1A72C27A2740}"/>
          </ac:spMkLst>
        </pc:spChg>
        <pc:spChg chg="mod">
          <ac:chgData name="Vepsäläinen Jari" userId="b4d653f0-fd05-4053-a1a3-73929729b228" providerId="ADAL" clId="{67262A46-3FD7-5C48-80E3-27378D6783C2}" dt="2024-07-04T16:36:15.987" v="2602"/>
          <ac:spMkLst>
            <pc:docMk/>
            <pc:sldMk cId="1952944906" sldId="407"/>
            <ac:spMk id="82" creationId="{D05D79BD-3F94-EF00-8865-450963280F4B}"/>
          </ac:spMkLst>
        </pc:spChg>
        <pc:spChg chg="mod">
          <ac:chgData name="Vepsäläinen Jari" userId="b4d653f0-fd05-4053-a1a3-73929729b228" providerId="ADAL" clId="{67262A46-3FD7-5C48-80E3-27378D6783C2}" dt="2024-07-04T16:36:15.987" v="2602"/>
          <ac:spMkLst>
            <pc:docMk/>
            <pc:sldMk cId="1952944906" sldId="407"/>
            <ac:spMk id="83" creationId="{DC7FFFAC-E251-66C7-4151-9764F4ED72B3}"/>
          </ac:spMkLst>
        </pc:spChg>
        <pc:spChg chg="mod">
          <ac:chgData name="Vepsäläinen Jari" userId="b4d653f0-fd05-4053-a1a3-73929729b228" providerId="ADAL" clId="{67262A46-3FD7-5C48-80E3-27378D6783C2}" dt="2024-07-04T16:36:15.987" v="2602"/>
          <ac:spMkLst>
            <pc:docMk/>
            <pc:sldMk cId="1952944906" sldId="407"/>
            <ac:spMk id="84" creationId="{512DAD21-1F18-E544-38CA-6FE9B38FC9FE}"/>
          </ac:spMkLst>
        </pc:spChg>
        <pc:spChg chg="mod">
          <ac:chgData name="Vepsäläinen Jari" userId="b4d653f0-fd05-4053-a1a3-73929729b228" providerId="ADAL" clId="{67262A46-3FD7-5C48-80E3-27378D6783C2}" dt="2024-07-04T16:36:15.987" v="2602"/>
          <ac:spMkLst>
            <pc:docMk/>
            <pc:sldMk cId="1952944906" sldId="407"/>
            <ac:spMk id="85" creationId="{1B7104D4-CBF0-9753-A202-58CE90B2A438}"/>
          </ac:spMkLst>
        </pc:spChg>
        <pc:spChg chg="mod">
          <ac:chgData name="Vepsäläinen Jari" userId="b4d653f0-fd05-4053-a1a3-73929729b228" providerId="ADAL" clId="{67262A46-3FD7-5C48-80E3-27378D6783C2}" dt="2024-07-04T16:36:15.987" v="2602"/>
          <ac:spMkLst>
            <pc:docMk/>
            <pc:sldMk cId="1952944906" sldId="407"/>
            <ac:spMk id="86" creationId="{76920EA6-6FD7-667E-0BCD-7833B62D0EE8}"/>
          </ac:spMkLst>
        </pc:spChg>
        <pc:spChg chg="mod">
          <ac:chgData name="Vepsäläinen Jari" userId="b4d653f0-fd05-4053-a1a3-73929729b228" providerId="ADAL" clId="{67262A46-3FD7-5C48-80E3-27378D6783C2}" dt="2024-07-04T16:36:15.987" v="2602"/>
          <ac:spMkLst>
            <pc:docMk/>
            <pc:sldMk cId="1952944906" sldId="407"/>
            <ac:spMk id="87" creationId="{FB0E81C4-961C-57D8-3E1C-6ED17D1FB604}"/>
          </ac:spMkLst>
        </pc:spChg>
        <pc:spChg chg="mod">
          <ac:chgData name="Vepsäläinen Jari" userId="b4d653f0-fd05-4053-a1a3-73929729b228" providerId="ADAL" clId="{67262A46-3FD7-5C48-80E3-27378D6783C2}" dt="2024-07-04T16:36:15.987" v="2602"/>
          <ac:spMkLst>
            <pc:docMk/>
            <pc:sldMk cId="1952944906" sldId="407"/>
            <ac:spMk id="91" creationId="{963AE137-A43C-A05F-2DDE-406642B0B809}"/>
          </ac:spMkLst>
        </pc:spChg>
        <pc:spChg chg="mod">
          <ac:chgData name="Vepsäläinen Jari" userId="b4d653f0-fd05-4053-a1a3-73929729b228" providerId="ADAL" clId="{67262A46-3FD7-5C48-80E3-27378D6783C2}" dt="2024-07-04T16:36:15.987" v="2602"/>
          <ac:spMkLst>
            <pc:docMk/>
            <pc:sldMk cId="1952944906" sldId="407"/>
            <ac:spMk id="92" creationId="{B68698FF-AE29-C234-A8F7-676D9264F5BA}"/>
          </ac:spMkLst>
        </pc:spChg>
        <pc:spChg chg="mod">
          <ac:chgData name="Vepsäläinen Jari" userId="b4d653f0-fd05-4053-a1a3-73929729b228" providerId="ADAL" clId="{67262A46-3FD7-5C48-80E3-27378D6783C2}" dt="2024-07-04T16:36:15.987" v="2602"/>
          <ac:spMkLst>
            <pc:docMk/>
            <pc:sldMk cId="1952944906" sldId="407"/>
            <ac:spMk id="93" creationId="{91974A2C-3248-B8BB-4B6C-196B332DB5BF}"/>
          </ac:spMkLst>
        </pc:spChg>
        <pc:spChg chg="mod">
          <ac:chgData name="Vepsäläinen Jari" userId="b4d653f0-fd05-4053-a1a3-73929729b228" providerId="ADAL" clId="{67262A46-3FD7-5C48-80E3-27378D6783C2}" dt="2024-07-04T16:36:15.987" v="2602"/>
          <ac:spMkLst>
            <pc:docMk/>
            <pc:sldMk cId="1952944906" sldId="407"/>
            <ac:spMk id="94" creationId="{D5B3DACA-28C1-61DC-305C-8FC76F4E1C91}"/>
          </ac:spMkLst>
        </pc:spChg>
        <pc:spChg chg="mod">
          <ac:chgData name="Vepsäläinen Jari" userId="b4d653f0-fd05-4053-a1a3-73929729b228" providerId="ADAL" clId="{67262A46-3FD7-5C48-80E3-27378D6783C2}" dt="2024-07-04T16:36:15.987" v="2602"/>
          <ac:spMkLst>
            <pc:docMk/>
            <pc:sldMk cId="1952944906" sldId="407"/>
            <ac:spMk id="96" creationId="{53BFFEA8-2C9B-2184-52B4-ABCABDC3AF34}"/>
          </ac:spMkLst>
        </pc:spChg>
        <pc:spChg chg="mod">
          <ac:chgData name="Vepsäläinen Jari" userId="b4d653f0-fd05-4053-a1a3-73929729b228" providerId="ADAL" clId="{67262A46-3FD7-5C48-80E3-27378D6783C2}" dt="2024-07-04T16:36:28.412" v="2605"/>
          <ac:spMkLst>
            <pc:docMk/>
            <pc:sldMk cId="1952944906" sldId="407"/>
            <ac:spMk id="98" creationId="{33648D09-FC1D-D0D2-E995-E2D63893056F}"/>
          </ac:spMkLst>
        </pc:spChg>
        <pc:spChg chg="mod">
          <ac:chgData name="Vepsäläinen Jari" userId="b4d653f0-fd05-4053-a1a3-73929729b228" providerId="ADAL" clId="{67262A46-3FD7-5C48-80E3-27378D6783C2}" dt="2024-07-04T16:36:28.412" v="2605"/>
          <ac:spMkLst>
            <pc:docMk/>
            <pc:sldMk cId="1952944906" sldId="407"/>
            <ac:spMk id="101" creationId="{9FEA1787-D489-6E01-D412-A663BDF14326}"/>
          </ac:spMkLst>
        </pc:spChg>
        <pc:spChg chg="mod">
          <ac:chgData name="Vepsäläinen Jari" userId="b4d653f0-fd05-4053-a1a3-73929729b228" providerId="ADAL" clId="{67262A46-3FD7-5C48-80E3-27378D6783C2}" dt="2024-07-04T16:36:28.412" v="2605"/>
          <ac:spMkLst>
            <pc:docMk/>
            <pc:sldMk cId="1952944906" sldId="407"/>
            <ac:spMk id="102" creationId="{C6816C72-516E-1B7B-6EB0-10B10B2DDE1E}"/>
          </ac:spMkLst>
        </pc:spChg>
        <pc:spChg chg="mod">
          <ac:chgData name="Vepsäläinen Jari" userId="b4d653f0-fd05-4053-a1a3-73929729b228" providerId="ADAL" clId="{67262A46-3FD7-5C48-80E3-27378D6783C2}" dt="2024-07-04T16:36:28.412" v="2605"/>
          <ac:spMkLst>
            <pc:docMk/>
            <pc:sldMk cId="1952944906" sldId="407"/>
            <ac:spMk id="103" creationId="{452D79E0-5864-1C02-2AC0-765C74842265}"/>
          </ac:spMkLst>
        </pc:spChg>
        <pc:spChg chg="mod">
          <ac:chgData name="Vepsäläinen Jari" userId="b4d653f0-fd05-4053-a1a3-73929729b228" providerId="ADAL" clId="{67262A46-3FD7-5C48-80E3-27378D6783C2}" dt="2024-07-04T16:36:28.412" v="2605"/>
          <ac:spMkLst>
            <pc:docMk/>
            <pc:sldMk cId="1952944906" sldId="407"/>
            <ac:spMk id="104" creationId="{7E0A340D-7533-645F-85D4-E7141C0699C8}"/>
          </ac:spMkLst>
        </pc:spChg>
        <pc:spChg chg="mod">
          <ac:chgData name="Vepsäläinen Jari" userId="b4d653f0-fd05-4053-a1a3-73929729b228" providerId="ADAL" clId="{67262A46-3FD7-5C48-80E3-27378D6783C2}" dt="2024-07-04T16:36:28.412" v="2605"/>
          <ac:spMkLst>
            <pc:docMk/>
            <pc:sldMk cId="1952944906" sldId="407"/>
            <ac:spMk id="105" creationId="{80B79D7F-19B3-C7CB-E2F7-80F8CFC65D00}"/>
          </ac:spMkLst>
        </pc:spChg>
        <pc:spChg chg="mod">
          <ac:chgData name="Vepsäläinen Jari" userId="b4d653f0-fd05-4053-a1a3-73929729b228" providerId="ADAL" clId="{67262A46-3FD7-5C48-80E3-27378D6783C2}" dt="2024-07-04T16:36:28.412" v="2605"/>
          <ac:spMkLst>
            <pc:docMk/>
            <pc:sldMk cId="1952944906" sldId="407"/>
            <ac:spMk id="106" creationId="{FFC78AFA-1573-53B5-C102-60B8B7D5B512}"/>
          </ac:spMkLst>
        </pc:spChg>
        <pc:spChg chg="mod">
          <ac:chgData name="Vepsäläinen Jari" userId="b4d653f0-fd05-4053-a1a3-73929729b228" providerId="ADAL" clId="{67262A46-3FD7-5C48-80E3-27378D6783C2}" dt="2024-07-04T16:36:28.412" v="2605"/>
          <ac:spMkLst>
            <pc:docMk/>
            <pc:sldMk cId="1952944906" sldId="407"/>
            <ac:spMk id="113" creationId="{066809DE-22C0-0826-9AC0-E71C00A6EF20}"/>
          </ac:spMkLst>
        </pc:spChg>
        <pc:spChg chg="mod">
          <ac:chgData name="Vepsäläinen Jari" userId="b4d653f0-fd05-4053-a1a3-73929729b228" providerId="ADAL" clId="{67262A46-3FD7-5C48-80E3-27378D6783C2}" dt="2024-07-04T16:36:28.412" v="2605"/>
          <ac:spMkLst>
            <pc:docMk/>
            <pc:sldMk cId="1952944906" sldId="407"/>
            <ac:spMk id="114" creationId="{0FF3EDF3-9B08-DBFD-5C31-81EE34715EDB}"/>
          </ac:spMkLst>
        </pc:spChg>
        <pc:spChg chg="mod">
          <ac:chgData name="Vepsäläinen Jari" userId="b4d653f0-fd05-4053-a1a3-73929729b228" providerId="ADAL" clId="{67262A46-3FD7-5C48-80E3-27378D6783C2}" dt="2024-07-04T16:36:28.412" v="2605"/>
          <ac:spMkLst>
            <pc:docMk/>
            <pc:sldMk cId="1952944906" sldId="407"/>
            <ac:spMk id="115" creationId="{CE90DA0F-5353-FEA9-CFF9-CAE05656035E}"/>
          </ac:spMkLst>
        </pc:spChg>
        <pc:spChg chg="mod">
          <ac:chgData name="Vepsäläinen Jari" userId="b4d653f0-fd05-4053-a1a3-73929729b228" providerId="ADAL" clId="{67262A46-3FD7-5C48-80E3-27378D6783C2}" dt="2024-07-04T16:36:28.412" v="2605"/>
          <ac:spMkLst>
            <pc:docMk/>
            <pc:sldMk cId="1952944906" sldId="407"/>
            <ac:spMk id="116" creationId="{293AC56F-7649-5268-DE16-90D66C419F27}"/>
          </ac:spMkLst>
        </pc:spChg>
        <pc:spChg chg="mod">
          <ac:chgData name="Vepsäläinen Jari" userId="b4d653f0-fd05-4053-a1a3-73929729b228" providerId="ADAL" clId="{67262A46-3FD7-5C48-80E3-27378D6783C2}" dt="2024-07-04T16:36:28.412" v="2605"/>
          <ac:spMkLst>
            <pc:docMk/>
            <pc:sldMk cId="1952944906" sldId="407"/>
            <ac:spMk id="132" creationId="{BEF5871C-0E1C-3314-229D-6999D7EB1C91}"/>
          </ac:spMkLst>
        </pc:spChg>
        <pc:spChg chg="mod">
          <ac:chgData name="Vepsäläinen Jari" userId="b4d653f0-fd05-4053-a1a3-73929729b228" providerId="ADAL" clId="{67262A46-3FD7-5C48-80E3-27378D6783C2}" dt="2024-07-04T16:36:28.412" v="2605"/>
          <ac:spMkLst>
            <pc:docMk/>
            <pc:sldMk cId="1952944906" sldId="407"/>
            <ac:spMk id="134" creationId="{A5D714AE-B327-2D53-EF6E-BF905B951A3C}"/>
          </ac:spMkLst>
        </pc:spChg>
        <pc:spChg chg="mod">
          <ac:chgData name="Vepsäläinen Jari" userId="b4d653f0-fd05-4053-a1a3-73929729b228" providerId="ADAL" clId="{67262A46-3FD7-5C48-80E3-27378D6783C2}" dt="2024-07-04T16:36:28.412" v="2605"/>
          <ac:spMkLst>
            <pc:docMk/>
            <pc:sldMk cId="1952944906" sldId="407"/>
            <ac:spMk id="149" creationId="{984AAFB6-0A53-ECFD-AA0B-4DE6FF1EC54C}"/>
          </ac:spMkLst>
        </pc:spChg>
        <pc:spChg chg="mod">
          <ac:chgData name="Vepsäläinen Jari" userId="b4d653f0-fd05-4053-a1a3-73929729b228" providerId="ADAL" clId="{67262A46-3FD7-5C48-80E3-27378D6783C2}" dt="2024-07-04T16:36:28.412" v="2605"/>
          <ac:spMkLst>
            <pc:docMk/>
            <pc:sldMk cId="1952944906" sldId="407"/>
            <ac:spMk id="151" creationId="{3E30A4D0-69C3-5954-D659-E2BC103C59E9}"/>
          </ac:spMkLst>
        </pc:spChg>
        <pc:spChg chg="mod">
          <ac:chgData name="Vepsäläinen Jari" userId="b4d653f0-fd05-4053-a1a3-73929729b228" providerId="ADAL" clId="{67262A46-3FD7-5C48-80E3-27378D6783C2}" dt="2024-07-04T16:36:28.412" v="2605"/>
          <ac:spMkLst>
            <pc:docMk/>
            <pc:sldMk cId="1952944906" sldId="407"/>
            <ac:spMk id="152" creationId="{17902980-CC34-C4D6-0C9E-7DB75F3CE5B3}"/>
          </ac:spMkLst>
        </pc:spChg>
        <pc:spChg chg="mod">
          <ac:chgData name="Vepsäläinen Jari" userId="b4d653f0-fd05-4053-a1a3-73929729b228" providerId="ADAL" clId="{67262A46-3FD7-5C48-80E3-27378D6783C2}" dt="2024-07-04T16:36:28.412" v="2605"/>
          <ac:spMkLst>
            <pc:docMk/>
            <pc:sldMk cId="1952944906" sldId="407"/>
            <ac:spMk id="156" creationId="{ADC3AB03-A38B-51F6-6F84-C79B208937CA}"/>
          </ac:spMkLst>
        </pc:spChg>
        <pc:spChg chg="mod">
          <ac:chgData name="Vepsäläinen Jari" userId="b4d653f0-fd05-4053-a1a3-73929729b228" providerId="ADAL" clId="{67262A46-3FD7-5C48-80E3-27378D6783C2}" dt="2024-07-04T16:36:28.412" v="2605"/>
          <ac:spMkLst>
            <pc:docMk/>
            <pc:sldMk cId="1952944906" sldId="407"/>
            <ac:spMk id="157" creationId="{A798F3C1-7CEC-DE92-3E7D-9CE47FDBF12A}"/>
          </ac:spMkLst>
        </pc:spChg>
        <pc:spChg chg="mod">
          <ac:chgData name="Vepsäläinen Jari" userId="b4d653f0-fd05-4053-a1a3-73929729b228" providerId="ADAL" clId="{67262A46-3FD7-5C48-80E3-27378D6783C2}" dt="2024-07-04T16:36:28.412" v="2605"/>
          <ac:spMkLst>
            <pc:docMk/>
            <pc:sldMk cId="1952944906" sldId="407"/>
            <ac:spMk id="160" creationId="{2A7A484E-D10E-3DBA-6FE2-49AD6B431A78}"/>
          </ac:spMkLst>
        </pc:spChg>
        <pc:spChg chg="mod">
          <ac:chgData name="Vepsäläinen Jari" userId="b4d653f0-fd05-4053-a1a3-73929729b228" providerId="ADAL" clId="{67262A46-3FD7-5C48-80E3-27378D6783C2}" dt="2024-07-04T16:36:28.412" v="2605"/>
          <ac:spMkLst>
            <pc:docMk/>
            <pc:sldMk cId="1952944906" sldId="407"/>
            <ac:spMk id="161" creationId="{0752136C-3463-9D17-05A6-25D15E133B00}"/>
          </ac:spMkLst>
        </pc:spChg>
        <pc:spChg chg="mod">
          <ac:chgData name="Vepsäläinen Jari" userId="b4d653f0-fd05-4053-a1a3-73929729b228" providerId="ADAL" clId="{67262A46-3FD7-5C48-80E3-27378D6783C2}" dt="2024-07-04T16:36:28.412" v="2605"/>
          <ac:spMkLst>
            <pc:docMk/>
            <pc:sldMk cId="1952944906" sldId="407"/>
            <ac:spMk id="162" creationId="{09BAD130-9BCA-2428-9FA3-0BB3928D7498}"/>
          </ac:spMkLst>
        </pc:spChg>
        <pc:spChg chg="mod">
          <ac:chgData name="Vepsäläinen Jari" userId="b4d653f0-fd05-4053-a1a3-73929729b228" providerId="ADAL" clId="{67262A46-3FD7-5C48-80E3-27378D6783C2}" dt="2024-07-04T16:36:28.412" v="2605"/>
          <ac:spMkLst>
            <pc:docMk/>
            <pc:sldMk cId="1952944906" sldId="407"/>
            <ac:spMk id="163" creationId="{D5C57986-114C-BCAD-AF4D-A97AD05872C0}"/>
          </ac:spMkLst>
        </pc:spChg>
        <pc:spChg chg="mod">
          <ac:chgData name="Vepsäläinen Jari" userId="b4d653f0-fd05-4053-a1a3-73929729b228" providerId="ADAL" clId="{67262A46-3FD7-5C48-80E3-27378D6783C2}" dt="2024-07-04T16:36:28.412" v="2605"/>
          <ac:spMkLst>
            <pc:docMk/>
            <pc:sldMk cId="1952944906" sldId="407"/>
            <ac:spMk id="164" creationId="{A531B3C1-9FFE-5240-2EF9-ED0096225780}"/>
          </ac:spMkLst>
        </pc:spChg>
        <pc:spChg chg="mod">
          <ac:chgData name="Vepsäläinen Jari" userId="b4d653f0-fd05-4053-a1a3-73929729b228" providerId="ADAL" clId="{67262A46-3FD7-5C48-80E3-27378D6783C2}" dt="2024-07-04T16:36:28.412" v="2605"/>
          <ac:spMkLst>
            <pc:docMk/>
            <pc:sldMk cId="1952944906" sldId="407"/>
            <ac:spMk id="165" creationId="{801F0EA7-7AC8-2243-EB9D-250BC0AD5BD9}"/>
          </ac:spMkLst>
        </pc:spChg>
        <pc:spChg chg="mod">
          <ac:chgData name="Vepsäläinen Jari" userId="b4d653f0-fd05-4053-a1a3-73929729b228" providerId="ADAL" clId="{67262A46-3FD7-5C48-80E3-27378D6783C2}" dt="2024-07-04T16:36:28.412" v="2605"/>
          <ac:spMkLst>
            <pc:docMk/>
            <pc:sldMk cId="1952944906" sldId="407"/>
            <ac:spMk id="166" creationId="{BD046D8C-B499-8F99-1FAF-342147037D69}"/>
          </ac:spMkLst>
        </pc:spChg>
        <pc:spChg chg="mod">
          <ac:chgData name="Vepsäläinen Jari" userId="b4d653f0-fd05-4053-a1a3-73929729b228" providerId="ADAL" clId="{67262A46-3FD7-5C48-80E3-27378D6783C2}" dt="2024-07-04T16:36:28.412" v="2605"/>
          <ac:spMkLst>
            <pc:docMk/>
            <pc:sldMk cId="1952944906" sldId="407"/>
            <ac:spMk id="167" creationId="{F27358F6-8ACD-1055-96F6-2FF5F3DE8688}"/>
          </ac:spMkLst>
        </pc:spChg>
        <pc:spChg chg="mod">
          <ac:chgData name="Vepsäläinen Jari" userId="b4d653f0-fd05-4053-a1a3-73929729b228" providerId="ADAL" clId="{67262A46-3FD7-5C48-80E3-27378D6783C2}" dt="2024-07-04T16:36:28.412" v="2605"/>
          <ac:spMkLst>
            <pc:docMk/>
            <pc:sldMk cId="1952944906" sldId="407"/>
            <ac:spMk id="168" creationId="{AF39805D-78CD-CC71-BDC1-9FE542678D94}"/>
          </ac:spMkLst>
        </pc:spChg>
        <pc:spChg chg="mod">
          <ac:chgData name="Vepsäläinen Jari" userId="b4d653f0-fd05-4053-a1a3-73929729b228" providerId="ADAL" clId="{67262A46-3FD7-5C48-80E3-27378D6783C2}" dt="2024-07-04T16:36:28.412" v="2605"/>
          <ac:spMkLst>
            <pc:docMk/>
            <pc:sldMk cId="1952944906" sldId="407"/>
            <ac:spMk id="169" creationId="{E30B7A5E-E11F-E3BF-EA6F-240723139DCF}"/>
          </ac:spMkLst>
        </pc:spChg>
        <pc:spChg chg="mod">
          <ac:chgData name="Vepsäläinen Jari" userId="b4d653f0-fd05-4053-a1a3-73929729b228" providerId="ADAL" clId="{67262A46-3FD7-5C48-80E3-27378D6783C2}" dt="2024-07-04T16:36:28.412" v="2605"/>
          <ac:spMkLst>
            <pc:docMk/>
            <pc:sldMk cId="1952944906" sldId="407"/>
            <ac:spMk id="170" creationId="{737B26D9-4270-CDD9-5293-6E7EC072E1AE}"/>
          </ac:spMkLst>
        </pc:spChg>
        <pc:spChg chg="mod">
          <ac:chgData name="Vepsäläinen Jari" userId="b4d653f0-fd05-4053-a1a3-73929729b228" providerId="ADAL" clId="{67262A46-3FD7-5C48-80E3-27378D6783C2}" dt="2024-07-04T16:36:28.412" v="2605"/>
          <ac:spMkLst>
            <pc:docMk/>
            <pc:sldMk cId="1952944906" sldId="407"/>
            <ac:spMk id="171" creationId="{34BF78BC-C052-C66C-224E-70BABAA5876D}"/>
          </ac:spMkLst>
        </pc:spChg>
        <pc:spChg chg="mod">
          <ac:chgData name="Vepsäläinen Jari" userId="b4d653f0-fd05-4053-a1a3-73929729b228" providerId="ADAL" clId="{67262A46-3FD7-5C48-80E3-27378D6783C2}" dt="2024-07-04T16:36:28.412" v="2605"/>
          <ac:spMkLst>
            <pc:docMk/>
            <pc:sldMk cId="1952944906" sldId="407"/>
            <ac:spMk id="172" creationId="{2FF28247-C341-4E9C-28AA-9330E173D7A6}"/>
          </ac:spMkLst>
        </pc:spChg>
        <pc:spChg chg="mod">
          <ac:chgData name="Vepsäläinen Jari" userId="b4d653f0-fd05-4053-a1a3-73929729b228" providerId="ADAL" clId="{67262A46-3FD7-5C48-80E3-27378D6783C2}" dt="2024-07-04T16:36:28.412" v="2605"/>
          <ac:spMkLst>
            <pc:docMk/>
            <pc:sldMk cId="1952944906" sldId="407"/>
            <ac:spMk id="176" creationId="{0E166B38-5BEC-1DC7-C857-9699888387FB}"/>
          </ac:spMkLst>
        </pc:spChg>
        <pc:spChg chg="mod">
          <ac:chgData name="Vepsäläinen Jari" userId="b4d653f0-fd05-4053-a1a3-73929729b228" providerId="ADAL" clId="{67262A46-3FD7-5C48-80E3-27378D6783C2}" dt="2024-07-04T16:36:28.412" v="2605"/>
          <ac:spMkLst>
            <pc:docMk/>
            <pc:sldMk cId="1952944906" sldId="407"/>
            <ac:spMk id="177" creationId="{9B41FE5B-9486-EE40-E0E4-07D65DAE433D}"/>
          </ac:spMkLst>
        </pc:spChg>
        <pc:spChg chg="mod">
          <ac:chgData name="Vepsäläinen Jari" userId="b4d653f0-fd05-4053-a1a3-73929729b228" providerId="ADAL" clId="{67262A46-3FD7-5C48-80E3-27378D6783C2}" dt="2024-07-04T16:36:28.412" v="2605"/>
          <ac:spMkLst>
            <pc:docMk/>
            <pc:sldMk cId="1952944906" sldId="407"/>
            <ac:spMk id="178" creationId="{EC236F8B-89D0-1F38-A5D2-534EDA0B984F}"/>
          </ac:spMkLst>
        </pc:spChg>
        <pc:spChg chg="mod">
          <ac:chgData name="Vepsäläinen Jari" userId="b4d653f0-fd05-4053-a1a3-73929729b228" providerId="ADAL" clId="{67262A46-3FD7-5C48-80E3-27378D6783C2}" dt="2024-07-04T16:36:28.412" v="2605"/>
          <ac:spMkLst>
            <pc:docMk/>
            <pc:sldMk cId="1952944906" sldId="407"/>
            <ac:spMk id="179" creationId="{A805DF5C-3089-1C3F-B7EE-0B94E0BFFFD5}"/>
          </ac:spMkLst>
        </pc:spChg>
        <pc:spChg chg="mod">
          <ac:chgData name="Vepsäläinen Jari" userId="b4d653f0-fd05-4053-a1a3-73929729b228" providerId="ADAL" clId="{67262A46-3FD7-5C48-80E3-27378D6783C2}" dt="2024-07-04T16:36:28.412" v="2605"/>
          <ac:spMkLst>
            <pc:docMk/>
            <pc:sldMk cId="1952944906" sldId="407"/>
            <ac:spMk id="181" creationId="{EC0E8DB0-A354-D552-F104-AB04D4A222CD}"/>
          </ac:spMkLst>
        </pc:spChg>
        <pc:spChg chg="add mod">
          <ac:chgData name="Vepsäläinen Jari" userId="b4d653f0-fd05-4053-a1a3-73929729b228" providerId="ADAL" clId="{67262A46-3FD7-5C48-80E3-27378D6783C2}" dt="2024-07-04T16:37:56.733" v="2645" actId="20577"/>
          <ac:spMkLst>
            <pc:docMk/>
            <pc:sldMk cId="1952944906" sldId="407"/>
            <ac:spMk id="183" creationId="{053DAB92-10D1-C147-5F3F-4E90B930D873}"/>
          </ac:spMkLst>
        </pc:spChg>
        <pc:grpChg chg="add del mod">
          <ac:chgData name="Vepsäläinen Jari" userId="b4d653f0-fd05-4053-a1a3-73929729b228" providerId="ADAL" clId="{67262A46-3FD7-5C48-80E3-27378D6783C2}" dt="2024-07-04T16:36:25.701" v="2604" actId="478"/>
          <ac:grpSpMkLst>
            <pc:docMk/>
            <pc:sldMk cId="1952944906" sldId="407"/>
            <ac:grpSpMk id="12" creationId="{2311AA3A-4F1B-414E-7012-2B3A89278BDA}"/>
          </ac:grpSpMkLst>
        </pc:grpChg>
        <pc:grpChg chg="add del mod">
          <ac:chgData name="Vepsäläinen Jari" userId="b4d653f0-fd05-4053-a1a3-73929729b228" providerId="ADAL" clId="{67262A46-3FD7-5C48-80E3-27378D6783C2}" dt="2024-07-04T16:36:25.701" v="2604" actId="478"/>
          <ac:grpSpMkLst>
            <pc:docMk/>
            <pc:sldMk cId="1952944906" sldId="407"/>
            <ac:grpSpMk id="22" creationId="{8A88463A-E5D3-C621-6CD2-5B8682ABBFEF}"/>
          </ac:grpSpMkLst>
        </pc:grpChg>
        <pc:grpChg chg="mod">
          <ac:chgData name="Vepsäläinen Jari" userId="b4d653f0-fd05-4053-a1a3-73929729b228" providerId="ADAL" clId="{67262A46-3FD7-5C48-80E3-27378D6783C2}" dt="2024-07-04T16:36:15.987" v="2602"/>
          <ac:grpSpMkLst>
            <pc:docMk/>
            <pc:sldMk cId="1952944906" sldId="407"/>
            <ac:grpSpMk id="25" creationId="{FB489EBA-C3C2-E474-B76B-DEDAF17E7C44}"/>
          </ac:grpSpMkLst>
        </pc:grpChg>
        <pc:grpChg chg="add del mod">
          <ac:chgData name="Vepsäläinen Jari" userId="b4d653f0-fd05-4053-a1a3-73929729b228" providerId="ADAL" clId="{67262A46-3FD7-5C48-80E3-27378D6783C2}" dt="2024-07-04T16:36:25.701" v="2604" actId="478"/>
          <ac:grpSpMkLst>
            <pc:docMk/>
            <pc:sldMk cId="1952944906" sldId="407"/>
            <ac:grpSpMk id="63" creationId="{4FE26BEA-DE34-37EA-BC22-F52AF592A094}"/>
          </ac:grpSpMkLst>
        </pc:grpChg>
        <pc:grpChg chg="add del mod">
          <ac:chgData name="Vepsäläinen Jari" userId="b4d653f0-fd05-4053-a1a3-73929729b228" providerId="ADAL" clId="{67262A46-3FD7-5C48-80E3-27378D6783C2}" dt="2024-07-04T16:36:25.701" v="2604" actId="478"/>
          <ac:grpSpMkLst>
            <pc:docMk/>
            <pc:sldMk cId="1952944906" sldId="407"/>
            <ac:grpSpMk id="73" creationId="{76846A36-11A7-CEB3-7B5D-53F2D30453F1}"/>
          </ac:grpSpMkLst>
        </pc:grpChg>
        <pc:grpChg chg="add mod">
          <ac:chgData name="Vepsäläinen Jari" userId="b4d653f0-fd05-4053-a1a3-73929729b228" providerId="ADAL" clId="{67262A46-3FD7-5C48-80E3-27378D6783C2}" dt="2024-07-04T16:36:28.412" v="2605"/>
          <ac:grpSpMkLst>
            <pc:docMk/>
            <pc:sldMk cId="1952944906" sldId="407"/>
            <ac:grpSpMk id="97" creationId="{DDC93A45-CED9-AD48-AF61-77E040286B9D}"/>
          </ac:grpSpMkLst>
        </pc:grpChg>
        <pc:grpChg chg="add mod">
          <ac:chgData name="Vepsäläinen Jari" userId="b4d653f0-fd05-4053-a1a3-73929729b228" providerId="ADAL" clId="{67262A46-3FD7-5C48-80E3-27378D6783C2}" dt="2024-07-04T16:36:28.412" v="2605"/>
          <ac:grpSpMkLst>
            <pc:docMk/>
            <pc:sldMk cId="1952944906" sldId="407"/>
            <ac:grpSpMk id="107" creationId="{ED225819-1B31-74B8-D7E2-95AF8E2D8DE6}"/>
          </ac:grpSpMkLst>
        </pc:grpChg>
        <pc:grpChg chg="mod">
          <ac:chgData name="Vepsäläinen Jari" userId="b4d653f0-fd05-4053-a1a3-73929729b228" providerId="ADAL" clId="{67262A46-3FD7-5C48-80E3-27378D6783C2}" dt="2024-07-04T16:36:28.412" v="2605"/>
          <ac:grpSpMkLst>
            <pc:docMk/>
            <pc:sldMk cId="1952944906" sldId="407"/>
            <ac:grpSpMk id="110" creationId="{604E207F-CAC7-C1F6-68BC-D9FDFA89FA7A}"/>
          </ac:grpSpMkLst>
        </pc:grpChg>
        <pc:grpChg chg="add mod">
          <ac:chgData name="Vepsäläinen Jari" userId="b4d653f0-fd05-4053-a1a3-73929729b228" providerId="ADAL" clId="{67262A46-3FD7-5C48-80E3-27378D6783C2}" dt="2024-07-04T16:36:28.412" v="2605"/>
          <ac:grpSpMkLst>
            <pc:docMk/>
            <pc:sldMk cId="1952944906" sldId="407"/>
            <ac:grpSpMk id="148" creationId="{15AFCD76-56E5-EE4F-5B06-49CB8CC03EB4}"/>
          </ac:grpSpMkLst>
        </pc:grpChg>
        <pc:grpChg chg="add mod">
          <ac:chgData name="Vepsäläinen Jari" userId="b4d653f0-fd05-4053-a1a3-73929729b228" providerId="ADAL" clId="{67262A46-3FD7-5C48-80E3-27378D6783C2}" dt="2024-07-04T16:36:28.412" v="2605"/>
          <ac:grpSpMkLst>
            <pc:docMk/>
            <pc:sldMk cId="1952944906" sldId="407"/>
            <ac:grpSpMk id="158" creationId="{69994029-F472-B748-7D2D-6F28977BBD3B}"/>
          </ac:grpSpMkLst>
        </pc:grpChg>
        <pc:picChg chg="add mod">
          <ac:chgData name="Vepsäläinen Jari" userId="b4d653f0-fd05-4053-a1a3-73929729b228" providerId="ADAL" clId="{67262A46-3FD7-5C48-80E3-27378D6783C2}" dt="2024-07-04T16:38:53.532" v="2697" actId="1038"/>
          <ac:picMkLst>
            <pc:docMk/>
            <pc:sldMk cId="1952944906" sldId="407"/>
            <ac:picMk id="9" creationId="{3F5B796E-5959-A5EF-6D29-8F54B7F70037}"/>
          </ac:picMkLst>
        </pc:picChg>
        <pc:picChg chg="add del mod">
          <ac:chgData name="Vepsäläinen Jari" userId="b4d653f0-fd05-4053-a1a3-73929729b228" providerId="ADAL" clId="{67262A46-3FD7-5C48-80E3-27378D6783C2}" dt="2024-07-04T16:36:15.774" v="2601" actId="478"/>
          <ac:picMkLst>
            <pc:docMk/>
            <pc:sldMk cId="1952944906" sldId="407"/>
            <ac:picMk id="11" creationId="{55F67C85-17B8-C982-F97B-4080B70DE2C6}"/>
          </ac:picMkLst>
        </pc:picChg>
        <pc:picChg chg="add mod">
          <ac:chgData name="Vepsäläinen Jari" userId="b4d653f0-fd05-4053-a1a3-73929729b228" providerId="ADAL" clId="{67262A46-3FD7-5C48-80E3-27378D6783C2}" dt="2024-07-04T16:39:02.786" v="2704" actId="1076"/>
          <ac:picMkLst>
            <pc:docMk/>
            <pc:sldMk cId="1952944906" sldId="407"/>
            <ac:picMk id="182" creationId="{6291E80C-4651-D14E-6BE3-40FFA855ABF4}"/>
          </ac:picMkLst>
        </pc:picChg>
        <pc:cxnChg chg="mod">
          <ac:chgData name="Vepsäläinen Jari" userId="b4d653f0-fd05-4053-a1a3-73929729b228" providerId="ADAL" clId="{67262A46-3FD7-5C48-80E3-27378D6783C2}" dt="2024-07-04T16:36:15.987" v="2602"/>
          <ac:cxnSpMkLst>
            <pc:docMk/>
            <pc:sldMk cId="1952944906" sldId="407"/>
            <ac:cxnSpMk id="14" creationId="{D3857F9B-5336-60D6-2BB8-A46F03A2B1D8}"/>
          </ac:cxnSpMkLst>
        </pc:cxnChg>
        <pc:cxnChg chg="mod">
          <ac:chgData name="Vepsäläinen Jari" userId="b4d653f0-fd05-4053-a1a3-73929729b228" providerId="ADAL" clId="{67262A46-3FD7-5C48-80E3-27378D6783C2}" dt="2024-07-04T16:36:15.987" v="2602"/>
          <ac:cxnSpMkLst>
            <pc:docMk/>
            <pc:sldMk cId="1952944906" sldId="407"/>
            <ac:cxnSpMk id="15" creationId="{77081EC0-7D50-2BC6-AF97-61F5620A8A99}"/>
          </ac:cxnSpMkLst>
        </pc:cxnChg>
        <pc:cxnChg chg="mod">
          <ac:chgData name="Vepsäläinen Jari" userId="b4d653f0-fd05-4053-a1a3-73929729b228" providerId="ADAL" clId="{67262A46-3FD7-5C48-80E3-27378D6783C2}" dt="2024-07-04T16:36:15.987" v="2602"/>
          <ac:cxnSpMkLst>
            <pc:docMk/>
            <pc:sldMk cId="1952944906" sldId="407"/>
            <ac:cxnSpMk id="23" creationId="{63F62271-696F-68C2-08B7-ACFD827F3B24}"/>
          </ac:cxnSpMkLst>
        </pc:cxnChg>
        <pc:cxnChg chg="mod">
          <ac:chgData name="Vepsäläinen Jari" userId="b4d653f0-fd05-4053-a1a3-73929729b228" providerId="ADAL" clId="{67262A46-3FD7-5C48-80E3-27378D6783C2}" dt="2024-07-04T16:36:15.987" v="2602"/>
          <ac:cxnSpMkLst>
            <pc:docMk/>
            <pc:sldMk cId="1952944906" sldId="407"/>
            <ac:cxnSpMk id="24" creationId="{58D1F9D4-B2F1-E12C-F947-5F4DA06C4457}"/>
          </ac:cxnSpMkLst>
        </pc:cxnChg>
        <pc:cxnChg chg="mod">
          <ac:chgData name="Vepsäläinen Jari" userId="b4d653f0-fd05-4053-a1a3-73929729b228" providerId="ADAL" clId="{67262A46-3FD7-5C48-80E3-27378D6783C2}" dt="2024-07-04T16:36:15.987" v="2602"/>
          <ac:cxnSpMkLst>
            <pc:docMk/>
            <pc:sldMk cId="1952944906" sldId="407"/>
            <ac:cxnSpMk id="26" creationId="{7A93A062-5798-C5BD-1205-0B5EB0EC5C1B}"/>
          </ac:cxnSpMkLst>
        </pc:cxnChg>
        <pc:cxnChg chg="mod">
          <ac:chgData name="Vepsäläinen Jari" userId="b4d653f0-fd05-4053-a1a3-73929729b228" providerId="ADAL" clId="{67262A46-3FD7-5C48-80E3-27378D6783C2}" dt="2024-07-04T16:36:15.987" v="2602"/>
          <ac:cxnSpMkLst>
            <pc:docMk/>
            <pc:sldMk cId="1952944906" sldId="407"/>
            <ac:cxnSpMk id="27" creationId="{68085957-483D-A73A-8079-F9CD7BFA5E18}"/>
          </ac:cxnSpMkLst>
        </pc:cxnChg>
        <pc:cxnChg chg="mod">
          <ac:chgData name="Vepsäläinen Jari" userId="b4d653f0-fd05-4053-a1a3-73929729b228" providerId="ADAL" clId="{67262A46-3FD7-5C48-80E3-27378D6783C2}" dt="2024-07-04T16:36:15.987" v="2602"/>
          <ac:cxnSpMkLst>
            <pc:docMk/>
            <pc:sldMk cId="1952944906" sldId="407"/>
            <ac:cxnSpMk id="32" creationId="{133958CC-4629-23BF-B14A-2EE3372638EE}"/>
          </ac:cxnSpMkLst>
        </pc:cxnChg>
        <pc:cxnChg chg="mod">
          <ac:chgData name="Vepsäläinen Jari" userId="b4d653f0-fd05-4053-a1a3-73929729b228" providerId="ADAL" clId="{67262A46-3FD7-5C48-80E3-27378D6783C2}" dt="2024-07-04T16:36:15.987" v="2602"/>
          <ac:cxnSpMkLst>
            <pc:docMk/>
            <pc:sldMk cId="1952944906" sldId="407"/>
            <ac:cxnSpMk id="33" creationId="{F9DD204B-B2D6-0146-43E2-7AC957DE2CBA}"/>
          </ac:cxnSpMkLst>
        </pc:cxnChg>
        <pc:cxnChg chg="mod">
          <ac:chgData name="Vepsäläinen Jari" userId="b4d653f0-fd05-4053-a1a3-73929729b228" providerId="ADAL" clId="{67262A46-3FD7-5C48-80E3-27378D6783C2}" dt="2024-07-04T16:36:15.987" v="2602"/>
          <ac:cxnSpMkLst>
            <pc:docMk/>
            <pc:sldMk cId="1952944906" sldId="407"/>
            <ac:cxnSpMk id="34" creationId="{4FAD1EE9-19F9-7F89-07D0-50F32AC1BBD1}"/>
          </ac:cxnSpMkLst>
        </pc:cxnChg>
        <pc:cxnChg chg="mod">
          <ac:chgData name="Vepsäläinen Jari" userId="b4d653f0-fd05-4053-a1a3-73929729b228" providerId="ADAL" clId="{67262A46-3FD7-5C48-80E3-27378D6783C2}" dt="2024-07-04T16:36:15.987" v="2602"/>
          <ac:cxnSpMkLst>
            <pc:docMk/>
            <pc:sldMk cId="1952944906" sldId="407"/>
            <ac:cxnSpMk id="35" creationId="{1FE1BD03-E040-2E7E-2909-BA60F560B133}"/>
          </ac:cxnSpMkLst>
        </pc:cxnChg>
        <pc:cxnChg chg="mod">
          <ac:chgData name="Vepsäläinen Jari" userId="b4d653f0-fd05-4053-a1a3-73929729b228" providerId="ADAL" clId="{67262A46-3FD7-5C48-80E3-27378D6783C2}" dt="2024-07-04T16:36:15.987" v="2602"/>
          <ac:cxnSpMkLst>
            <pc:docMk/>
            <pc:sldMk cId="1952944906" sldId="407"/>
            <ac:cxnSpMk id="36" creationId="{52DD6539-6C17-8B48-0FE7-9D7284349B74}"/>
          </ac:cxnSpMkLst>
        </pc:cxnChg>
        <pc:cxnChg chg="mod">
          <ac:chgData name="Vepsäläinen Jari" userId="b4d653f0-fd05-4053-a1a3-73929729b228" providerId="ADAL" clId="{67262A46-3FD7-5C48-80E3-27378D6783C2}" dt="2024-07-04T16:36:15.987" v="2602"/>
          <ac:cxnSpMkLst>
            <pc:docMk/>
            <pc:sldMk cId="1952944906" sldId="407"/>
            <ac:cxnSpMk id="37" creationId="{4682698D-38C6-B2C8-E28B-BB0742117FDD}"/>
          </ac:cxnSpMkLst>
        </pc:cxnChg>
        <pc:cxnChg chg="mod">
          <ac:chgData name="Vepsäläinen Jari" userId="b4d653f0-fd05-4053-a1a3-73929729b228" providerId="ADAL" clId="{67262A46-3FD7-5C48-80E3-27378D6783C2}" dt="2024-07-04T16:36:15.987" v="2602"/>
          <ac:cxnSpMkLst>
            <pc:docMk/>
            <pc:sldMk cId="1952944906" sldId="407"/>
            <ac:cxnSpMk id="38" creationId="{2676AE72-33EC-9B66-2ED7-B269D40B6229}"/>
          </ac:cxnSpMkLst>
        </pc:cxnChg>
        <pc:cxnChg chg="mod">
          <ac:chgData name="Vepsäläinen Jari" userId="b4d653f0-fd05-4053-a1a3-73929729b228" providerId="ADAL" clId="{67262A46-3FD7-5C48-80E3-27378D6783C2}" dt="2024-07-04T16:36:15.987" v="2602"/>
          <ac:cxnSpMkLst>
            <pc:docMk/>
            <pc:sldMk cId="1952944906" sldId="407"/>
            <ac:cxnSpMk id="39" creationId="{81010541-55EF-DD5C-465B-F71182D16FAC}"/>
          </ac:cxnSpMkLst>
        </pc:cxnChg>
        <pc:cxnChg chg="mod">
          <ac:chgData name="Vepsäläinen Jari" userId="b4d653f0-fd05-4053-a1a3-73929729b228" providerId="ADAL" clId="{67262A46-3FD7-5C48-80E3-27378D6783C2}" dt="2024-07-04T16:36:15.987" v="2602"/>
          <ac:cxnSpMkLst>
            <pc:docMk/>
            <pc:sldMk cId="1952944906" sldId="407"/>
            <ac:cxnSpMk id="40" creationId="{2A9D1D6A-6481-610B-9925-B31C33D29B68}"/>
          </ac:cxnSpMkLst>
        </pc:cxnChg>
        <pc:cxnChg chg="mod">
          <ac:chgData name="Vepsäläinen Jari" userId="b4d653f0-fd05-4053-a1a3-73929729b228" providerId="ADAL" clId="{67262A46-3FD7-5C48-80E3-27378D6783C2}" dt="2024-07-04T16:36:15.987" v="2602"/>
          <ac:cxnSpMkLst>
            <pc:docMk/>
            <pc:sldMk cId="1952944906" sldId="407"/>
            <ac:cxnSpMk id="41" creationId="{6E203BAE-812A-650C-2779-23139EC21E79}"/>
          </ac:cxnSpMkLst>
        </pc:cxnChg>
        <pc:cxnChg chg="mod">
          <ac:chgData name="Vepsäläinen Jari" userId="b4d653f0-fd05-4053-a1a3-73929729b228" providerId="ADAL" clId="{67262A46-3FD7-5C48-80E3-27378D6783C2}" dt="2024-07-04T16:36:15.987" v="2602"/>
          <ac:cxnSpMkLst>
            <pc:docMk/>
            <pc:sldMk cId="1952944906" sldId="407"/>
            <ac:cxnSpMk id="42" creationId="{E72876CA-2D80-6AA4-1351-CCE90153CEA6}"/>
          </ac:cxnSpMkLst>
        </pc:cxnChg>
        <pc:cxnChg chg="mod">
          <ac:chgData name="Vepsäläinen Jari" userId="b4d653f0-fd05-4053-a1a3-73929729b228" providerId="ADAL" clId="{67262A46-3FD7-5C48-80E3-27378D6783C2}" dt="2024-07-04T16:36:15.987" v="2602"/>
          <ac:cxnSpMkLst>
            <pc:docMk/>
            <pc:sldMk cId="1952944906" sldId="407"/>
            <ac:cxnSpMk id="43" creationId="{85992458-7BAF-F1B2-FEDD-B2810C2195A0}"/>
          </ac:cxnSpMkLst>
        </pc:cxnChg>
        <pc:cxnChg chg="mod">
          <ac:chgData name="Vepsäläinen Jari" userId="b4d653f0-fd05-4053-a1a3-73929729b228" providerId="ADAL" clId="{67262A46-3FD7-5C48-80E3-27378D6783C2}" dt="2024-07-04T16:36:15.987" v="2602"/>
          <ac:cxnSpMkLst>
            <pc:docMk/>
            <pc:sldMk cId="1952944906" sldId="407"/>
            <ac:cxnSpMk id="44" creationId="{6F4A47D7-32C6-179C-B236-CAD538624D0A}"/>
          </ac:cxnSpMkLst>
        </pc:cxnChg>
        <pc:cxnChg chg="mod">
          <ac:chgData name="Vepsäläinen Jari" userId="b4d653f0-fd05-4053-a1a3-73929729b228" providerId="ADAL" clId="{67262A46-3FD7-5C48-80E3-27378D6783C2}" dt="2024-07-04T16:36:15.987" v="2602"/>
          <ac:cxnSpMkLst>
            <pc:docMk/>
            <pc:sldMk cId="1952944906" sldId="407"/>
            <ac:cxnSpMk id="45" creationId="{8AE7A197-F582-6354-BA60-8CDB7E24E885}"/>
          </ac:cxnSpMkLst>
        </pc:cxnChg>
        <pc:cxnChg chg="mod">
          <ac:chgData name="Vepsäläinen Jari" userId="b4d653f0-fd05-4053-a1a3-73929729b228" providerId="ADAL" clId="{67262A46-3FD7-5C48-80E3-27378D6783C2}" dt="2024-07-04T16:36:15.987" v="2602"/>
          <ac:cxnSpMkLst>
            <pc:docMk/>
            <pc:sldMk cId="1952944906" sldId="407"/>
            <ac:cxnSpMk id="46" creationId="{639F78B5-D147-AE16-DE2E-B1C753D8169A}"/>
          </ac:cxnSpMkLst>
        </pc:cxnChg>
        <pc:cxnChg chg="mod">
          <ac:chgData name="Vepsäläinen Jari" userId="b4d653f0-fd05-4053-a1a3-73929729b228" providerId="ADAL" clId="{67262A46-3FD7-5C48-80E3-27378D6783C2}" dt="2024-07-04T16:36:15.987" v="2602"/>
          <ac:cxnSpMkLst>
            <pc:docMk/>
            <pc:sldMk cId="1952944906" sldId="407"/>
            <ac:cxnSpMk id="48" creationId="{6C626465-EBCF-0BE7-5D23-F4EDC7C4E853}"/>
          </ac:cxnSpMkLst>
        </pc:cxnChg>
        <pc:cxnChg chg="mod">
          <ac:chgData name="Vepsäläinen Jari" userId="b4d653f0-fd05-4053-a1a3-73929729b228" providerId="ADAL" clId="{67262A46-3FD7-5C48-80E3-27378D6783C2}" dt="2024-07-04T16:36:15.987" v="2602"/>
          <ac:cxnSpMkLst>
            <pc:docMk/>
            <pc:sldMk cId="1952944906" sldId="407"/>
            <ac:cxnSpMk id="50" creationId="{75FA59E6-E869-CA92-DDF1-E891713685F7}"/>
          </ac:cxnSpMkLst>
        </pc:cxnChg>
        <pc:cxnChg chg="mod">
          <ac:chgData name="Vepsäläinen Jari" userId="b4d653f0-fd05-4053-a1a3-73929729b228" providerId="ADAL" clId="{67262A46-3FD7-5C48-80E3-27378D6783C2}" dt="2024-07-04T16:36:15.987" v="2602"/>
          <ac:cxnSpMkLst>
            <pc:docMk/>
            <pc:sldMk cId="1952944906" sldId="407"/>
            <ac:cxnSpMk id="51" creationId="{BB887B92-7F7F-DA7D-C513-FDC9440E2359}"/>
          </ac:cxnSpMkLst>
        </pc:cxnChg>
        <pc:cxnChg chg="mod">
          <ac:chgData name="Vepsäläinen Jari" userId="b4d653f0-fd05-4053-a1a3-73929729b228" providerId="ADAL" clId="{67262A46-3FD7-5C48-80E3-27378D6783C2}" dt="2024-07-04T16:36:15.987" v="2602"/>
          <ac:cxnSpMkLst>
            <pc:docMk/>
            <pc:sldMk cId="1952944906" sldId="407"/>
            <ac:cxnSpMk id="52" creationId="{888C0005-64BF-2580-AE4D-828296A49FCE}"/>
          </ac:cxnSpMkLst>
        </pc:cxnChg>
        <pc:cxnChg chg="mod">
          <ac:chgData name="Vepsäläinen Jari" userId="b4d653f0-fd05-4053-a1a3-73929729b228" providerId="ADAL" clId="{67262A46-3FD7-5C48-80E3-27378D6783C2}" dt="2024-07-04T16:36:15.987" v="2602"/>
          <ac:cxnSpMkLst>
            <pc:docMk/>
            <pc:sldMk cId="1952944906" sldId="407"/>
            <ac:cxnSpMk id="53" creationId="{313D5B49-DB1E-F8F7-33E3-8B7C433DF076}"/>
          </ac:cxnSpMkLst>
        </pc:cxnChg>
        <pc:cxnChg chg="mod">
          <ac:chgData name="Vepsäläinen Jari" userId="b4d653f0-fd05-4053-a1a3-73929729b228" providerId="ADAL" clId="{67262A46-3FD7-5C48-80E3-27378D6783C2}" dt="2024-07-04T16:36:15.987" v="2602"/>
          <ac:cxnSpMkLst>
            <pc:docMk/>
            <pc:sldMk cId="1952944906" sldId="407"/>
            <ac:cxnSpMk id="54" creationId="{76121507-315E-0B8A-FD3B-303C716EAD3A}"/>
          </ac:cxnSpMkLst>
        </pc:cxnChg>
        <pc:cxnChg chg="mod">
          <ac:chgData name="Vepsäläinen Jari" userId="b4d653f0-fd05-4053-a1a3-73929729b228" providerId="ADAL" clId="{67262A46-3FD7-5C48-80E3-27378D6783C2}" dt="2024-07-04T16:36:15.987" v="2602"/>
          <ac:cxnSpMkLst>
            <pc:docMk/>
            <pc:sldMk cId="1952944906" sldId="407"/>
            <ac:cxnSpMk id="55" creationId="{8F2AE1A7-2C05-031C-079C-36EF751DB2BC}"/>
          </ac:cxnSpMkLst>
        </pc:cxnChg>
        <pc:cxnChg chg="mod">
          <ac:chgData name="Vepsäläinen Jari" userId="b4d653f0-fd05-4053-a1a3-73929729b228" providerId="ADAL" clId="{67262A46-3FD7-5C48-80E3-27378D6783C2}" dt="2024-07-04T16:36:15.987" v="2602"/>
          <ac:cxnSpMkLst>
            <pc:docMk/>
            <pc:sldMk cId="1952944906" sldId="407"/>
            <ac:cxnSpMk id="56" creationId="{F37FF49B-7F66-D9AC-A06B-27F0337B401E}"/>
          </ac:cxnSpMkLst>
        </pc:cxnChg>
        <pc:cxnChg chg="mod">
          <ac:chgData name="Vepsäläinen Jari" userId="b4d653f0-fd05-4053-a1a3-73929729b228" providerId="ADAL" clId="{67262A46-3FD7-5C48-80E3-27378D6783C2}" dt="2024-07-04T16:36:15.987" v="2602"/>
          <ac:cxnSpMkLst>
            <pc:docMk/>
            <pc:sldMk cId="1952944906" sldId="407"/>
            <ac:cxnSpMk id="57" creationId="{4C874712-28A1-2C45-6A38-C6D71BB325CB}"/>
          </ac:cxnSpMkLst>
        </pc:cxnChg>
        <pc:cxnChg chg="mod">
          <ac:chgData name="Vepsäläinen Jari" userId="b4d653f0-fd05-4053-a1a3-73929729b228" providerId="ADAL" clId="{67262A46-3FD7-5C48-80E3-27378D6783C2}" dt="2024-07-04T16:36:15.987" v="2602"/>
          <ac:cxnSpMkLst>
            <pc:docMk/>
            <pc:sldMk cId="1952944906" sldId="407"/>
            <ac:cxnSpMk id="58" creationId="{4462F3AE-6598-7ED0-AD2C-F765EE68985F}"/>
          </ac:cxnSpMkLst>
        </pc:cxnChg>
        <pc:cxnChg chg="mod">
          <ac:chgData name="Vepsäläinen Jari" userId="b4d653f0-fd05-4053-a1a3-73929729b228" providerId="ADAL" clId="{67262A46-3FD7-5C48-80E3-27378D6783C2}" dt="2024-07-04T16:36:15.987" v="2602"/>
          <ac:cxnSpMkLst>
            <pc:docMk/>
            <pc:sldMk cId="1952944906" sldId="407"/>
            <ac:cxnSpMk id="59" creationId="{E6B5676E-5E35-114A-8CAC-9CCE0FCE1815}"/>
          </ac:cxnSpMkLst>
        </pc:cxnChg>
        <pc:cxnChg chg="mod">
          <ac:chgData name="Vepsäläinen Jari" userId="b4d653f0-fd05-4053-a1a3-73929729b228" providerId="ADAL" clId="{67262A46-3FD7-5C48-80E3-27378D6783C2}" dt="2024-07-04T16:36:15.987" v="2602"/>
          <ac:cxnSpMkLst>
            <pc:docMk/>
            <pc:sldMk cId="1952944906" sldId="407"/>
            <ac:cxnSpMk id="60" creationId="{AE0C274A-1A16-AB1C-0405-AB1D1117C3BA}"/>
          </ac:cxnSpMkLst>
        </pc:cxnChg>
        <pc:cxnChg chg="mod">
          <ac:chgData name="Vepsäläinen Jari" userId="b4d653f0-fd05-4053-a1a3-73929729b228" providerId="ADAL" clId="{67262A46-3FD7-5C48-80E3-27378D6783C2}" dt="2024-07-04T16:36:15.987" v="2602"/>
          <ac:cxnSpMkLst>
            <pc:docMk/>
            <pc:sldMk cId="1952944906" sldId="407"/>
            <ac:cxnSpMk id="61" creationId="{59DF6613-3993-C700-2E20-A1B631C71D7D}"/>
          </ac:cxnSpMkLst>
        </pc:cxnChg>
        <pc:cxnChg chg="mod">
          <ac:chgData name="Vepsäläinen Jari" userId="b4d653f0-fd05-4053-a1a3-73929729b228" providerId="ADAL" clId="{67262A46-3FD7-5C48-80E3-27378D6783C2}" dt="2024-07-04T16:36:15.987" v="2602"/>
          <ac:cxnSpMkLst>
            <pc:docMk/>
            <pc:sldMk cId="1952944906" sldId="407"/>
            <ac:cxnSpMk id="62" creationId="{DA58B668-FE5C-CFC8-B004-2A06E3E5CC65}"/>
          </ac:cxnSpMkLst>
        </pc:cxnChg>
        <pc:cxnChg chg="mod">
          <ac:chgData name="Vepsäläinen Jari" userId="b4d653f0-fd05-4053-a1a3-73929729b228" providerId="ADAL" clId="{67262A46-3FD7-5C48-80E3-27378D6783C2}" dt="2024-07-04T16:36:15.987" v="2602"/>
          <ac:cxnSpMkLst>
            <pc:docMk/>
            <pc:sldMk cId="1952944906" sldId="407"/>
            <ac:cxnSpMk id="65" creationId="{69108866-56BD-DEB9-F724-1AFE0D1831FF}"/>
          </ac:cxnSpMkLst>
        </pc:cxnChg>
        <pc:cxnChg chg="mod">
          <ac:chgData name="Vepsäläinen Jari" userId="b4d653f0-fd05-4053-a1a3-73929729b228" providerId="ADAL" clId="{67262A46-3FD7-5C48-80E3-27378D6783C2}" dt="2024-07-04T16:36:15.987" v="2602"/>
          <ac:cxnSpMkLst>
            <pc:docMk/>
            <pc:sldMk cId="1952944906" sldId="407"/>
            <ac:cxnSpMk id="68" creationId="{1B51A7C2-5393-91D2-4515-94B19D3DDC8F}"/>
          </ac:cxnSpMkLst>
        </pc:cxnChg>
        <pc:cxnChg chg="mod">
          <ac:chgData name="Vepsäläinen Jari" userId="b4d653f0-fd05-4053-a1a3-73929729b228" providerId="ADAL" clId="{67262A46-3FD7-5C48-80E3-27378D6783C2}" dt="2024-07-04T16:36:15.987" v="2602"/>
          <ac:cxnSpMkLst>
            <pc:docMk/>
            <pc:sldMk cId="1952944906" sldId="407"/>
            <ac:cxnSpMk id="69" creationId="{3D8B02F0-4580-0FDD-0397-ED0ADCCAF0E0}"/>
          </ac:cxnSpMkLst>
        </pc:cxnChg>
        <pc:cxnChg chg="mod">
          <ac:chgData name="Vepsäläinen Jari" userId="b4d653f0-fd05-4053-a1a3-73929729b228" providerId="ADAL" clId="{67262A46-3FD7-5C48-80E3-27378D6783C2}" dt="2024-07-04T16:36:15.987" v="2602"/>
          <ac:cxnSpMkLst>
            <pc:docMk/>
            <pc:sldMk cId="1952944906" sldId="407"/>
            <ac:cxnSpMk id="70" creationId="{3318937C-354F-C3DC-F59B-E88160EAB669}"/>
          </ac:cxnSpMkLst>
        </pc:cxnChg>
        <pc:cxnChg chg="mod">
          <ac:chgData name="Vepsäläinen Jari" userId="b4d653f0-fd05-4053-a1a3-73929729b228" providerId="ADAL" clId="{67262A46-3FD7-5C48-80E3-27378D6783C2}" dt="2024-07-04T16:36:15.987" v="2602"/>
          <ac:cxnSpMkLst>
            <pc:docMk/>
            <pc:sldMk cId="1952944906" sldId="407"/>
            <ac:cxnSpMk id="74" creationId="{A1FC6664-0747-DBF0-CF4D-B781D3483E45}"/>
          </ac:cxnSpMkLst>
        </pc:cxnChg>
        <pc:cxnChg chg="mod">
          <ac:chgData name="Vepsäläinen Jari" userId="b4d653f0-fd05-4053-a1a3-73929729b228" providerId="ADAL" clId="{67262A46-3FD7-5C48-80E3-27378D6783C2}" dt="2024-07-04T16:36:15.987" v="2602"/>
          <ac:cxnSpMkLst>
            <pc:docMk/>
            <pc:sldMk cId="1952944906" sldId="407"/>
            <ac:cxnSpMk id="88" creationId="{025D9E39-8380-583B-ECBF-B5A6D655154F}"/>
          </ac:cxnSpMkLst>
        </pc:cxnChg>
        <pc:cxnChg chg="mod">
          <ac:chgData name="Vepsäläinen Jari" userId="b4d653f0-fd05-4053-a1a3-73929729b228" providerId="ADAL" clId="{67262A46-3FD7-5C48-80E3-27378D6783C2}" dt="2024-07-04T16:36:15.987" v="2602"/>
          <ac:cxnSpMkLst>
            <pc:docMk/>
            <pc:sldMk cId="1952944906" sldId="407"/>
            <ac:cxnSpMk id="89" creationId="{D11A0136-DC22-F81A-17F4-5F31F9769226}"/>
          </ac:cxnSpMkLst>
        </pc:cxnChg>
        <pc:cxnChg chg="mod">
          <ac:chgData name="Vepsäläinen Jari" userId="b4d653f0-fd05-4053-a1a3-73929729b228" providerId="ADAL" clId="{67262A46-3FD7-5C48-80E3-27378D6783C2}" dt="2024-07-04T16:36:15.987" v="2602"/>
          <ac:cxnSpMkLst>
            <pc:docMk/>
            <pc:sldMk cId="1952944906" sldId="407"/>
            <ac:cxnSpMk id="90" creationId="{1229311C-86BE-F18E-F7DA-97DF247E9640}"/>
          </ac:cxnSpMkLst>
        </pc:cxnChg>
        <pc:cxnChg chg="mod">
          <ac:chgData name="Vepsäläinen Jari" userId="b4d653f0-fd05-4053-a1a3-73929729b228" providerId="ADAL" clId="{67262A46-3FD7-5C48-80E3-27378D6783C2}" dt="2024-07-04T16:36:15.987" v="2602"/>
          <ac:cxnSpMkLst>
            <pc:docMk/>
            <pc:sldMk cId="1952944906" sldId="407"/>
            <ac:cxnSpMk id="95" creationId="{B751EE5B-20DA-0127-7AA4-18FE6932D463}"/>
          </ac:cxnSpMkLst>
        </pc:cxnChg>
        <pc:cxnChg chg="mod">
          <ac:chgData name="Vepsäläinen Jari" userId="b4d653f0-fd05-4053-a1a3-73929729b228" providerId="ADAL" clId="{67262A46-3FD7-5C48-80E3-27378D6783C2}" dt="2024-07-04T16:36:28.412" v="2605"/>
          <ac:cxnSpMkLst>
            <pc:docMk/>
            <pc:sldMk cId="1952944906" sldId="407"/>
            <ac:cxnSpMk id="99" creationId="{4595A04A-0612-60F5-679E-89015B7E7B3C}"/>
          </ac:cxnSpMkLst>
        </pc:cxnChg>
        <pc:cxnChg chg="mod">
          <ac:chgData name="Vepsäläinen Jari" userId="b4d653f0-fd05-4053-a1a3-73929729b228" providerId="ADAL" clId="{67262A46-3FD7-5C48-80E3-27378D6783C2}" dt="2024-07-04T16:36:28.412" v="2605"/>
          <ac:cxnSpMkLst>
            <pc:docMk/>
            <pc:sldMk cId="1952944906" sldId="407"/>
            <ac:cxnSpMk id="100" creationId="{95DD6526-A2B1-4E8F-AAAA-AAD9F02B6A52}"/>
          </ac:cxnSpMkLst>
        </pc:cxnChg>
        <pc:cxnChg chg="mod">
          <ac:chgData name="Vepsäläinen Jari" userId="b4d653f0-fd05-4053-a1a3-73929729b228" providerId="ADAL" clId="{67262A46-3FD7-5C48-80E3-27378D6783C2}" dt="2024-07-04T16:36:28.412" v="2605"/>
          <ac:cxnSpMkLst>
            <pc:docMk/>
            <pc:sldMk cId="1952944906" sldId="407"/>
            <ac:cxnSpMk id="108" creationId="{FF94F54F-41D9-6938-EBBE-651374DAFB34}"/>
          </ac:cxnSpMkLst>
        </pc:cxnChg>
        <pc:cxnChg chg="mod">
          <ac:chgData name="Vepsäläinen Jari" userId="b4d653f0-fd05-4053-a1a3-73929729b228" providerId="ADAL" clId="{67262A46-3FD7-5C48-80E3-27378D6783C2}" dt="2024-07-04T16:36:28.412" v="2605"/>
          <ac:cxnSpMkLst>
            <pc:docMk/>
            <pc:sldMk cId="1952944906" sldId="407"/>
            <ac:cxnSpMk id="109" creationId="{4533E854-6648-E426-99FA-F85C77594A6D}"/>
          </ac:cxnSpMkLst>
        </pc:cxnChg>
        <pc:cxnChg chg="mod">
          <ac:chgData name="Vepsäläinen Jari" userId="b4d653f0-fd05-4053-a1a3-73929729b228" providerId="ADAL" clId="{67262A46-3FD7-5C48-80E3-27378D6783C2}" dt="2024-07-04T16:36:28.412" v="2605"/>
          <ac:cxnSpMkLst>
            <pc:docMk/>
            <pc:sldMk cId="1952944906" sldId="407"/>
            <ac:cxnSpMk id="111" creationId="{371BDEA2-462E-169E-D740-8238A2BDFBA0}"/>
          </ac:cxnSpMkLst>
        </pc:cxnChg>
        <pc:cxnChg chg="mod">
          <ac:chgData name="Vepsäläinen Jari" userId="b4d653f0-fd05-4053-a1a3-73929729b228" providerId="ADAL" clId="{67262A46-3FD7-5C48-80E3-27378D6783C2}" dt="2024-07-04T16:36:28.412" v="2605"/>
          <ac:cxnSpMkLst>
            <pc:docMk/>
            <pc:sldMk cId="1952944906" sldId="407"/>
            <ac:cxnSpMk id="112" creationId="{838BB976-0974-0187-1EBB-E658B7EACA20}"/>
          </ac:cxnSpMkLst>
        </pc:cxnChg>
        <pc:cxnChg chg="mod">
          <ac:chgData name="Vepsäläinen Jari" userId="b4d653f0-fd05-4053-a1a3-73929729b228" providerId="ADAL" clId="{67262A46-3FD7-5C48-80E3-27378D6783C2}" dt="2024-07-04T16:36:28.412" v="2605"/>
          <ac:cxnSpMkLst>
            <pc:docMk/>
            <pc:sldMk cId="1952944906" sldId="407"/>
            <ac:cxnSpMk id="117" creationId="{F92F2EEA-9278-7ADE-BB24-B6BE83379677}"/>
          </ac:cxnSpMkLst>
        </pc:cxnChg>
        <pc:cxnChg chg="mod">
          <ac:chgData name="Vepsäläinen Jari" userId="b4d653f0-fd05-4053-a1a3-73929729b228" providerId="ADAL" clId="{67262A46-3FD7-5C48-80E3-27378D6783C2}" dt="2024-07-04T16:36:28.412" v="2605"/>
          <ac:cxnSpMkLst>
            <pc:docMk/>
            <pc:sldMk cId="1952944906" sldId="407"/>
            <ac:cxnSpMk id="118" creationId="{D571A91F-637A-73DD-CB45-F76D0328D757}"/>
          </ac:cxnSpMkLst>
        </pc:cxnChg>
        <pc:cxnChg chg="mod">
          <ac:chgData name="Vepsäläinen Jari" userId="b4d653f0-fd05-4053-a1a3-73929729b228" providerId="ADAL" clId="{67262A46-3FD7-5C48-80E3-27378D6783C2}" dt="2024-07-04T16:36:28.412" v="2605"/>
          <ac:cxnSpMkLst>
            <pc:docMk/>
            <pc:sldMk cId="1952944906" sldId="407"/>
            <ac:cxnSpMk id="119" creationId="{7BE8EFC3-03B9-F195-EFF4-D95BF65718A0}"/>
          </ac:cxnSpMkLst>
        </pc:cxnChg>
        <pc:cxnChg chg="mod">
          <ac:chgData name="Vepsäläinen Jari" userId="b4d653f0-fd05-4053-a1a3-73929729b228" providerId="ADAL" clId="{67262A46-3FD7-5C48-80E3-27378D6783C2}" dt="2024-07-04T16:36:28.412" v="2605"/>
          <ac:cxnSpMkLst>
            <pc:docMk/>
            <pc:sldMk cId="1952944906" sldId="407"/>
            <ac:cxnSpMk id="120" creationId="{EBD539B8-56BA-E9FC-30EB-E5690A810B3F}"/>
          </ac:cxnSpMkLst>
        </pc:cxnChg>
        <pc:cxnChg chg="mod">
          <ac:chgData name="Vepsäläinen Jari" userId="b4d653f0-fd05-4053-a1a3-73929729b228" providerId="ADAL" clId="{67262A46-3FD7-5C48-80E3-27378D6783C2}" dt="2024-07-04T16:36:28.412" v="2605"/>
          <ac:cxnSpMkLst>
            <pc:docMk/>
            <pc:sldMk cId="1952944906" sldId="407"/>
            <ac:cxnSpMk id="121" creationId="{97EEA332-6AE6-7FF5-A690-E6A4344315E0}"/>
          </ac:cxnSpMkLst>
        </pc:cxnChg>
        <pc:cxnChg chg="mod">
          <ac:chgData name="Vepsäläinen Jari" userId="b4d653f0-fd05-4053-a1a3-73929729b228" providerId="ADAL" clId="{67262A46-3FD7-5C48-80E3-27378D6783C2}" dt="2024-07-04T16:36:28.412" v="2605"/>
          <ac:cxnSpMkLst>
            <pc:docMk/>
            <pc:sldMk cId="1952944906" sldId="407"/>
            <ac:cxnSpMk id="122" creationId="{0A13815C-0392-6164-590C-F1EFF2BED3ED}"/>
          </ac:cxnSpMkLst>
        </pc:cxnChg>
        <pc:cxnChg chg="mod">
          <ac:chgData name="Vepsäläinen Jari" userId="b4d653f0-fd05-4053-a1a3-73929729b228" providerId="ADAL" clId="{67262A46-3FD7-5C48-80E3-27378D6783C2}" dt="2024-07-04T16:36:28.412" v="2605"/>
          <ac:cxnSpMkLst>
            <pc:docMk/>
            <pc:sldMk cId="1952944906" sldId="407"/>
            <ac:cxnSpMk id="123" creationId="{2D9B4089-0245-A58B-71B1-1F7760839560}"/>
          </ac:cxnSpMkLst>
        </pc:cxnChg>
        <pc:cxnChg chg="mod">
          <ac:chgData name="Vepsäläinen Jari" userId="b4d653f0-fd05-4053-a1a3-73929729b228" providerId="ADAL" clId="{67262A46-3FD7-5C48-80E3-27378D6783C2}" dt="2024-07-04T16:36:28.412" v="2605"/>
          <ac:cxnSpMkLst>
            <pc:docMk/>
            <pc:sldMk cId="1952944906" sldId="407"/>
            <ac:cxnSpMk id="124" creationId="{91BD0B8C-E7F3-EF22-1E24-00E3A110265A}"/>
          </ac:cxnSpMkLst>
        </pc:cxnChg>
        <pc:cxnChg chg="mod">
          <ac:chgData name="Vepsäläinen Jari" userId="b4d653f0-fd05-4053-a1a3-73929729b228" providerId="ADAL" clId="{67262A46-3FD7-5C48-80E3-27378D6783C2}" dt="2024-07-04T16:36:28.412" v="2605"/>
          <ac:cxnSpMkLst>
            <pc:docMk/>
            <pc:sldMk cId="1952944906" sldId="407"/>
            <ac:cxnSpMk id="125" creationId="{89E56791-62D3-58EF-211D-CE3752F8043A}"/>
          </ac:cxnSpMkLst>
        </pc:cxnChg>
        <pc:cxnChg chg="mod">
          <ac:chgData name="Vepsäläinen Jari" userId="b4d653f0-fd05-4053-a1a3-73929729b228" providerId="ADAL" clId="{67262A46-3FD7-5C48-80E3-27378D6783C2}" dt="2024-07-04T16:36:28.412" v="2605"/>
          <ac:cxnSpMkLst>
            <pc:docMk/>
            <pc:sldMk cId="1952944906" sldId="407"/>
            <ac:cxnSpMk id="126" creationId="{F3D798A2-F1EE-0A34-C9EC-AF22EC6E87B8}"/>
          </ac:cxnSpMkLst>
        </pc:cxnChg>
        <pc:cxnChg chg="mod">
          <ac:chgData name="Vepsäläinen Jari" userId="b4d653f0-fd05-4053-a1a3-73929729b228" providerId="ADAL" clId="{67262A46-3FD7-5C48-80E3-27378D6783C2}" dt="2024-07-04T16:36:28.412" v="2605"/>
          <ac:cxnSpMkLst>
            <pc:docMk/>
            <pc:sldMk cId="1952944906" sldId="407"/>
            <ac:cxnSpMk id="127" creationId="{485F2965-8E9E-8501-D8C3-FDF776F1E14C}"/>
          </ac:cxnSpMkLst>
        </pc:cxnChg>
        <pc:cxnChg chg="mod">
          <ac:chgData name="Vepsäläinen Jari" userId="b4d653f0-fd05-4053-a1a3-73929729b228" providerId="ADAL" clId="{67262A46-3FD7-5C48-80E3-27378D6783C2}" dt="2024-07-04T16:36:28.412" v="2605"/>
          <ac:cxnSpMkLst>
            <pc:docMk/>
            <pc:sldMk cId="1952944906" sldId="407"/>
            <ac:cxnSpMk id="128" creationId="{86CF7326-09AB-C7E4-6DD3-B8D58165548F}"/>
          </ac:cxnSpMkLst>
        </pc:cxnChg>
        <pc:cxnChg chg="mod">
          <ac:chgData name="Vepsäläinen Jari" userId="b4d653f0-fd05-4053-a1a3-73929729b228" providerId="ADAL" clId="{67262A46-3FD7-5C48-80E3-27378D6783C2}" dt="2024-07-04T16:36:28.412" v="2605"/>
          <ac:cxnSpMkLst>
            <pc:docMk/>
            <pc:sldMk cId="1952944906" sldId="407"/>
            <ac:cxnSpMk id="129" creationId="{8BF149EB-FD1B-929C-CB0C-38EAD6FD8CCA}"/>
          </ac:cxnSpMkLst>
        </pc:cxnChg>
        <pc:cxnChg chg="mod">
          <ac:chgData name="Vepsäläinen Jari" userId="b4d653f0-fd05-4053-a1a3-73929729b228" providerId="ADAL" clId="{67262A46-3FD7-5C48-80E3-27378D6783C2}" dt="2024-07-04T16:36:28.412" v="2605"/>
          <ac:cxnSpMkLst>
            <pc:docMk/>
            <pc:sldMk cId="1952944906" sldId="407"/>
            <ac:cxnSpMk id="130" creationId="{CED12C51-F557-C777-315A-A4C2F9E272B8}"/>
          </ac:cxnSpMkLst>
        </pc:cxnChg>
        <pc:cxnChg chg="mod">
          <ac:chgData name="Vepsäläinen Jari" userId="b4d653f0-fd05-4053-a1a3-73929729b228" providerId="ADAL" clId="{67262A46-3FD7-5C48-80E3-27378D6783C2}" dt="2024-07-04T16:36:28.412" v="2605"/>
          <ac:cxnSpMkLst>
            <pc:docMk/>
            <pc:sldMk cId="1952944906" sldId="407"/>
            <ac:cxnSpMk id="131" creationId="{08F9267E-4023-0C2A-FE31-4659C6FF718E}"/>
          </ac:cxnSpMkLst>
        </pc:cxnChg>
        <pc:cxnChg chg="mod">
          <ac:chgData name="Vepsäläinen Jari" userId="b4d653f0-fd05-4053-a1a3-73929729b228" providerId="ADAL" clId="{67262A46-3FD7-5C48-80E3-27378D6783C2}" dt="2024-07-04T16:36:28.412" v="2605"/>
          <ac:cxnSpMkLst>
            <pc:docMk/>
            <pc:sldMk cId="1952944906" sldId="407"/>
            <ac:cxnSpMk id="133" creationId="{9D50CF78-FBF1-9DE0-8BEE-32E978791B22}"/>
          </ac:cxnSpMkLst>
        </pc:cxnChg>
        <pc:cxnChg chg="mod">
          <ac:chgData name="Vepsäläinen Jari" userId="b4d653f0-fd05-4053-a1a3-73929729b228" providerId="ADAL" clId="{67262A46-3FD7-5C48-80E3-27378D6783C2}" dt="2024-07-04T16:36:28.412" v="2605"/>
          <ac:cxnSpMkLst>
            <pc:docMk/>
            <pc:sldMk cId="1952944906" sldId="407"/>
            <ac:cxnSpMk id="135" creationId="{04399A8E-EAA7-ADCB-6820-9DF645D5A930}"/>
          </ac:cxnSpMkLst>
        </pc:cxnChg>
        <pc:cxnChg chg="mod">
          <ac:chgData name="Vepsäläinen Jari" userId="b4d653f0-fd05-4053-a1a3-73929729b228" providerId="ADAL" clId="{67262A46-3FD7-5C48-80E3-27378D6783C2}" dt="2024-07-04T16:36:28.412" v="2605"/>
          <ac:cxnSpMkLst>
            <pc:docMk/>
            <pc:sldMk cId="1952944906" sldId="407"/>
            <ac:cxnSpMk id="136" creationId="{FA94FAA0-D889-E034-1205-123177496D45}"/>
          </ac:cxnSpMkLst>
        </pc:cxnChg>
        <pc:cxnChg chg="mod">
          <ac:chgData name="Vepsäläinen Jari" userId="b4d653f0-fd05-4053-a1a3-73929729b228" providerId="ADAL" clId="{67262A46-3FD7-5C48-80E3-27378D6783C2}" dt="2024-07-04T16:36:28.412" v="2605"/>
          <ac:cxnSpMkLst>
            <pc:docMk/>
            <pc:sldMk cId="1952944906" sldId="407"/>
            <ac:cxnSpMk id="137" creationId="{5A14282A-E775-7258-F22D-3D0E620E09A7}"/>
          </ac:cxnSpMkLst>
        </pc:cxnChg>
        <pc:cxnChg chg="mod">
          <ac:chgData name="Vepsäläinen Jari" userId="b4d653f0-fd05-4053-a1a3-73929729b228" providerId="ADAL" clId="{67262A46-3FD7-5C48-80E3-27378D6783C2}" dt="2024-07-04T16:36:28.412" v="2605"/>
          <ac:cxnSpMkLst>
            <pc:docMk/>
            <pc:sldMk cId="1952944906" sldId="407"/>
            <ac:cxnSpMk id="138" creationId="{972EAF1D-C7AE-7A71-1CEA-57EE0E3A5CDC}"/>
          </ac:cxnSpMkLst>
        </pc:cxnChg>
        <pc:cxnChg chg="mod">
          <ac:chgData name="Vepsäläinen Jari" userId="b4d653f0-fd05-4053-a1a3-73929729b228" providerId="ADAL" clId="{67262A46-3FD7-5C48-80E3-27378D6783C2}" dt="2024-07-04T16:36:28.412" v="2605"/>
          <ac:cxnSpMkLst>
            <pc:docMk/>
            <pc:sldMk cId="1952944906" sldId="407"/>
            <ac:cxnSpMk id="139" creationId="{CCB9A4F4-AD47-4B3C-8C0A-0AB8F642AAFB}"/>
          </ac:cxnSpMkLst>
        </pc:cxnChg>
        <pc:cxnChg chg="mod">
          <ac:chgData name="Vepsäläinen Jari" userId="b4d653f0-fd05-4053-a1a3-73929729b228" providerId="ADAL" clId="{67262A46-3FD7-5C48-80E3-27378D6783C2}" dt="2024-07-04T16:36:28.412" v="2605"/>
          <ac:cxnSpMkLst>
            <pc:docMk/>
            <pc:sldMk cId="1952944906" sldId="407"/>
            <ac:cxnSpMk id="140" creationId="{5EA7FDFC-C46E-B206-4577-6A5937D33059}"/>
          </ac:cxnSpMkLst>
        </pc:cxnChg>
        <pc:cxnChg chg="mod">
          <ac:chgData name="Vepsäläinen Jari" userId="b4d653f0-fd05-4053-a1a3-73929729b228" providerId="ADAL" clId="{67262A46-3FD7-5C48-80E3-27378D6783C2}" dt="2024-07-04T16:36:28.412" v="2605"/>
          <ac:cxnSpMkLst>
            <pc:docMk/>
            <pc:sldMk cId="1952944906" sldId="407"/>
            <ac:cxnSpMk id="141" creationId="{177A70C7-54EC-1D67-84C3-8A1EB439C77E}"/>
          </ac:cxnSpMkLst>
        </pc:cxnChg>
        <pc:cxnChg chg="mod">
          <ac:chgData name="Vepsäläinen Jari" userId="b4d653f0-fd05-4053-a1a3-73929729b228" providerId="ADAL" clId="{67262A46-3FD7-5C48-80E3-27378D6783C2}" dt="2024-07-04T16:36:28.412" v="2605"/>
          <ac:cxnSpMkLst>
            <pc:docMk/>
            <pc:sldMk cId="1952944906" sldId="407"/>
            <ac:cxnSpMk id="142" creationId="{88B8ECBE-15A5-C062-20C9-F0BD061C1FA2}"/>
          </ac:cxnSpMkLst>
        </pc:cxnChg>
        <pc:cxnChg chg="mod">
          <ac:chgData name="Vepsäläinen Jari" userId="b4d653f0-fd05-4053-a1a3-73929729b228" providerId="ADAL" clId="{67262A46-3FD7-5C48-80E3-27378D6783C2}" dt="2024-07-04T16:36:28.412" v="2605"/>
          <ac:cxnSpMkLst>
            <pc:docMk/>
            <pc:sldMk cId="1952944906" sldId="407"/>
            <ac:cxnSpMk id="143" creationId="{7E204290-760F-9D50-EA24-986B81BFE984}"/>
          </ac:cxnSpMkLst>
        </pc:cxnChg>
        <pc:cxnChg chg="mod">
          <ac:chgData name="Vepsäläinen Jari" userId="b4d653f0-fd05-4053-a1a3-73929729b228" providerId="ADAL" clId="{67262A46-3FD7-5C48-80E3-27378D6783C2}" dt="2024-07-04T16:36:28.412" v="2605"/>
          <ac:cxnSpMkLst>
            <pc:docMk/>
            <pc:sldMk cId="1952944906" sldId="407"/>
            <ac:cxnSpMk id="144" creationId="{59589ADE-8DDA-E7B8-4E2B-9761B084FAD5}"/>
          </ac:cxnSpMkLst>
        </pc:cxnChg>
        <pc:cxnChg chg="mod">
          <ac:chgData name="Vepsäläinen Jari" userId="b4d653f0-fd05-4053-a1a3-73929729b228" providerId="ADAL" clId="{67262A46-3FD7-5C48-80E3-27378D6783C2}" dt="2024-07-04T16:36:28.412" v="2605"/>
          <ac:cxnSpMkLst>
            <pc:docMk/>
            <pc:sldMk cId="1952944906" sldId="407"/>
            <ac:cxnSpMk id="145" creationId="{768D5C30-FC40-1C30-6D4D-DA7C5EF43D0C}"/>
          </ac:cxnSpMkLst>
        </pc:cxnChg>
        <pc:cxnChg chg="mod">
          <ac:chgData name="Vepsäläinen Jari" userId="b4d653f0-fd05-4053-a1a3-73929729b228" providerId="ADAL" clId="{67262A46-3FD7-5C48-80E3-27378D6783C2}" dt="2024-07-04T16:36:28.412" v="2605"/>
          <ac:cxnSpMkLst>
            <pc:docMk/>
            <pc:sldMk cId="1952944906" sldId="407"/>
            <ac:cxnSpMk id="146" creationId="{BD2D565C-5537-9E25-D074-CD37BD9FCDB8}"/>
          </ac:cxnSpMkLst>
        </pc:cxnChg>
        <pc:cxnChg chg="mod">
          <ac:chgData name="Vepsäläinen Jari" userId="b4d653f0-fd05-4053-a1a3-73929729b228" providerId="ADAL" clId="{67262A46-3FD7-5C48-80E3-27378D6783C2}" dt="2024-07-04T16:36:28.412" v="2605"/>
          <ac:cxnSpMkLst>
            <pc:docMk/>
            <pc:sldMk cId="1952944906" sldId="407"/>
            <ac:cxnSpMk id="147" creationId="{EE462834-65D7-81E2-2A8C-291C91366158}"/>
          </ac:cxnSpMkLst>
        </pc:cxnChg>
        <pc:cxnChg chg="mod">
          <ac:chgData name="Vepsäläinen Jari" userId="b4d653f0-fd05-4053-a1a3-73929729b228" providerId="ADAL" clId="{67262A46-3FD7-5C48-80E3-27378D6783C2}" dt="2024-07-04T16:36:28.412" v="2605"/>
          <ac:cxnSpMkLst>
            <pc:docMk/>
            <pc:sldMk cId="1952944906" sldId="407"/>
            <ac:cxnSpMk id="150" creationId="{D65A1DED-B464-A738-4E06-E4DB20233BFF}"/>
          </ac:cxnSpMkLst>
        </pc:cxnChg>
        <pc:cxnChg chg="mod">
          <ac:chgData name="Vepsäläinen Jari" userId="b4d653f0-fd05-4053-a1a3-73929729b228" providerId="ADAL" clId="{67262A46-3FD7-5C48-80E3-27378D6783C2}" dt="2024-07-04T16:36:28.412" v="2605"/>
          <ac:cxnSpMkLst>
            <pc:docMk/>
            <pc:sldMk cId="1952944906" sldId="407"/>
            <ac:cxnSpMk id="153" creationId="{755565C2-B984-6217-113D-90AD5D67681C}"/>
          </ac:cxnSpMkLst>
        </pc:cxnChg>
        <pc:cxnChg chg="mod">
          <ac:chgData name="Vepsäläinen Jari" userId="b4d653f0-fd05-4053-a1a3-73929729b228" providerId="ADAL" clId="{67262A46-3FD7-5C48-80E3-27378D6783C2}" dt="2024-07-04T16:36:28.412" v="2605"/>
          <ac:cxnSpMkLst>
            <pc:docMk/>
            <pc:sldMk cId="1952944906" sldId="407"/>
            <ac:cxnSpMk id="154" creationId="{45BEB87F-A8E5-3288-5240-4C9A00A817FD}"/>
          </ac:cxnSpMkLst>
        </pc:cxnChg>
        <pc:cxnChg chg="mod">
          <ac:chgData name="Vepsäläinen Jari" userId="b4d653f0-fd05-4053-a1a3-73929729b228" providerId="ADAL" clId="{67262A46-3FD7-5C48-80E3-27378D6783C2}" dt="2024-07-04T16:36:28.412" v="2605"/>
          <ac:cxnSpMkLst>
            <pc:docMk/>
            <pc:sldMk cId="1952944906" sldId="407"/>
            <ac:cxnSpMk id="155" creationId="{8D808670-6B34-1E51-1178-1E8033580ACA}"/>
          </ac:cxnSpMkLst>
        </pc:cxnChg>
        <pc:cxnChg chg="mod">
          <ac:chgData name="Vepsäläinen Jari" userId="b4d653f0-fd05-4053-a1a3-73929729b228" providerId="ADAL" clId="{67262A46-3FD7-5C48-80E3-27378D6783C2}" dt="2024-07-04T16:36:28.412" v="2605"/>
          <ac:cxnSpMkLst>
            <pc:docMk/>
            <pc:sldMk cId="1952944906" sldId="407"/>
            <ac:cxnSpMk id="159" creationId="{17937427-9305-889E-11A3-2821177EB55E}"/>
          </ac:cxnSpMkLst>
        </pc:cxnChg>
        <pc:cxnChg chg="mod">
          <ac:chgData name="Vepsäläinen Jari" userId="b4d653f0-fd05-4053-a1a3-73929729b228" providerId="ADAL" clId="{67262A46-3FD7-5C48-80E3-27378D6783C2}" dt="2024-07-04T16:36:28.412" v="2605"/>
          <ac:cxnSpMkLst>
            <pc:docMk/>
            <pc:sldMk cId="1952944906" sldId="407"/>
            <ac:cxnSpMk id="173" creationId="{611C122F-7DD9-7E9C-1142-970B8E4E1A75}"/>
          </ac:cxnSpMkLst>
        </pc:cxnChg>
        <pc:cxnChg chg="mod">
          <ac:chgData name="Vepsäläinen Jari" userId="b4d653f0-fd05-4053-a1a3-73929729b228" providerId="ADAL" clId="{67262A46-3FD7-5C48-80E3-27378D6783C2}" dt="2024-07-04T16:36:28.412" v="2605"/>
          <ac:cxnSpMkLst>
            <pc:docMk/>
            <pc:sldMk cId="1952944906" sldId="407"/>
            <ac:cxnSpMk id="174" creationId="{2B27242C-B1B1-9F37-5B61-509757C7A1E9}"/>
          </ac:cxnSpMkLst>
        </pc:cxnChg>
        <pc:cxnChg chg="mod">
          <ac:chgData name="Vepsäläinen Jari" userId="b4d653f0-fd05-4053-a1a3-73929729b228" providerId="ADAL" clId="{67262A46-3FD7-5C48-80E3-27378D6783C2}" dt="2024-07-04T16:36:28.412" v="2605"/>
          <ac:cxnSpMkLst>
            <pc:docMk/>
            <pc:sldMk cId="1952944906" sldId="407"/>
            <ac:cxnSpMk id="175" creationId="{223E0A90-3D1D-21E3-361A-B21DDBC3598D}"/>
          </ac:cxnSpMkLst>
        </pc:cxnChg>
        <pc:cxnChg chg="mod">
          <ac:chgData name="Vepsäläinen Jari" userId="b4d653f0-fd05-4053-a1a3-73929729b228" providerId="ADAL" clId="{67262A46-3FD7-5C48-80E3-27378D6783C2}" dt="2024-07-04T16:36:28.412" v="2605"/>
          <ac:cxnSpMkLst>
            <pc:docMk/>
            <pc:sldMk cId="1952944906" sldId="407"/>
            <ac:cxnSpMk id="180" creationId="{4EA37577-F2D2-2899-84D9-7E49AF23E455}"/>
          </ac:cxnSpMkLst>
        </pc:cxnChg>
      </pc:sldChg>
      <pc:sldChg chg="modSp new del mod">
        <pc:chgData name="Vepsäläinen Jari" userId="b4d653f0-fd05-4053-a1a3-73929729b228" providerId="ADAL" clId="{67262A46-3FD7-5C48-80E3-27378D6783C2}" dt="2024-07-04T16:39:26.445" v="2705" actId="2696"/>
        <pc:sldMkLst>
          <pc:docMk/>
          <pc:sldMk cId="1397050387" sldId="408"/>
        </pc:sldMkLst>
        <pc:spChg chg="mod">
          <ac:chgData name="Vepsäläinen Jari" userId="b4d653f0-fd05-4053-a1a3-73929729b228" providerId="ADAL" clId="{67262A46-3FD7-5C48-80E3-27378D6783C2}" dt="2024-07-04T16:37:45.597" v="2631" actId="20577"/>
          <ac:spMkLst>
            <pc:docMk/>
            <pc:sldMk cId="1397050387" sldId="408"/>
            <ac:spMk id="2" creationId="{BA93F262-321A-246F-F9C7-7612537E622D}"/>
          </ac:spMkLst>
        </pc:spChg>
      </pc:sldChg>
      <pc:sldChg chg="addSp delSp modSp new del mod">
        <pc:chgData name="Vepsäläinen Jari" userId="b4d653f0-fd05-4053-a1a3-73929729b228" providerId="ADAL" clId="{67262A46-3FD7-5C48-80E3-27378D6783C2}" dt="2024-07-15T12:51:54.475" v="2855" actId="2696"/>
        <pc:sldMkLst>
          <pc:docMk/>
          <pc:sldMk cId="2223055945" sldId="408"/>
        </pc:sldMkLst>
        <pc:spChg chg="del">
          <ac:chgData name="Vepsäläinen Jari" userId="b4d653f0-fd05-4053-a1a3-73929729b228" providerId="ADAL" clId="{67262A46-3FD7-5C48-80E3-27378D6783C2}" dt="2024-07-15T05:14:48.433" v="2710" actId="478"/>
          <ac:spMkLst>
            <pc:docMk/>
            <pc:sldMk cId="2223055945" sldId="408"/>
            <ac:spMk id="2" creationId="{D46DA284-7BEB-D9FA-AE4D-EE62592DEA23}"/>
          </ac:spMkLst>
        </pc:spChg>
        <pc:spChg chg="del">
          <ac:chgData name="Vepsäläinen Jari" userId="b4d653f0-fd05-4053-a1a3-73929729b228" providerId="ADAL" clId="{67262A46-3FD7-5C48-80E3-27378D6783C2}" dt="2024-07-15T05:14:46.338" v="2709" actId="478"/>
          <ac:spMkLst>
            <pc:docMk/>
            <pc:sldMk cId="2223055945" sldId="408"/>
            <ac:spMk id="6" creationId="{AE67A03B-0146-F7AD-53B4-0CBF73331991}"/>
          </ac:spMkLst>
        </pc:spChg>
        <pc:spChg chg="add mod">
          <ac:chgData name="Vepsäläinen Jari" userId="b4d653f0-fd05-4053-a1a3-73929729b228" providerId="ADAL" clId="{67262A46-3FD7-5C48-80E3-27378D6783C2}" dt="2024-07-15T05:16:53.608" v="2828" actId="164"/>
          <ac:spMkLst>
            <pc:docMk/>
            <pc:sldMk cId="2223055945" sldId="408"/>
            <ac:spMk id="7" creationId="{EACFF7EC-57FA-B0A8-86BA-71C47F518166}"/>
          </ac:spMkLst>
        </pc:spChg>
        <pc:grpChg chg="add mod">
          <ac:chgData name="Vepsäläinen Jari" userId="b4d653f0-fd05-4053-a1a3-73929729b228" providerId="ADAL" clId="{67262A46-3FD7-5C48-80E3-27378D6783C2}" dt="2024-07-15T05:16:53.608" v="2828" actId="164"/>
          <ac:grpSpMkLst>
            <pc:docMk/>
            <pc:sldMk cId="2223055945" sldId="408"/>
            <ac:grpSpMk id="8" creationId="{4C322CE6-0351-0795-74F4-3D9DE4660F8C}"/>
          </ac:grpSpMkLst>
        </pc:grpChg>
        <pc:picChg chg="add mod">
          <ac:chgData name="Vepsäläinen Jari" userId="b4d653f0-fd05-4053-a1a3-73929729b228" providerId="ADAL" clId="{67262A46-3FD7-5C48-80E3-27378D6783C2}" dt="2024-07-15T05:16:53.608" v="2828" actId="164"/>
          <ac:picMkLst>
            <pc:docMk/>
            <pc:sldMk cId="2223055945" sldId="408"/>
            <ac:picMk id="3074" creationId="{9AB75CB1-1EA6-79D7-D92A-8242B059EB31}"/>
          </ac:picMkLst>
        </pc:picChg>
      </pc:sldChg>
      <pc:sldChg chg="new del">
        <pc:chgData name="Vepsäläinen Jari" userId="b4d653f0-fd05-4053-a1a3-73929729b228" providerId="ADAL" clId="{67262A46-3FD7-5C48-80E3-27378D6783C2}" dt="2024-07-15T05:14:36.748" v="2707" actId="680"/>
        <pc:sldMkLst>
          <pc:docMk/>
          <pc:sldMk cId="3683623515" sldId="408"/>
        </pc:sldMkLst>
      </pc:sldChg>
      <pc:sldChg chg="addSp delSp modSp add del mod">
        <pc:chgData name="Vepsäläinen Jari" userId="b4d653f0-fd05-4053-a1a3-73929729b228" providerId="ADAL" clId="{67262A46-3FD7-5C48-80E3-27378D6783C2}" dt="2024-07-15T12:51:53.632" v="2854" actId="2696"/>
        <pc:sldMkLst>
          <pc:docMk/>
          <pc:sldMk cId="3770677360" sldId="409"/>
        </pc:sldMkLst>
        <pc:spChg chg="del">
          <ac:chgData name="Vepsäläinen Jari" userId="b4d653f0-fd05-4053-a1a3-73929729b228" providerId="ADAL" clId="{67262A46-3FD7-5C48-80E3-27378D6783C2}" dt="2024-07-15T05:16:30.272" v="2823" actId="478"/>
          <ac:spMkLst>
            <pc:docMk/>
            <pc:sldMk cId="3770677360" sldId="409"/>
            <ac:spMk id="7" creationId="{EACFF7EC-57FA-B0A8-86BA-71C47F518166}"/>
          </ac:spMkLst>
        </pc:spChg>
        <pc:spChg chg="mod">
          <ac:chgData name="Vepsäläinen Jari" userId="b4d653f0-fd05-4053-a1a3-73929729b228" providerId="ADAL" clId="{67262A46-3FD7-5C48-80E3-27378D6783C2}" dt="2024-07-15T05:18:30.352" v="2846" actId="732"/>
          <ac:spMkLst>
            <pc:docMk/>
            <pc:sldMk cId="3770677360" sldId="409"/>
            <ac:spMk id="10" creationId="{BA58BFE6-9633-84A8-F5EB-8FF54C4FBE99}"/>
          </ac:spMkLst>
        </pc:spChg>
        <pc:spChg chg="add mod">
          <ac:chgData name="Vepsäläinen Jari" userId="b4d653f0-fd05-4053-a1a3-73929729b228" providerId="ADAL" clId="{67262A46-3FD7-5C48-80E3-27378D6783C2}" dt="2024-07-15T05:18:59.551" v="2853" actId="14100"/>
          <ac:spMkLst>
            <pc:docMk/>
            <pc:sldMk cId="3770677360" sldId="409"/>
            <ac:spMk id="11" creationId="{D6741A77-0542-DAFC-DC8D-0ADB578A8F60}"/>
          </ac:spMkLst>
        </pc:spChg>
        <pc:spChg chg="mod">
          <ac:chgData name="Vepsäläinen Jari" userId="b4d653f0-fd05-4053-a1a3-73929729b228" providerId="ADAL" clId="{67262A46-3FD7-5C48-80E3-27378D6783C2}" dt="2024-07-15T05:18:21.272" v="2845" actId="732"/>
          <ac:spMkLst>
            <pc:docMk/>
            <pc:sldMk cId="3770677360" sldId="409"/>
            <ac:spMk id="14" creationId="{EF85FF9B-0A7E-C7EC-EA61-EFBE772B7EF5}"/>
          </ac:spMkLst>
        </pc:spChg>
        <pc:grpChg chg="add mod">
          <ac:chgData name="Vepsäläinen Jari" userId="b4d653f0-fd05-4053-a1a3-73929729b228" providerId="ADAL" clId="{67262A46-3FD7-5C48-80E3-27378D6783C2}" dt="2024-07-15T05:18:30.352" v="2846" actId="732"/>
          <ac:grpSpMkLst>
            <pc:docMk/>
            <pc:sldMk cId="3770677360" sldId="409"/>
            <ac:grpSpMk id="8" creationId="{A397F339-3BD0-7FA6-87B3-BDA66EFF6AF1}"/>
          </ac:grpSpMkLst>
        </pc:grpChg>
        <pc:grpChg chg="add mod">
          <ac:chgData name="Vepsäläinen Jari" userId="b4d653f0-fd05-4053-a1a3-73929729b228" providerId="ADAL" clId="{67262A46-3FD7-5C48-80E3-27378D6783C2}" dt="2024-07-15T05:18:21.272" v="2845" actId="732"/>
          <ac:grpSpMkLst>
            <pc:docMk/>
            <pc:sldMk cId="3770677360" sldId="409"/>
            <ac:grpSpMk id="12" creationId="{A67D8E49-EF2C-25F6-2E87-7CCC54D2D8A4}"/>
          </ac:grpSpMkLst>
        </pc:grpChg>
        <pc:picChg chg="add mod">
          <ac:chgData name="Vepsäläinen Jari" userId="b4d653f0-fd05-4053-a1a3-73929729b228" providerId="ADAL" clId="{67262A46-3FD7-5C48-80E3-27378D6783C2}" dt="2024-07-15T05:16:36.191" v="2826" actId="1076"/>
          <ac:picMkLst>
            <pc:docMk/>
            <pc:sldMk cId="3770677360" sldId="409"/>
            <ac:picMk id="6" creationId="{64F0DE90-4CF8-B410-FADD-67769D173AA6}"/>
          </ac:picMkLst>
        </pc:picChg>
        <pc:picChg chg="mod">
          <ac:chgData name="Vepsäläinen Jari" userId="b4d653f0-fd05-4053-a1a3-73929729b228" providerId="ADAL" clId="{67262A46-3FD7-5C48-80E3-27378D6783C2}" dt="2024-07-15T05:18:30.352" v="2846" actId="732"/>
          <ac:picMkLst>
            <pc:docMk/>
            <pc:sldMk cId="3770677360" sldId="409"/>
            <ac:picMk id="9" creationId="{E49A3726-2414-486B-E94F-99FA391499FA}"/>
          </ac:picMkLst>
        </pc:picChg>
        <pc:picChg chg="mod">
          <ac:chgData name="Vepsäläinen Jari" userId="b4d653f0-fd05-4053-a1a3-73929729b228" providerId="ADAL" clId="{67262A46-3FD7-5C48-80E3-27378D6783C2}" dt="2024-07-15T05:18:21.272" v="2845" actId="732"/>
          <ac:picMkLst>
            <pc:docMk/>
            <pc:sldMk cId="3770677360" sldId="409"/>
            <ac:picMk id="13" creationId="{48465853-2E91-3FBF-9D69-15857C22D03D}"/>
          </ac:picMkLst>
        </pc:picChg>
        <pc:picChg chg="del">
          <ac:chgData name="Vepsäläinen Jari" userId="b4d653f0-fd05-4053-a1a3-73929729b228" providerId="ADAL" clId="{67262A46-3FD7-5C48-80E3-27378D6783C2}" dt="2024-07-15T05:16:28.391" v="2822" actId="478"/>
          <ac:picMkLst>
            <pc:docMk/>
            <pc:sldMk cId="3770677360" sldId="409"/>
            <ac:picMk id="3074" creationId="{9AB75CB1-1EA6-79D7-D92A-8242B059EB31}"/>
          </ac:picMkLst>
        </pc:picChg>
      </pc:sldChg>
      <pc:sldChg chg="modSp add del mod">
        <pc:chgData name="Vepsäläinen Jari" userId="b4d653f0-fd05-4053-a1a3-73929729b228" providerId="ADAL" clId="{67262A46-3FD7-5C48-80E3-27378D6783C2}" dt="2024-07-24T13:59:08.766" v="2942" actId="2696"/>
        <pc:sldMkLst>
          <pc:docMk/>
          <pc:sldMk cId="539493016" sldId="576"/>
        </pc:sldMkLst>
        <pc:spChg chg="mod">
          <ac:chgData name="Vepsäläinen Jari" userId="b4d653f0-fd05-4053-a1a3-73929729b228" providerId="ADAL" clId="{67262A46-3FD7-5C48-80E3-27378D6783C2}" dt="2024-07-24T13:57:45.142" v="2909" actId="20577"/>
          <ac:spMkLst>
            <pc:docMk/>
            <pc:sldMk cId="539493016" sldId="576"/>
            <ac:spMk id="6" creationId="{3E40B65E-EA95-DB5F-7407-9CA5A3635F1D}"/>
          </ac:spMkLst>
        </pc:spChg>
      </pc:sldChg>
      <pc:sldChg chg="new del">
        <pc:chgData name="Vepsäläinen Jari" userId="b4d653f0-fd05-4053-a1a3-73929729b228" providerId="ADAL" clId="{67262A46-3FD7-5C48-80E3-27378D6783C2}" dt="2024-07-24T13:59:14.756" v="2945" actId="2696"/>
        <pc:sldMkLst>
          <pc:docMk/>
          <pc:sldMk cId="2063153043" sldId="577"/>
        </pc:sldMkLst>
      </pc:sldChg>
      <pc:sldChg chg="add del">
        <pc:chgData name="Vepsäläinen Jari" userId="b4d653f0-fd05-4053-a1a3-73929729b228" providerId="ADAL" clId="{67262A46-3FD7-5C48-80E3-27378D6783C2}" dt="2024-07-24T13:59:07.480" v="2941" actId="2696"/>
        <pc:sldMkLst>
          <pc:docMk/>
          <pc:sldMk cId="1163517525" sldId="578"/>
        </pc:sldMkLst>
      </pc:sldChg>
      <pc:sldChg chg="modSp new mod">
        <pc:chgData name="Vepsäläinen Jari" userId="b4d653f0-fd05-4053-a1a3-73929729b228" providerId="ADAL" clId="{67262A46-3FD7-5C48-80E3-27378D6783C2}" dt="2024-07-24T13:59:05.249" v="2940" actId="20577"/>
        <pc:sldMkLst>
          <pc:docMk/>
          <pc:sldMk cId="4209400821" sldId="579"/>
        </pc:sldMkLst>
        <pc:spChg chg="mod">
          <ac:chgData name="Vepsäläinen Jari" userId="b4d653f0-fd05-4053-a1a3-73929729b228" providerId="ADAL" clId="{67262A46-3FD7-5C48-80E3-27378D6783C2}" dt="2024-07-24T13:59:05.249" v="2940" actId="20577"/>
          <ac:spMkLst>
            <pc:docMk/>
            <pc:sldMk cId="4209400821" sldId="579"/>
            <ac:spMk id="2" creationId="{C8065651-062F-CB85-1F4F-5B913A916331}"/>
          </ac:spMkLst>
        </pc:spChg>
        <pc:spChg chg="mod">
          <ac:chgData name="Vepsäläinen Jari" userId="b4d653f0-fd05-4053-a1a3-73929729b228" providerId="ADAL" clId="{67262A46-3FD7-5C48-80E3-27378D6783C2}" dt="2024-07-24T13:58:49.888" v="2914" actId="404"/>
          <ac:spMkLst>
            <pc:docMk/>
            <pc:sldMk cId="4209400821" sldId="579"/>
            <ac:spMk id="6" creationId="{E22BFFA9-2B48-4EFD-940E-239F64E502A4}"/>
          </ac:spMkLst>
        </pc:spChg>
      </pc:sldChg>
      <pc:sldChg chg="modSp new mod">
        <pc:chgData name="Vepsäläinen Jari" userId="b4d653f0-fd05-4053-a1a3-73929729b228" providerId="ADAL" clId="{67262A46-3FD7-5C48-80E3-27378D6783C2}" dt="2024-07-24T13:59:32.501" v="2956" actId="404"/>
        <pc:sldMkLst>
          <pc:docMk/>
          <pc:sldMk cId="1622797524" sldId="580"/>
        </pc:sldMkLst>
        <pc:spChg chg="mod">
          <ac:chgData name="Vepsäläinen Jari" userId="b4d653f0-fd05-4053-a1a3-73929729b228" providerId="ADAL" clId="{67262A46-3FD7-5C48-80E3-27378D6783C2}" dt="2024-07-24T13:59:25.916" v="2954" actId="20577"/>
          <ac:spMkLst>
            <pc:docMk/>
            <pc:sldMk cId="1622797524" sldId="580"/>
            <ac:spMk id="2" creationId="{B9122D71-D7AF-67D2-6C25-4C38F6843A6D}"/>
          </ac:spMkLst>
        </pc:spChg>
        <pc:spChg chg="mod">
          <ac:chgData name="Vepsäläinen Jari" userId="b4d653f0-fd05-4053-a1a3-73929729b228" providerId="ADAL" clId="{67262A46-3FD7-5C48-80E3-27378D6783C2}" dt="2024-07-24T13:59:32.501" v="2956" actId="404"/>
          <ac:spMkLst>
            <pc:docMk/>
            <pc:sldMk cId="1622797524" sldId="580"/>
            <ac:spMk id="6" creationId="{118D0A8F-17BC-89D0-67CA-2DE0A27093DF}"/>
          </ac:spMkLst>
        </pc:spChg>
      </pc:sldChg>
      <pc:sldChg chg="new">
        <pc:chgData name="Vepsäläinen Jari" userId="b4d653f0-fd05-4053-a1a3-73929729b228" providerId="ADAL" clId="{67262A46-3FD7-5C48-80E3-27378D6783C2}" dt="2024-07-24T14:00:47.125" v="2967" actId="680"/>
        <pc:sldMkLst>
          <pc:docMk/>
          <pc:sldMk cId="2121967724" sldId="581"/>
        </pc:sldMkLst>
      </pc:sldChg>
      <pc:sldMasterChg chg="delSldLayout">
        <pc:chgData name="Vepsäläinen Jari" userId="b4d653f0-fd05-4053-a1a3-73929729b228" providerId="ADAL" clId="{67262A46-3FD7-5C48-80E3-27378D6783C2}" dt="2024-07-24T14:00:42.264" v="2966" actId="2696"/>
        <pc:sldMasterMkLst>
          <pc:docMk/>
          <pc:sldMasterMk cId="516467249" sldId="2147484083"/>
        </pc:sldMasterMkLst>
        <pc:sldLayoutChg chg="del">
          <pc:chgData name="Vepsäläinen Jari" userId="b4d653f0-fd05-4053-a1a3-73929729b228" providerId="ADAL" clId="{67262A46-3FD7-5C48-80E3-27378D6783C2}" dt="2024-07-24T13:59:08.770" v="2943" actId="2696"/>
          <pc:sldLayoutMkLst>
            <pc:docMk/>
            <pc:sldMasterMk cId="516467249" sldId="2147484083"/>
            <pc:sldLayoutMk cId="3647705522" sldId="2147484112"/>
          </pc:sldLayoutMkLst>
        </pc:sldLayoutChg>
        <pc:sldLayoutChg chg="del">
          <pc:chgData name="Vepsäläinen Jari" userId="b4d653f0-fd05-4053-a1a3-73929729b228" providerId="ADAL" clId="{67262A46-3FD7-5C48-80E3-27378D6783C2}" dt="2024-07-24T14:00:42.264" v="2966" actId="2696"/>
          <pc:sldLayoutMkLst>
            <pc:docMk/>
            <pc:sldMasterMk cId="516467249" sldId="2147484083"/>
            <pc:sldLayoutMk cId="4220960325" sldId="2147484112"/>
          </pc:sldLayoutMkLst>
        </pc:sldLayoutChg>
      </pc:sldMasterChg>
    </pc:docChg>
  </pc:docChgLst>
  <pc:docChgLst>
    <pc:chgData name="Vepsäläinen Jari" userId="b4d653f0-fd05-4053-a1a3-73929729b228" providerId="ADAL" clId="{79902E7D-F889-6640-824A-6B9FCDBC577A}"/>
    <pc:docChg chg="addSld modSld modSection">
      <pc:chgData name="Vepsäläinen Jari" userId="b4d653f0-fd05-4053-a1a3-73929729b228" providerId="ADAL" clId="{79902E7D-F889-6640-824A-6B9FCDBC577A}" dt="2024-08-30T12:33:51.156" v="169" actId="20577"/>
      <pc:docMkLst>
        <pc:docMk/>
      </pc:docMkLst>
      <pc:sldChg chg="modSp mod">
        <pc:chgData name="Vepsäläinen Jari" userId="b4d653f0-fd05-4053-a1a3-73929729b228" providerId="ADAL" clId="{79902E7D-F889-6640-824A-6B9FCDBC577A}" dt="2024-08-30T12:32:07.057" v="0" actId="113"/>
        <pc:sldMkLst>
          <pc:docMk/>
          <pc:sldMk cId="883106592" sldId="392"/>
        </pc:sldMkLst>
        <pc:spChg chg="mod">
          <ac:chgData name="Vepsäläinen Jari" userId="b4d653f0-fd05-4053-a1a3-73929729b228" providerId="ADAL" clId="{79902E7D-F889-6640-824A-6B9FCDBC577A}" dt="2024-08-30T12:32:07.057" v="0" actId="113"/>
          <ac:spMkLst>
            <pc:docMk/>
            <pc:sldMk cId="883106592" sldId="392"/>
            <ac:spMk id="6" creationId="{3301647C-E172-9939-5599-42BC55EB432B}"/>
          </ac:spMkLst>
        </pc:spChg>
      </pc:sldChg>
      <pc:sldChg chg="modSp mod">
        <pc:chgData name="Vepsäläinen Jari" userId="b4d653f0-fd05-4053-a1a3-73929729b228" providerId="ADAL" clId="{79902E7D-F889-6640-824A-6B9FCDBC577A}" dt="2024-08-30T12:32:39.265" v="5" actId="20577"/>
        <pc:sldMkLst>
          <pc:docMk/>
          <pc:sldMk cId="786367285" sldId="393"/>
        </pc:sldMkLst>
        <pc:spChg chg="mod">
          <ac:chgData name="Vepsäläinen Jari" userId="b4d653f0-fd05-4053-a1a3-73929729b228" providerId="ADAL" clId="{79902E7D-F889-6640-824A-6B9FCDBC577A}" dt="2024-08-30T12:32:39.265" v="5" actId="20577"/>
          <ac:spMkLst>
            <pc:docMk/>
            <pc:sldMk cId="786367285" sldId="393"/>
            <ac:spMk id="6" creationId="{977D08FF-B5B9-FECE-C666-421842111F92}"/>
          </ac:spMkLst>
        </pc:spChg>
      </pc:sldChg>
      <pc:sldChg chg="modSp new mod">
        <pc:chgData name="Vepsäläinen Jari" userId="b4d653f0-fd05-4053-a1a3-73929729b228" providerId="ADAL" clId="{79902E7D-F889-6640-824A-6B9FCDBC577A}" dt="2024-08-30T12:33:51.156" v="169" actId="20577"/>
        <pc:sldMkLst>
          <pc:docMk/>
          <pc:sldMk cId="4098994100" sldId="582"/>
        </pc:sldMkLst>
        <pc:spChg chg="mod">
          <ac:chgData name="Vepsäläinen Jari" userId="b4d653f0-fd05-4053-a1a3-73929729b228" providerId="ADAL" clId="{79902E7D-F889-6640-824A-6B9FCDBC577A}" dt="2024-08-30T12:33:51.156" v="169" actId="20577"/>
          <ac:spMkLst>
            <pc:docMk/>
            <pc:sldMk cId="4098994100" sldId="582"/>
            <ac:spMk id="2" creationId="{72F15C74-F522-EE71-091C-F51139A9691B}"/>
          </ac:spMkLst>
        </pc:spChg>
        <pc:spChg chg="mod">
          <ac:chgData name="Vepsäläinen Jari" userId="b4d653f0-fd05-4053-a1a3-73929729b228" providerId="ADAL" clId="{79902E7D-F889-6640-824A-6B9FCDBC577A}" dt="2024-08-30T12:33:49.809" v="168"/>
          <ac:spMkLst>
            <pc:docMk/>
            <pc:sldMk cId="4098994100" sldId="582"/>
            <ac:spMk id="6" creationId="{88B02D1F-5F59-D251-C06E-ADE6FFCF23B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B33211-D7AD-894F-95F3-5C4F7CA6DFA2}" type="doc">
      <dgm:prSet loTypeId="urn:microsoft.com/office/officeart/2005/8/layout/hierarchy4" loCatId="" qsTypeId="urn:microsoft.com/office/officeart/2005/8/quickstyle/simple3" qsCatId="simple" csTypeId="urn:microsoft.com/office/officeart/2005/8/colors/colorful1" csCatId="colorful" phldr="1"/>
      <dgm:spPr/>
      <dgm:t>
        <a:bodyPr/>
        <a:lstStyle/>
        <a:p>
          <a:endParaRPr lang="en-GB"/>
        </a:p>
      </dgm:t>
    </dgm:pt>
    <dgm:pt modelId="{3F34E5E9-0320-4741-A4C3-026139202518}">
      <dgm:prSet phldrT="[Text]"/>
      <dgm:spPr/>
      <dgm:t>
        <a:bodyPr/>
        <a:lstStyle/>
        <a:p>
          <a:r>
            <a:rPr lang="en-GB"/>
            <a:t>Non-Road Mobile Machines</a:t>
          </a:r>
        </a:p>
      </dgm:t>
    </dgm:pt>
    <dgm:pt modelId="{FF2DA3E3-B5EB-C540-AA5E-E56E4D1DAD25}" type="parTrans" cxnId="{2D8D80DA-5ABB-5944-87A3-95B83F57950B}">
      <dgm:prSet/>
      <dgm:spPr/>
      <dgm:t>
        <a:bodyPr/>
        <a:lstStyle/>
        <a:p>
          <a:endParaRPr lang="en-GB"/>
        </a:p>
      </dgm:t>
    </dgm:pt>
    <dgm:pt modelId="{0BF74789-AC8A-204F-ACEF-D29D70708BF0}" type="sibTrans" cxnId="{2D8D80DA-5ABB-5944-87A3-95B83F57950B}">
      <dgm:prSet/>
      <dgm:spPr/>
      <dgm:t>
        <a:bodyPr/>
        <a:lstStyle/>
        <a:p>
          <a:endParaRPr lang="en-GB"/>
        </a:p>
      </dgm:t>
    </dgm:pt>
    <dgm:pt modelId="{1C92F4F8-CEE6-6E44-893E-2233106E008F}">
      <dgm:prSet phldrT="[Text]"/>
      <dgm:spPr/>
      <dgm:t>
        <a:bodyPr/>
        <a:lstStyle/>
        <a:p>
          <a:r>
            <a:rPr lang="en-GB"/>
            <a:t>System Design</a:t>
          </a:r>
        </a:p>
      </dgm:t>
    </dgm:pt>
    <dgm:pt modelId="{DAD7DA1B-8182-2B40-A5C9-73A5493335F0}" type="parTrans" cxnId="{B308773A-22DB-0D47-A948-60420E974593}">
      <dgm:prSet/>
      <dgm:spPr/>
      <dgm:t>
        <a:bodyPr/>
        <a:lstStyle/>
        <a:p>
          <a:endParaRPr lang="en-GB"/>
        </a:p>
      </dgm:t>
    </dgm:pt>
    <dgm:pt modelId="{6079C2CF-5838-7C4A-95DC-DC4F5A3C4F97}" type="sibTrans" cxnId="{B308773A-22DB-0D47-A948-60420E974593}">
      <dgm:prSet/>
      <dgm:spPr/>
      <dgm:t>
        <a:bodyPr/>
        <a:lstStyle/>
        <a:p>
          <a:endParaRPr lang="en-GB"/>
        </a:p>
      </dgm:t>
    </dgm:pt>
    <dgm:pt modelId="{DCF8E24D-F1C0-124C-A6B1-87DC8FBD3B45}">
      <dgm:prSet phldrT="[Text]"/>
      <dgm:spPr/>
      <dgm:t>
        <a:bodyPr/>
        <a:lstStyle/>
        <a:p>
          <a:r>
            <a:rPr lang="en-GB"/>
            <a:t>Improved Performance</a:t>
          </a:r>
        </a:p>
      </dgm:t>
    </dgm:pt>
    <dgm:pt modelId="{21E4048F-039F-6043-AE24-506FDDA0E66F}" type="parTrans" cxnId="{A6926147-7626-C44E-9684-95A7E404115C}">
      <dgm:prSet/>
      <dgm:spPr/>
      <dgm:t>
        <a:bodyPr/>
        <a:lstStyle/>
        <a:p>
          <a:endParaRPr lang="en-GB"/>
        </a:p>
      </dgm:t>
    </dgm:pt>
    <dgm:pt modelId="{020A3DC9-32EC-054B-BD6E-3C923AD9530A}" type="sibTrans" cxnId="{A6926147-7626-C44E-9684-95A7E404115C}">
      <dgm:prSet/>
      <dgm:spPr/>
      <dgm:t>
        <a:bodyPr/>
        <a:lstStyle/>
        <a:p>
          <a:endParaRPr lang="en-GB"/>
        </a:p>
      </dgm:t>
    </dgm:pt>
    <dgm:pt modelId="{6FD6B2CB-34ED-1147-9B5B-0D7E82D0FCEB}">
      <dgm:prSet phldrT="[Text]"/>
      <dgm:spPr/>
      <dgm:t>
        <a:bodyPr/>
        <a:lstStyle/>
        <a:p>
          <a:r>
            <a:rPr lang="en-GB"/>
            <a:t>Increasing Longevity</a:t>
          </a:r>
        </a:p>
      </dgm:t>
    </dgm:pt>
    <dgm:pt modelId="{82A62C6F-44CC-2C40-B3CC-67A99655793D}" type="parTrans" cxnId="{D4031EEA-5618-674E-86B9-FC1D08328938}">
      <dgm:prSet/>
      <dgm:spPr/>
      <dgm:t>
        <a:bodyPr/>
        <a:lstStyle/>
        <a:p>
          <a:endParaRPr lang="en-GB"/>
        </a:p>
      </dgm:t>
    </dgm:pt>
    <dgm:pt modelId="{0AE5F29E-71A7-2942-B985-EED5C7F57404}" type="sibTrans" cxnId="{D4031EEA-5618-674E-86B9-FC1D08328938}">
      <dgm:prSet/>
      <dgm:spPr/>
      <dgm:t>
        <a:bodyPr/>
        <a:lstStyle/>
        <a:p>
          <a:endParaRPr lang="en-GB"/>
        </a:p>
      </dgm:t>
    </dgm:pt>
    <dgm:pt modelId="{9EB2D6E0-FD67-F342-AD93-FC06838D5B1B}">
      <dgm:prSet phldrT="[Text]"/>
      <dgm:spPr/>
      <dgm:t>
        <a:bodyPr/>
        <a:lstStyle/>
        <a:p>
          <a:r>
            <a:rPr lang="en-GB"/>
            <a:t>Thermal Design</a:t>
          </a:r>
        </a:p>
      </dgm:t>
    </dgm:pt>
    <dgm:pt modelId="{E37A690F-5A21-1949-AB6E-C715E7011DEE}" type="parTrans" cxnId="{A41404CC-4A33-F74E-8808-3AA0B363B38B}">
      <dgm:prSet/>
      <dgm:spPr/>
      <dgm:t>
        <a:bodyPr/>
        <a:lstStyle/>
        <a:p>
          <a:endParaRPr lang="en-GB"/>
        </a:p>
      </dgm:t>
    </dgm:pt>
    <dgm:pt modelId="{BA3A6F7E-A9EE-C548-9E38-2EDED9348ED2}" type="sibTrans" cxnId="{A41404CC-4A33-F74E-8808-3AA0B363B38B}">
      <dgm:prSet/>
      <dgm:spPr/>
      <dgm:t>
        <a:bodyPr/>
        <a:lstStyle/>
        <a:p>
          <a:endParaRPr lang="en-GB"/>
        </a:p>
      </dgm:t>
    </dgm:pt>
    <dgm:pt modelId="{36DF5F26-81C1-1F46-8434-6F39F3F7F483}">
      <dgm:prSet phldrT="[Text]"/>
      <dgm:spPr/>
      <dgm:t>
        <a:bodyPr/>
        <a:lstStyle/>
        <a:p>
          <a:r>
            <a:rPr lang="en-GB"/>
            <a:t>Waste Heat Utilization</a:t>
          </a:r>
        </a:p>
      </dgm:t>
    </dgm:pt>
    <dgm:pt modelId="{0D969979-6123-144F-B903-890AB4B604AD}" type="parTrans" cxnId="{0667AD1C-D587-9C4C-AB6A-3D65D688336B}">
      <dgm:prSet/>
      <dgm:spPr/>
      <dgm:t>
        <a:bodyPr/>
        <a:lstStyle/>
        <a:p>
          <a:endParaRPr lang="en-GB"/>
        </a:p>
      </dgm:t>
    </dgm:pt>
    <dgm:pt modelId="{71A8452F-C03D-BE41-9B08-2D50A93E1A80}" type="sibTrans" cxnId="{0667AD1C-D587-9C4C-AB6A-3D65D688336B}">
      <dgm:prSet/>
      <dgm:spPr/>
      <dgm:t>
        <a:bodyPr/>
        <a:lstStyle/>
        <a:p>
          <a:endParaRPr lang="en-GB"/>
        </a:p>
      </dgm:t>
    </dgm:pt>
    <dgm:pt modelId="{2198DFAE-B2CA-2D43-B8E6-7249FB01AF0E}">
      <dgm:prSet phldrT="[Text]"/>
      <dgm:spPr/>
      <dgm:t>
        <a:bodyPr/>
        <a:lstStyle/>
        <a:p>
          <a:r>
            <a:rPr lang="en-GB"/>
            <a:t>Energy Recuperation</a:t>
          </a:r>
        </a:p>
      </dgm:t>
    </dgm:pt>
    <dgm:pt modelId="{0AD9001B-E377-C042-844B-DC60790C66C3}" type="parTrans" cxnId="{58416155-8CA5-9B4E-9B74-8B38A8AA5766}">
      <dgm:prSet/>
      <dgm:spPr/>
      <dgm:t>
        <a:bodyPr/>
        <a:lstStyle/>
        <a:p>
          <a:endParaRPr lang="en-GB"/>
        </a:p>
      </dgm:t>
    </dgm:pt>
    <dgm:pt modelId="{60B5F1A2-83CC-764B-B157-6ACDE86738F7}" type="sibTrans" cxnId="{58416155-8CA5-9B4E-9B74-8B38A8AA5766}">
      <dgm:prSet/>
      <dgm:spPr/>
      <dgm:t>
        <a:bodyPr/>
        <a:lstStyle/>
        <a:p>
          <a:endParaRPr lang="en-GB"/>
        </a:p>
      </dgm:t>
    </dgm:pt>
    <dgm:pt modelId="{59BF4B6C-26E7-E349-8687-576D47CEAF80}">
      <dgm:prSet phldrT="[Text]"/>
      <dgm:spPr/>
      <dgm:t>
        <a:bodyPr/>
        <a:lstStyle/>
        <a:p>
          <a:r>
            <a:rPr lang="en-GB"/>
            <a:t>Vibration Damping</a:t>
          </a:r>
        </a:p>
      </dgm:t>
    </dgm:pt>
    <dgm:pt modelId="{E1D6EAA4-D3CA-334B-BE3F-27E6804514C9}" type="parTrans" cxnId="{3032ECEE-5283-0743-A8E2-5DFD0C10F8C2}">
      <dgm:prSet/>
      <dgm:spPr/>
      <dgm:t>
        <a:bodyPr/>
        <a:lstStyle/>
        <a:p>
          <a:endParaRPr lang="en-GB"/>
        </a:p>
      </dgm:t>
    </dgm:pt>
    <dgm:pt modelId="{BBEBF1EF-F614-E04B-B0E3-37B656924861}" type="sibTrans" cxnId="{3032ECEE-5283-0743-A8E2-5DFD0C10F8C2}">
      <dgm:prSet/>
      <dgm:spPr/>
      <dgm:t>
        <a:bodyPr/>
        <a:lstStyle/>
        <a:p>
          <a:endParaRPr lang="en-GB"/>
        </a:p>
      </dgm:t>
    </dgm:pt>
    <dgm:pt modelId="{3310ECAC-C811-CE47-8C53-27DFE57A0AA4}">
      <dgm:prSet phldrT="[Text]"/>
      <dgm:spPr/>
      <dgm:t>
        <a:bodyPr/>
        <a:lstStyle/>
        <a:p>
          <a:r>
            <a:rPr lang="en-GB"/>
            <a:t>Predictive Maintenance</a:t>
          </a:r>
        </a:p>
      </dgm:t>
    </dgm:pt>
    <dgm:pt modelId="{20827981-9BD2-8B4F-8F7B-956677A74EA6}" type="parTrans" cxnId="{2EE18B09-0FC5-7A44-9B04-08F2F58F9A0D}">
      <dgm:prSet/>
      <dgm:spPr/>
      <dgm:t>
        <a:bodyPr/>
        <a:lstStyle/>
        <a:p>
          <a:endParaRPr lang="en-GB"/>
        </a:p>
      </dgm:t>
    </dgm:pt>
    <dgm:pt modelId="{FD02D249-6A17-2842-9509-108CFBD8AAD2}" type="sibTrans" cxnId="{2EE18B09-0FC5-7A44-9B04-08F2F58F9A0D}">
      <dgm:prSet/>
      <dgm:spPr/>
      <dgm:t>
        <a:bodyPr/>
        <a:lstStyle/>
        <a:p>
          <a:endParaRPr lang="en-GB"/>
        </a:p>
      </dgm:t>
    </dgm:pt>
    <dgm:pt modelId="{246CA3C6-B2F2-424C-93FF-95F3121416FE}">
      <dgm:prSet phldrT="[Text]"/>
      <dgm:spPr/>
      <dgm:t>
        <a:bodyPr/>
        <a:lstStyle/>
        <a:p>
          <a:r>
            <a:rPr lang="en-GB"/>
            <a:t>Optimizing Components</a:t>
          </a:r>
        </a:p>
      </dgm:t>
    </dgm:pt>
    <dgm:pt modelId="{17079612-4877-354E-BE0B-A0560BC1BC8D}" type="parTrans" cxnId="{EB598609-17FE-CD4A-955A-C7EFE45FB779}">
      <dgm:prSet/>
      <dgm:spPr/>
      <dgm:t>
        <a:bodyPr/>
        <a:lstStyle/>
        <a:p>
          <a:endParaRPr lang="en-GB"/>
        </a:p>
      </dgm:t>
    </dgm:pt>
    <dgm:pt modelId="{C2C1F179-70C5-784B-A7D4-C318E8A8DE41}" type="sibTrans" cxnId="{EB598609-17FE-CD4A-955A-C7EFE45FB779}">
      <dgm:prSet/>
      <dgm:spPr/>
      <dgm:t>
        <a:bodyPr/>
        <a:lstStyle/>
        <a:p>
          <a:endParaRPr lang="en-GB"/>
        </a:p>
      </dgm:t>
    </dgm:pt>
    <dgm:pt modelId="{FAA86EFA-CD82-8D4D-BEA8-21411501D708}">
      <dgm:prSet phldrT="[Text]"/>
      <dgm:spPr/>
      <dgm:t>
        <a:bodyPr/>
        <a:lstStyle/>
        <a:p>
          <a:r>
            <a:rPr lang="en-GB"/>
            <a:t>Managing Peak Loads</a:t>
          </a:r>
        </a:p>
      </dgm:t>
    </dgm:pt>
    <dgm:pt modelId="{ED786273-D77A-3045-9608-72EC57CECB64}" type="parTrans" cxnId="{FA5C6088-462C-1A44-AB19-760B361A822E}">
      <dgm:prSet/>
      <dgm:spPr/>
      <dgm:t>
        <a:bodyPr/>
        <a:lstStyle/>
        <a:p>
          <a:endParaRPr lang="en-GB"/>
        </a:p>
      </dgm:t>
    </dgm:pt>
    <dgm:pt modelId="{74B336AF-AE91-E64D-B664-80B3E9E61964}" type="sibTrans" cxnId="{FA5C6088-462C-1A44-AB19-760B361A822E}">
      <dgm:prSet/>
      <dgm:spPr/>
      <dgm:t>
        <a:bodyPr/>
        <a:lstStyle/>
        <a:p>
          <a:endParaRPr lang="en-GB"/>
        </a:p>
      </dgm:t>
    </dgm:pt>
    <dgm:pt modelId="{AC010845-3DDB-7B40-939F-7161799F2358}">
      <dgm:prSet phldrT="[Text]"/>
      <dgm:spPr/>
      <dgm:t>
        <a:bodyPr/>
        <a:lstStyle/>
        <a:p>
          <a:r>
            <a:rPr lang="en-GB"/>
            <a:t>Phase Change Materials</a:t>
          </a:r>
        </a:p>
      </dgm:t>
    </dgm:pt>
    <dgm:pt modelId="{74E54B0C-D791-BE41-B708-00F7B5E1475A}" type="parTrans" cxnId="{5839BE6B-FD13-2347-B4FE-0E39EC5E2FF7}">
      <dgm:prSet/>
      <dgm:spPr/>
      <dgm:t>
        <a:bodyPr/>
        <a:lstStyle/>
        <a:p>
          <a:endParaRPr lang="en-GB"/>
        </a:p>
      </dgm:t>
    </dgm:pt>
    <dgm:pt modelId="{4A72F1A8-9AED-BB4B-92E4-F3942531FE5E}" type="sibTrans" cxnId="{5839BE6B-FD13-2347-B4FE-0E39EC5E2FF7}">
      <dgm:prSet/>
      <dgm:spPr/>
      <dgm:t>
        <a:bodyPr/>
        <a:lstStyle/>
        <a:p>
          <a:endParaRPr lang="en-GB"/>
        </a:p>
      </dgm:t>
    </dgm:pt>
    <dgm:pt modelId="{4A01FD7B-B1AE-2C41-9C63-992DD6EED18C}">
      <dgm:prSet phldrT="[Text]"/>
      <dgm:spPr/>
      <dgm:t>
        <a:bodyPr/>
        <a:lstStyle/>
        <a:p>
          <a:r>
            <a:rPr lang="en-GB"/>
            <a:t>Adsorption Materials</a:t>
          </a:r>
        </a:p>
      </dgm:t>
    </dgm:pt>
    <dgm:pt modelId="{9FBC1184-DF06-3D48-86EC-9DE1E776A2CF}" type="parTrans" cxnId="{2C71829F-F48F-1D4E-9BF1-3AD218E48445}">
      <dgm:prSet/>
      <dgm:spPr/>
      <dgm:t>
        <a:bodyPr/>
        <a:lstStyle/>
        <a:p>
          <a:endParaRPr lang="en-GB"/>
        </a:p>
      </dgm:t>
    </dgm:pt>
    <dgm:pt modelId="{F953BFC3-EC2E-2C41-BE02-A1CB02AB39C2}" type="sibTrans" cxnId="{2C71829F-F48F-1D4E-9BF1-3AD218E48445}">
      <dgm:prSet/>
      <dgm:spPr/>
      <dgm:t>
        <a:bodyPr/>
        <a:lstStyle/>
        <a:p>
          <a:endParaRPr lang="en-GB"/>
        </a:p>
      </dgm:t>
    </dgm:pt>
    <dgm:pt modelId="{2F80749F-8EFC-6B4C-AD80-5628B9383EFA}">
      <dgm:prSet phldrT="[Text]"/>
      <dgm:spPr/>
      <dgm:t>
        <a:bodyPr/>
        <a:lstStyle/>
        <a:p>
          <a:r>
            <a:rPr lang="en-GB"/>
            <a:t>Cooling Dimensioning</a:t>
          </a:r>
        </a:p>
      </dgm:t>
    </dgm:pt>
    <dgm:pt modelId="{FB0D1CDA-10C3-4148-B9E3-EB83946B5866}" type="parTrans" cxnId="{7DAF6BB7-3E89-8C4D-AA3A-17F6E7EC3596}">
      <dgm:prSet/>
      <dgm:spPr/>
      <dgm:t>
        <a:bodyPr/>
        <a:lstStyle/>
        <a:p>
          <a:endParaRPr lang="en-GB"/>
        </a:p>
      </dgm:t>
    </dgm:pt>
    <dgm:pt modelId="{501255FF-01F6-A34B-B7D5-9A925E321FC1}" type="sibTrans" cxnId="{7DAF6BB7-3E89-8C4D-AA3A-17F6E7EC3596}">
      <dgm:prSet/>
      <dgm:spPr/>
      <dgm:t>
        <a:bodyPr/>
        <a:lstStyle/>
        <a:p>
          <a:endParaRPr lang="en-GB"/>
        </a:p>
      </dgm:t>
    </dgm:pt>
    <dgm:pt modelId="{7CE4B2F3-4955-0D48-8C30-AF98CD8805F3}" type="pres">
      <dgm:prSet presAssocID="{57B33211-D7AD-894F-95F3-5C4F7CA6DFA2}" presName="Name0" presStyleCnt="0">
        <dgm:presLayoutVars>
          <dgm:chPref val="1"/>
          <dgm:dir/>
          <dgm:animOne val="branch"/>
          <dgm:animLvl val="lvl"/>
          <dgm:resizeHandles/>
        </dgm:presLayoutVars>
      </dgm:prSet>
      <dgm:spPr/>
    </dgm:pt>
    <dgm:pt modelId="{6CB5A326-1D10-8E4D-9EFE-8FBE2AE7DEDA}" type="pres">
      <dgm:prSet presAssocID="{3F34E5E9-0320-4741-A4C3-026139202518}" presName="vertOne" presStyleCnt="0"/>
      <dgm:spPr/>
    </dgm:pt>
    <dgm:pt modelId="{5BD8C169-3EAC-2F4C-AC82-B27A795DC084}" type="pres">
      <dgm:prSet presAssocID="{3F34E5E9-0320-4741-A4C3-026139202518}" presName="txOne" presStyleLbl="node0" presStyleIdx="0" presStyleCnt="1">
        <dgm:presLayoutVars>
          <dgm:chPref val="3"/>
        </dgm:presLayoutVars>
      </dgm:prSet>
      <dgm:spPr/>
    </dgm:pt>
    <dgm:pt modelId="{B4CD2B70-F842-4949-B53D-1F1A5E56ED9D}" type="pres">
      <dgm:prSet presAssocID="{3F34E5E9-0320-4741-A4C3-026139202518}" presName="parTransOne" presStyleCnt="0"/>
      <dgm:spPr/>
    </dgm:pt>
    <dgm:pt modelId="{0399060C-D718-9C42-816D-5E3777F37C04}" type="pres">
      <dgm:prSet presAssocID="{3F34E5E9-0320-4741-A4C3-026139202518}" presName="horzOne" presStyleCnt="0"/>
      <dgm:spPr/>
    </dgm:pt>
    <dgm:pt modelId="{4E7B7BBD-7540-AE46-A517-ADEC6A49F97F}" type="pres">
      <dgm:prSet presAssocID="{1C92F4F8-CEE6-6E44-893E-2233106E008F}" presName="vertTwo" presStyleCnt="0"/>
      <dgm:spPr/>
    </dgm:pt>
    <dgm:pt modelId="{92846F1E-3DCC-9347-A65D-005E0C6EB84E}" type="pres">
      <dgm:prSet presAssocID="{1C92F4F8-CEE6-6E44-893E-2233106E008F}" presName="txTwo" presStyleLbl="node2" presStyleIdx="0" presStyleCnt="2">
        <dgm:presLayoutVars>
          <dgm:chPref val="3"/>
        </dgm:presLayoutVars>
      </dgm:prSet>
      <dgm:spPr/>
    </dgm:pt>
    <dgm:pt modelId="{358B14FC-907C-2549-B820-5F6CF170AD5A}" type="pres">
      <dgm:prSet presAssocID="{1C92F4F8-CEE6-6E44-893E-2233106E008F}" presName="parTransTwo" presStyleCnt="0"/>
      <dgm:spPr/>
    </dgm:pt>
    <dgm:pt modelId="{8CB03E82-EEE7-AA45-AA88-CC0528EB32A8}" type="pres">
      <dgm:prSet presAssocID="{1C92F4F8-CEE6-6E44-893E-2233106E008F}" presName="horzTwo" presStyleCnt="0"/>
      <dgm:spPr/>
    </dgm:pt>
    <dgm:pt modelId="{7C668E41-9A65-2B46-ACF0-ADDFDD577D98}" type="pres">
      <dgm:prSet presAssocID="{DCF8E24D-F1C0-124C-A6B1-87DC8FBD3B45}" presName="vertThree" presStyleCnt="0"/>
      <dgm:spPr/>
    </dgm:pt>
    <dgm:pt modelId="{2A541F7E-ABC5-0848-8032-B4A5EE1DA35B}" type="pres">
      <dgm:prSet presAssocID="{DCF8E24D-F1C0-124C-A6B1-87DC8FBD3B45}" presName="txThree" presStyleLbl="node3" presStyleIdx="0" presStyleCnt="4">
        <dgm:presLayoutVars>
          <dgm:chPref val="3"/>
        </dgm:presLayoutVars>
      </dgm:prSet>
      <dgm:spPr/>
    </dgm:pt>
    <dgm:pt modelId="{DB601A72-CAD0-EE43-9A4D-D74072EA35EF}" type="pres">
      <dgm:prSet presAssocID="{DCF8E24D-F1C0-124C-A6B1-87DC8FBD3B45}" presName="parTransThree" presStyleCnt="0"/>
      <dgm:spPr/>
    </dgm:pt>
    <dgm:pt modelId="{870BEC3C-FE61-7F43-A646-78CE246C720B}" type="pres">
      <dgm:prSet presAssocID="{DCF8E24D-F1C0-124C-A6B1-87DC8FBD3B45}" presName="horzThree" presStyleCnt="0"/>
      <dgm:spPr/>
    </dgm:pt>
    <dgm:pt modelId="{68DA5EF9-BD70-3344-BA35-D60F57829BFF}" type="pres">
      <dgm:prSet presAssocID="{2198DFAE-B2CA-2D43-B8E6-7249FB01AF0E}" presName="vertFour" presStyleCnt="0">
        <dgm:presLayoutVars>
          <dgm:chPref val="3"/>
        </dgm:presLayoutVars>
      </dgm:prSet>
      <dgm:spPr/>
    </dgm:pt>
    <dgm:pt modelId="{35B4C341-FFBF-9749-91F9-A84EAF6E7E5A}" type="pres">
      <dgm:prSet presAssocID="{2198DFAE-B2CA-2D43-B8E6-7249FB01AF0E}" presName="txFour" presStyleLbl="node4" presStyleIdx="0" presStyleCnt="7">
        <dgm:presLayoutVars>
          <dgm:chPref val="3"/>
        </dgm:presLayoutVars>
      </dgm:prSet>
      <dgm:spPr/>
    </dgm:pt>
    <dgm:pt modelId="{25C63599-F438-CC4F-8842-7BDE92956A7B}" type="pres">
      <dgm:prSet presAssocID="{2198DFAE-B2CA-2D43-B8E6-7249FB01AF0E}" presName="horzFour" presStyleCnt="0"/>
      <dgm:spPr/>
    </dgm:pt>
    <dgm:pt modelId="{5C4EB99D-0D76-F247-AD89-52AC2430CAAC}" type="pres">
      <dgm:prSet presAssocID="{60B5F1A2-83CC-764B-B157-6ACDE86738F7}" presName="sibSpaceFour" presStyleCnt="0"/>
      <dgm:spPr/>
    </dgm:pt>
    <dgm:pt modelId="{72AEA282-3E6D-244F-8985-610E1BC0BD4D}" type="pres">
      <dgm:prSet presAssocID="{246CA3C6-B2F2-424C-93FF-95F3121416FE}" presName="vertFour" presStyleCnt="0">
        <dgm:presLayoutVars>
          <dgm:chPref val="3"/>
        </dgm:presLayoutVars>
      </dgm:prSet>
      <dgm:spPr/>
    </dgm:pt>
    <dgm:pt modelId="{9E99BCEF-CF55-5C48-BF22-F7EBA055A5A1}" type="pres">
      <dgm:prSet presAssocID="{246CA3C6-B2F2-424C-93FF-95F3121416FE}" presName="txFour" presStyleLbl="node4" presStyleIdx="1" presStyleCnt="7">
        <dgm:presLayoutVars>
          <dgm:chPref val="3"/>
        </dgm:presLayoutVars>
      </dgm:prSet>
      <dgm:spPr/>
    </dgm:pt>
    <dgm:pt modelId="{AD5FF7F6-AAA1-4E49-A00C-E65A9054B806}" type="pres">
      <dgm:prSet presAssocID="{246CA3C6-B2F2-424C-93FF-95F3121416FE}" presName="horzFour" presStyleCnt="0"/>
      <dgm:spPr/>
    </dgm:pt>
    <dgm:pt modelId="{318754CF-7074-7148-BBED-74C16D0B136E}" type="pres">
      <dgm:prSet presAssocID="{020A3DC9-32EC-054B-BD6E-3C923AD9530A}" presName="sibSpaceThree" presStyleCnt="0"/>
      <dgm:spPr/>
    </dgm:pt>
    <dgm:pt modelId="{78F5A8C5-A8FA-054D-AD35-248C205DD8B1}" type="pres">
      <dgm:prSet presAssocID="{6FD6B2CB-34ED-1147-9B5B-0D7E82D0FCEB}" presName="vertThree" presStyleCnt="0"/>
      <dgm:spPr/>
    </dgm:pt>
    <dgm:pt modelId="{0CC8451F-467C-A14E-98DE-C4150C35C6A4}" type="pres">
      <dgm:prSet presAssocID="{6FD6B2CB-34ED-1147-9B5B-0D7E82D0FCEB}" presName="txThree" presStyleLbl="node3" presStyleIdx="1" presStyleCnt="4">
        <dgm:presLayoutVars>
          <dgm:chPref val="3"/>
        </dgm:presLayoutVars>
      </dgm:prSet>
      <dgm:spPr/>
    </dgm:pt>
    <dgm:pt modelId="{D98BBB3E-1BA4-1540-9FE7-E55851F293D5}" type="pres">
      <dgm:prSet presAssocID="{6FD6B2CB-34ED-1147-9B5B-0D7E82D0FCEB}" presName="parTransThree" presStyleCnt="0"/>
      <dgm:spPr/>
    </dgm:pt>
    <dgm:pt modelId="{06B45B16-7552-C04F-B11E-63CC0C9074EB}" type="pres">
      <dgm:prSet presAssocID="{6FD6B2CB-34ED-1147-9B5B-0D7E82D0FCEB}" presName="horzThree" presStyleCnt="0"/>
      <dgm:spPr/>
    </dgm:pt>
    <dgm:pt modelId="{39DB557C-70A6-A44E-A53F-9C2A07E32190}" type="pres">
      <dgm:prSet presAssocID="{59BF4B6C-26E7-E349-8687-576D47CEAF80}" presName="vertFour" presStyleCnt="0">
        <dgm:presLayoutVars>
          <dgm:chPref val="3"/>
        </dgm:presLayoutVars>
      </dgm:prSet>
      <dgm:spPr/>
    </dgm:pt>
    <dgm:pt modelId="{B78525B4-B25C-9946-9103-97C640D4742F}" type="pres">
      <dgm:prSet presAssocID="{59BF4B6C-26E7-E349-8687-576D47CEAF80}" presName="txFour" presStyleLbl="node4" presStyleIdx="2" presStyleCnt="7">
        <dgm:presLayoutVars>
          <dgm:chPref val="3"/>
        </dgm:presLayoutVars>
      </dgm:prSet>
      <dgm:spPr/>
    </dgm:pt>
    <dgm:pt modelId="{72895F3F-E4C7-8742-AD0E-63DF30B98CDF}" type="pres">
      <dgm:prSet presAssocID="{59BF4B6C-26E7-E349-8687-576D47CEAF80}" presName="horzFour" presStyleCnt="0"/>
      <dgm:spPr/>
    </dgm:pt>
    <dgm:pt modelId="{0E939CCE-8064-6A4B-8AF1-02276A4E05D6}" type="pres">
      <dgm:prSet presAssocID="{BBEBF1EF-F614-E04B-B0E3-37B656924861}" presName="sibSpaceFour" presStyleCnt="0"/>
      <dgm:spPr/>
    </dgm:pt>
    <dgm:pt modelId="{5ADC02F6-3890-0846-B774-E169A54450DD}" type="pres">
      <dgm:prSet presAssocID="{3310ECAC-C811-CE47-8C53-27DFE57A0AA4}" presName="vertFour" presStyleCnt="0">
        <dgm:presLayoutVars>
          <dgm:chPref val="3"/>
        </dgm:presLayoutVars>
      </dgm:prSet>
      <dgm:spPr/>
    </dgm:pt>
    <dgm:pt modelId="{B09C05B3-82F3-ED40-853E-5AF3AE36A7BB}" type="pres">
      <dgm:prSet presAssocID="{3310ECAC-C811-CE47-8C53-27DFE57A0AA4}" presName="txFour" presStyleLbl="node4" presStyleIdx="3" presStyleCnt="7">
        <dgm:presLayoutVars>
          <dgm:chPref val="3"/>
        </dgm:presLayoutVars>
      </dgm:prSet>
      <dgm:spPr/>
    </dgm:pt>
    <dgm:pt modelId="{13360B7A-C18F-7F4B-9372-6E6EB9EA80EB}" type="pres">
      <dgm:prSet presAssocID="{3310ECAC-C811-CE47-8C53-27DFE57A0AA4}" presName="horzFour" presStyleCnt="0"/>
      <dgm:spPr/>
    </dgm:pt>
    <dgm:pt modelId="{F7416F0C-A152-0846-BB6D-8E86910AFBD6}" type="pres">
      <dgm:prSet presAssocID="{6079C2CF-5838-7C4A-95DC-DC4F5A3C4F97}" presName="sibSpaceTwo" presStyleCnt="0"/>
      <dgm:spPr/>
    </dgm:pt>
    <dgm:pt modelId="{D408C6AD-5032-8748-944B-0C4718B6A089}" type="pres">
      <dgm:prSet presAssocID="{9EB2D6E0-FD67-F342-AD93-FC06838D5B1B}" presName="vertTwo" presStyleCnt="0"/>
      <dgm:spPr/>
    </dgm:pt>
    <dgm:pt modelId="{A803559A-D55B-F345-A2D4-F007003B1127}" type="pres">
      <dgm:prSet presAssocID="{9EB2D6E0-FD67-F342-AD93-FC06838D5B1B}" presName="txTwo" presStyleLbl="node2" presStyleIdx="1" presStyleCnt="2">
        <dgm:presLayoutVars>
          <dgm:chPref val="3"/>
        </dgm:presLayoutVars>
      </dgm:prSet>
      <dgm:spPr/>
    </dgm:pt>
    <dgm:pt modelId="{98A6D53A-0630-3041-BADC-602BDA5B046C}" type="pres">
      <dgm:prSet presAssocID="{9EB2D6E0-FD67-F342-AD93-FC06838D5B1B}" presName="parTransTwo" presStyleCnt="0"/>
      <dgm:spPr/>
    </dgm:pt>
    <dgm:pt modelId="{A49E148C-8DE6-4347-BDC4-9C249801CB91}" type="pres">
      <dgm:prSet presAssocID="{9EB2D6E0-FD67-F342-AD93-FC06838D5B1B}" presName="horzTwo" presStyleCnt="0"/>
      <dgm:spPr/>
    </dgm:pt>
    <dgm:pt modelId="{8CBB4F98-CF87-324F-BE11-6DBB54EDE774}" type="pres">
      <dgm:prSet presAssocID="{36DF5F26-81C1-1F46-8434-6F39F3F7F483}" presName="vertThree" presStyleCnt="0"/>
      <dgm:spPr/>
    </dgm:pt>
    <dgm:pt modelId="{50ACC16B-B88D-D748-B9D9-5510F4A145E8}" type="pres">
      <dgm:prSet presAssocID="{36DF5F26-81C1-1F46-8434-6F39F3F7F483}" presName="txThree" presStyleLbl="node3" presStyleIdx="2" presStyleCnt="4">
        <dgm:presLayoutVars>
          <dgm:chPref val="3"/>
        </dgm:presLayoutVars>
      </dgm:prSet>
      <dgm:spPr/>
    </dgm:pt>
    <dgm:pt modelId="{49A4E4FF-693E-0F44-8F10-87E669540690}" type="pres">
      <dgm:prSet presAssocID="{36DF5F26-81C1-1F46-8434-6F39F3F7F483}" presName="parTransThree" presStyleCnt="0"/>
      <dgm:spPr/>
    </dgm:pt>
    <dgm:pt modelId="{75C14208-B685-AB47-9E43-B58295C82512}" type="pres">
      <dgm:prSet presAssocID="{36DF5F26-81C1-1F46-8434-6F39F3F7F483}" presName="horzThree" presStyleCnt="0"/>
      <dgm:spPr/>
    </dgm:pt>
    <dgm:pt modelId="{A14D97F2-40BC-244A-8763-FBCA4E32F7FC}" type="pres">
      <dgm:prSet presAssocID="{4A01FD7B-B1AE-2C41-9C63-992DD6EED18C}" presName="vertFour" presStyleCnt="0">
        <dgm:presLayoutVars>
          <dgm:chPref val="3"/>
        </dgm:presLayoutVars>
      </dgm:prSet>
      <dgm:spPr/>
    </dgm:pt>
    <dgm:pt modelId="{7CF2F379-7D97-1B48-9F20-DD1ED0036AFC}" type="pres">
      <dgm:prSet presAssocID="{4A01FD7B-B1AE-2C41-9C63-992DD6EED18C}" presName="txFour" presStyleLbl="node4" presStyleIdx="4" presStyleCnt="7">
        <dgm:presLayoutVars>
          <dgm:chPref val="3"/>
        </dgm:presLayoutVars>
      </dgm:prSet>
      <dgm:spPr/>
    </dgm:pt>
    <dgm:pt modelId="{80E32EE0-5B48-EA45-887F-500DB37FAAD1}" type="pres">
      <dgm:prSet presAssocID="{4A01FD7B-B1AE-2C41-9C63-992DD6EED18C}" presName="horzFour" presStyleCnt="0"/>
      <dgm:spPr/>
    </dgm:pt>
    <dgm:pt modelId="{6262B8DA-DA44-B646-9B42-C4734DE10298}" type="pres">
      <dgm:prSet presAssocID="{71A8452F-C03D-BE41-9B08-2D50A93E1A80}" presName="sibSpaceThree" presStyleCnt="0"/>
      <dgm:spPr/>
    </dgm:pt>
    <dgm:pt modelId="{85E52C07-C390-4D47-8D4E-836B7578D2C8}" type="pres">
      <dgm:prSet presAssocID="{FAA86EFA-CD82-8D4D-BEA8-21411501D708}" presName="vertThree" presStyleCnt="0"/>
      <dgm:spPr/>
    </dgm:pt>
    <dgm:pt modelId="{13E2B186-46EE-724C-B9B8-4E9DB14380D7}" type="pres">
      <dgm:prSet presAssocID="{FAA86EFA-CD82-8D4D-BEA8-21411501D708}" presName="txThree" presStyleLbl="node3" presStyleIdx="3" presStyleCnt="4">
        <dgm:presLayoutVars>
          <dgm:chPref val="3"/>
        </dgm:presLayoutVars>
      </dgm:prSet>
      <dgm:spPr/>
    </dgm:pt>
    <dgm:pt modelId="{CFCF7C93-9B45-7F49-B06B-3D025CD5EEE2}" type="pres">
      <dgm:prSet presAssocID="{FAA86EFA-CD82-8D4D-BEA8-21411501D708}" presName="parTransThree" presStyleCnt="0"/>
      <dgm:spPr/>
    </dgm:pt>
    <dgm:pt modelId="{3840FD8D-2A64-C74E-A177-F6CCF54D4DEE}" type="pres">
      <dgm:prSet presAssocID="{FAA86EFA-CD82-8D4D-BEA8-21411501D708}" presName="horzThree" presStyleCnt="0"/>
      <dgm:spPr/>
    </dgm:pt>
    <dgm:pt modelId="{3BA6D235-BDE1-6A4B-BA52-1F4AA25A859B}" type="pres">
      <dgm:prSet presAssocID="{AC010845-3DDB-7B40-939F-7161799F2358}" presName="vertFour" presStyleCnt="0">
        <dgm:presLayoutVars>
          <dgm:chPref val="3"/>
        </dgm:presLayoutVars>
      </dgm:prSet>
      <dgm:spPr/>
    </dgm:pt>
    <dgm:pt modelId="{74B2C8E9-F1C8-EB4D-A4D2-F6320D5733B0}" type="pres">
      <dgm:prSet presAssocID="{AC010845-3DDB-7B40-939F-7161799F2358}" presName="txFour" presStyleLbl="node4" presStyleIdx="5" presStyleCnt="7">
        <dgm:presLayoutVars>
          <dgm:chPref val="3"/>
        </dgm:presLayoutVars>
      </dgm:prSet>
      <dgm:spPr/>
    </dgm:pt>
    <dgm:pt modelId="{D9F6C77B-6905-AA4E-AB10-1F813D6B9DE7}" type="pres">
      <dgm:prSet presAssocID="{AC010845-3DDB-7B40-939F-7161799F2358}" presName="horzFour" presStyleCnt="0"/>
      <dgm:spPr/>
    </dgm:pt>
    <dgm:pt modelId="{49EE0F59-5C65-9F45-B7B8-8302770984AE}" type="pres">
      <dgm:prSet presAssocID="{4A72F1A8-9AED-BB4B-92E4-F3942531FE5E}" presName="sibSpaceFour" presStyleCnt="0"/>
      <dgm:spPr/>
    </dgm:pt>
    <dgm:pt modelId="{C4B60A9C-9454-EF4C-B286-F4D39983D925}" type="pres">
      <dgm:prSet presAssocID="{2F80749F-8EFC-6B4C-AD80-5628B9383EFA}" presName="vertFour" presStyleCnt="0">
        <dgm:presLayoutVars>
          <dgm:chPref val="3"/>
        </dgm:presLayoutVars>
      </dgm:prSet>
      <dgm:spPr/>
    </dgm:pt>
    <dgm:pt modelId="{9A4DF331-0AB3-4843-8791-C089C9D62BBE}" type="pres">
      <dgm:prSet presAssocID="{2F80749F-8EFC-6B4C-AD80-5628B9383EFA}" presName="txFour" presStyleLbl="node4" presStyleIdx="6" presStyleCnt="7">
        <dgm:presLayoutVars>
          <dgm:chPref val="3"/>
        </dgm:presLayoutVars>
      </dgm:prSet>
      <dgm:spPr/>
    </dgm:pt>
    <dgm:pt modelId="{75D8B9AE-E256-6F47-9D71-BB84E15F0DDE}" type="pres">
      <dgm:prSet presAssocID="{2F80749F-8EFC-6B4C-AD80-5628B9383EFA}" presName="horzFour" presStyleCnt="0"/>
      <dgm:spPr/>
    </dgm:pt>
  </dgm:ptLst>
  <dgm:cxnLst>
    <dgm:cxn modelId="{B333BA01-43DF-B14E-AA1D-A71A5E8CBE71}" type="presOf" srcId="{3310ECAC-C811-CE47-8C53-27DFE57A0AA4}" destId="{B09C05B3-82F3-ED40-853E-5AF3AE36A7BB}" srcOrd="0" destOrd="0" presId="urn:microsoft.com/office/officeart/2005/8/layout/hierarchy4"/>
    <dgm:cxn modelId="{1CB6CA06-D2DD-DB43-841C-D522307ACB58}" type="presOf" srcId="{2198DFAE-B2CA-2D43-B8E6-7249FB01AF0E}" destId="{35B4C341-FFBF-9749-91F9-A84EAF6E7E5A}" srcOrd="0" destOrd="0" presId="urn:microsoft.com/office/officeart/2005/8/layout/hierarchy4"/>
    <dgm:cxn modelId="{AF5CDB08-9F19-CF44-90FB-65FED2CD80DE}" type="presOf" srcId="{FAA86EFA-CD82-8D4D-BEA8-21411501D708}" destId="{13E2B186-46EE-724C-B9B8-4E9DB14380D7}" srcOrd="0" destOrd="0" presId="urn:microsoft.com/office/officeart/2005/8/layout/hierarchy4"/>
    <dgm:cxn modelId="{EB598609-17FE-CD4A-955A-C7EFE45FB779}" srcId="{DCF8E24D-F1C0-124C-A6B1-87DC8FBD3B45}" destId="{246CA3C6-B2F2-424C-93FF-95F3121416FE}" srcOrd="1" destOrd="0" parTransId="{17079612-4877-354E-BE0B-A0560BC1BC8D}" sibTransId="{C2C1F179-70C5-784B-A7D4-C318E8A8DE41}"/>
    <dgm:cxn modelId="{2EE18B09-0FC5-7A44-9B04-08F2F58F9A0D}" srcId="{6FD6B2CB-34ED-1147-9B5B-0D7E82D0FCEB}" destId="{3310ECAC-C811-CE47-8C53-27DFE57A0AA4}" srcOrd="1" destOrd="0" parTransId="{20827981-9BD2-8B4F-8F7B-956677A74EA6}" sibTransId="{FD02D249-6A17-2842-9509-108CFBD8AAD2}"/>
    <dgm:cxn modelId="{21F34F1A-7223-F54A-BA5E-19AFB83A9C4A}" type="presOf" srcId="{3F34E5E9-0320-4741-A4C3-026139202518}" destId="{5BD8C169-3EAC-2F4C-AC82-B27A795DC084}" srcOrd="0" destOrd="0" presId="urn:microsoft.com/office/officeart/2005/8/layout/hierarchy4"/>
    <dgm:cxn modelId="{0667AD1C-D587-9C4C-AB6A-3D65D688336B}" srcId="{9EB2D6E0-FD67-F342-AD93-FC06838D5B1B}" destId="{36DF5F26-81C1-1F46-8434-6F39F3F7F483}" srcOrd="0" destOrd="0" parTransId="{0D969979-6123-144F-B903-890AB4B604AD}" sibTransId="{71A8452F-C03D-BE41-9B08-2D50A93E1A80}"/>
    <dgm:cxn modelId="{6562C725-A2D5-F046-8F42-DDF8206875F3}" type="presOf" srcId="{6FD6B2CB-34ED-1147-9B5B-0D7E82D0FCEB}" destId="{0CC8451F-467C-A14E-98DE-C4150C35C6A4}" srcOrd="0" destOrd="0" presId="urn:microsoft.com/office/officeart/2005/8/layout/hierarchy4"/>
    <dgm:cxn modelId="{04AFA12F-7EAE-E04A-AA26-0D7812D4562A}" type="presOf" srcId="{DCF8E24D-F1C0-124C-A6B1-87DC8FBD3B45}" destId="{2A541F7E-ABC5-0848-8032-B4A5EE1DA35B}" srcOrd="0" destOrd="0" presId="urn:microsoft.com/office/officeart/2005/8/layout/hierarchy4"/>
    <dgm:cxn modelId="{B308773A-22DB-0D47-A948-60420E974593}" srcId="{3F34E5E9-0320-4741-A4C3-026139202518}" destId="{1C92F4F8-CEE6-6E44-893E-2233106E008F}" srcOrd="0" destOrd="0" parTransId="{DAD7DA1B-8182-2B40-A5C9-73A5493335F0}" sibTransId="{6079C2CF-5838-7C4A-95DC-DC4F5A3C4F97}"/>
    <dgm:cxn modelId="{F48F8766-8EBC-5544-B64E-2EE81C77E3A8}" type="presOf" srcId="{9EB2D6E0-FD67-F342-AD93-FC06838D5B1B}" destId="{A803559A-D55B-F345-A2D4-F007003B1127}" srcOrd="0" destOrd="0" presId="urn:microsoft.com/office/officeart/2005/8/layout/hierarchy4"/>
    <dgm:cxn modelId="{A6926147-7626-C44E-9684-95A7E404115C}" srcId="{1C92F4F8-CEE6-6E44-893E-2233106E008F}" destId="{DCF8E24D-F1C0-124C-A6B1-87DC8FBD3B45}" srcOrd="0" destOrd="0" parTransId="{21E4048F-039F-6043-AE24-506FDDA0E66F}" sibTransId="{020A3DC9-32EC-054B-BD6E-3C923AD9530A}"/>
    <dgm:cxn modelId="{5839BE6B-FD13-2347-B4FE-0E39EC5E2FF7}" srcId="{FAA86EFA-CD82-8D4D-BEA8-21411501D708}" destId="{AC010845-3DDB-7B40-939F-7161799F2358}" srcOrd="0" destOrd="0" parTransId="{74E54B0C-D791-BE41-B708-00F7B5E1475A}" sibTransId="{4A72F1A8-9AED-BB4B-92E4-F3942531FE5E}"/>
    <dgm:cxn modelId="{23953B6F-C0B8-B444-A416-B6569656B455}" type="presOf" srcId="{36DF5F26-81C1-1F46-8434-6F39F3F7F483}" destId="{50ACC16B-B88D-D748-B9D9-5510F4A145E8}" srcOrd="0" destOrd="0" presId="urn:microsoft.com/office/officeart/2005/8/layout/hierarchy4"/>
    <dgm:cxn modelId="{58416155-8CA5-9B4E-9B74-8B38A8AA5766}" srcId="{DCF8E24D-F1C0-124C-A6B1-87DC8FBD3B45}" destId="{2198DFAE-B2CA-2D43-B8E6-7249FB01AF0E}" srcOrd="0" destOrd="0" parTransId="{0AD9001B-E377-C042-844B-DC60790C66C3}" sibTransId="{60B5F1A2-83CC-764B-B157-6ACDE86738F7}"/>
    <dgm:cxn modelId="{8783595A-2454-DC40-8BE8-DB89A409E456}" type="presOf" srcId="{1C92F4F8-CEE6-6E44-893E-2233106E008F}" destId="{92846F1E-3DCC-9347-A65D-005E0C6EB84E}" srcOrd="0" destOrd="0" presId="urn:microsoft.com/office/officeart/2005/8/layout/hierarchy4"/>
    <dgm:cxn modelId="{BE312F7D-ECD7-B042-92CC-D4D06EF41DF8}" type="presOf" srcId="{2F80749F-8EFC-6B4C-AD80-5628B9383EFA}" destId="{9A4DF331-0AB3-4843-8791-C089C9D62BBE}" srcOrd="0" destOrd="0" presId="urn:microsoft.com/office/officeart/2005/8/layout/hierarchy4"/>
    <dgm:cxn modelId="{FA5C6088-462C-1A44-AB19-760B361A822E}" srcId="{9EB2D6E0-FD67-F342-AD93-FC06838D5B1B}" destId="{FAA86EFA-CD82-8D4D-BEA8-21411501D708}" srcOrd="1" destOrd="0" parTransId="{ED786273-D77A-3045-9608-72EC57CECB64}" sibTransId="{74B336AF-AE91-E64D-B664-80B3E9E61964}"/>
    <dgm:cxn modelId="{2C71829F-F48F-1D4E-9BF1-3AD218E48445}" srcId="{36DF5F26-81C1-1F46-8434-6F39F3F7F483}" destId="{4A01FD7B-B1AE-2C41-9C63-992DD6EED18C}" srcOrd="0" destOrd="0" parTransId="{9FBC1184-DF06-3D48-86EC-9DE1E776A2CF}" sibTransId="{F953BFC3-EC2E-2C41-BE02-A1CB02AB39C2}"/>
    <dgm:cxn modelId="{7DAF6BB7-3E89-8C4D-AA3A-17F6E7EC3596}" srcId="{FAA86EFA-CD82-8D4D-BEA8-21411501D708}" destId="{2F80749F-8EFC-6B4C-AD80-5628B9383EFA}" srcOrd="1" destOrd="0" parTransId="{FB0D1CDA-10C3-4148-B9E3-EB83946B5866}" sibTransId="{501255FF-01F6-A34B-B7D5-9A925E321FC1}"/>
    <dgm:cxn modelId="{975101B8-C0AD-1947-9A24-E52B8B724317}" type="presOf" srcId="{246CA3C6-B2F2-424C-93FF-95F3121416FE}" destId="{9E99BCEF-CF55-5C48-BF22-F7EBA055A5A1}" srcOrd="0" destOrd="0" presId="urn:microsoft.com/office/officeart/2005/8/layout/hierarchy4"/>
    <dgm:cxn modelId="{4319D6BA-495A-F144-8908-E169664F43BB}" type="presOf" srcId="{59BF4B6C-26E7-E349-8687-576D47CEAF80}" destId="{B78525B4-B25C-9946-9103-97C640D4742F}" srcOrd="0" destOrd="0" presId="urn:microsoft.com/office/officeart/2005/8/layout/hierarchy4"/>
    <dgm:cxn modelId="{E6BE70BF-0594-244E-8A27-4CECD3E59354}" type="presOf" srcId="{AC010845-3DDB-7B40-939F-7161799F2358}" destId="{74B2C8E9-F1C8-EB4D-A4D2-F6320D5733B0}" srcOrd="0" destOrd="0" presId="urn:microsoft.com/office/officeart/2005/8/layout/hierarchy4"/>
    <dgm:cxn modelId="{4BD2AEC1-6AAB-B74D-AEBE-BF6137BCE828}" type="presOf" srcId="{4A01FD7B-B1AE-2C41-9C63-992DD6EED18C}" destId="{7CF2F379-7D97-1B48-9F20-DD1ED0036AFC}" srcOrd="0" destOrd="0" presId="urn:microsoft.com/office/officeart/2005/8/layout/hierarchy4"/>
    <dgm:cxn modelId="{A41404CC-4A33-F74E-8808-3AA0B363B38B}" srcId="{3F34E5E9-0320-4741-A4C3-026139202518}" destId="{9EB2D6E0-FD67-F342-AD93-FC06838D5B1B}" srcOrd="1" destOrd="0" parTransId="{E37A690F-5A21-1949-AB6E-C715E7011DEE}" sibTransId="{BA3A6F7E-A9EE-C548-9E38-2EDED9348ED2}"/>
    <dgm:cxn modelId="{2D8D80DA-5ABB-5944-87A3-95B83F57950B}" srcId="{57B33211-D7AD-894F-95F3-5C4F7CA6DFA2}" destId="{3F34E5E9-0320-4741-A4C3-026139202518}" srcOrd="0" destOrd="0" parTransId="{FF2DA3E3-B5EB-C540-AA5E-E56E4D1DAD25}" sibTransId="{0BF74789-AC8A-204F-ACEF-D29D70708BF0}"/>
    <dgm:cxn modelId="{D4031EEA-5618-674E-86B9-FC1D08328938}" srcId="{1C92F4F8-CEE6-6E44-893E-2233106E008F}" destId="{6FD6B2CB-34ED-1147-9B5B-0D7E82D0FCEB}" srcOrd="1" destOrd="0" parTransId="{82A62C6F-44CC-2C40-B3CC-67A99655793D}" sibTransId="{0AE5F29E-71A7-2942-B985-EED5C7F57404}"/>
    <dgm:cxn modelId="{3032ECEE-5283-0743-A8E2-5DFD0C10F8C2}" srcId="{6FD6B2CB-34ED-1147-9B5B-0D7E82D0FCEB}" destId="{59BF4B6C-26E7-E349-8687-576D47CEAF80}" srcOrd="0" destOrd="0" parTransId="{E1D6EAA4-D3CA-334B-BE3F-27E6804514C9}" sibTransId="{BBEBF1EF-F614-E04B-B0E3-37B656924861}"/>
    <dgm:cxn modelId="{862734F3-C028-4C4A-84FF-6B66108C76EA}" type="presOf" srcId="{57B33211-D7AD-894F-95F3-5C4F7CA6DFA2}" destId="{7CE4B2F3-4955-0D48-8C30-AF98CD8805F3}" srcOrd="0" destOrd="0" presId="urn:microsoft.com/office/officeart/2005/8/layout/hierarchy4"/>
    <dgm:cxn modelId="{32DF6A09-1D00-2E47-A095-1AF1D77EFA6E}" type="presParOf" srcId="{7CE4B2F3-4955-0D48-8C30-AF98CD8805F3}" destId="{6CB5A326-1D10-8E4D-9EFE-8FBE2AE7DEDA}" srcOrd="0" destOrd="0" presId="urn:microsoft.com/office/officeart/2005/8/layout/hierarchy4"/>
    <dgm:cxn modelId="{863DBEBC-F05A-8641-AD9F-318F186BE6E2}" type="presParOf" srcId="{6CB5A326-1D10-8E4D-9EFE-8FBE2AE7DEDA}" destId="{5BD8C169-3EAC-2F4C-AC82-B27A795DC084}" srcOrd="0" destOrd="0" presId="urn:microsoft.com/office/officeart/2005/8/layout/hierarchy4"/>
    <dgm:cxn modelId="{F3B4F3E5-A98D-4847-B18B-3281CE6B5C0E}" type="presParOf" srcId="{6CB5A326-1D10-8E4D-9EFE-8FBE2AE7DEDA}" destId="{B4CD2B70-F842-4949-B53D-1F1A5E56ED9D}" srcOrd="1" destOrd="0" presId="urn:microsoft.com/office/officeart/2005/8/layout/hierarchy4"/>
    <dgm:cxn modelId="{74961567-FF70-CF4A-8E18-AFC825CD261A}" type="presParOf" srcId="{6CB5A326-1D10-8E4D-9EFE-8FBE2AE7DEDA}" destId="{0399060C-D718-9C42-816D-5E3777F37C04}" srcOrd="2" destOrd="0" presId="urn:microsoft.com/office/officeart/2005/8/layout/hierarchy4"/>
    <dgm:cxn modelId="{E121D255-7C6D-DA47-93DC-C753F9BEA45A}" type="presParOf" srcId="{0399060C-D718-9C42-816D-5E3777F37C04}" destId="{4E7B7BBD-7540-AE46-A517-ADEC6A49F97F}" srcOrd="0" destOrd="0" presId="urn:microsoft.com/office/officeart/2005/8/layout/hierarchy4"/>
    <dgm:cxn modelId="{3B227CC5-EB98-534E-8563-FB04C35718A4}" type="presParOf" srcId="{4E7B7BBD-7540-AE46-A517-ADEC6A49F97F}" destId="{92846F1E-3DCC-9347-A65D-005E0C6EB84E}" srcOrd="0" destOrd="0" presId="urn:microsoft.com/office/officeart/2005/8/layout/hierarchy4"/>
    <dgm:cxn modelId="{0221282E-EE5B-8B41-9632-06C3C7D129FB}" type="presParOf" srcId="{4E7B7BBD-7540-AE46-A517-ADEC6A49F97F}" destId="{358B14FC-907C-2549-B820-5F6CF170AD5A}" srcOrd="1" destOrd="0" presId="urn:microsoft.com/office/officeart/2005/8/layout/hierarchy4"/>
    <dgm:cxn modelId="{667DB98C-274F-664B-A0EE-2C8CDB974AA7}" type="presParOf" srcId="{4E7B7BBD-7540-AE46-A517-ADEC6A49F97F}" destId="{8CB03E82-EEE7-AA45-AA88-CC0528EB32A8}" srcOrd="2" destOrd="0" presId="urn:microsoft.com/office/officeart/2005/8/layout/hierarchy4"/>
    <dgm:cxn modelId="{34C10017-B497-844C-AC98-B760240F9B40}" type="presParOf" srcId="{8CB03E82-EEE7-AA45-AA88-CC0528EB32A8}" destId="{7C668E41-9A65-2B46-ACF0-ADDFDD577D98}" srcOrd="0" destOrd="0" presId="urn:microsoft.com/office/officeart/2005/8/layout/hierarchy4"/>
    <dgm:cxn modelId="{BFF4BCCC-A5FD-8B43-A520-1177177ADE85}" type="presParOf" srcId="{7C668E41-9A65-2B46-ACF0-ADDFDD577D98}" destId="{2A541F7E-ABC5-0848-8032-B4A5EE1DA35B}" srcOrd="0" destOrd="0" presId="urn:microsoft.com/office/officeart/2005/8/layout/hierarchy4"/>
    <dgm:cxn modelId="{AEF3A851-2274-8541-97F4-C16382C83C46}" type="presParOf" srcId="{7C668E41-9A65-2B46-ACF0-ADDFDD577D98}" destId="{DB601A72-CAD0-EE43-9A4D-D74072EA35EF}" srcOrd="1" destOrd="0" presId="urn:microsoft.com/office/officeart/2005/8/layout/hierarchy4"/>
    <dgm:cxn modelId="{06217080-4E23-0340-BDDF-975843CBCCCC}" type="presParOf" srcId="{7C668E41-9A65-2B46-ACF0-ADDFDD577D98}" destId="{870BEC3C-FE61-7F43-A646-78CE246C720B}" srcOrd="2" destOrd="0" presId="urn:microsoft.com/office/officeart/2005/8/layout/hierarchy4"/>
    <dgm:cxn modelId="{02E203FD-C87C-5A47-A1CB-D50807F91144}" type="presParOf" srcId="{870BEC3C-FE61-7F43-A646-78CE246C720B}" destId="{68DA5EF9-BD70-3344-BA35-D60F57829BFF}" srcOrd="0" destOrd="0" presId="urn:microsoft.com/office/officeart/2005/8/layout/hierarchy4"/>
    <dgm:cxn modelId="{8BD88D16-DD1E-2642-A8EB-8D2B00912BB0}" type="presParOf" srcId="{68DA5EF9-BD70-3344-BA35-D60F57829BFF}" destId="{35B4C341-FFBF-9749-91F9-A84EAF6E7E5A}" srcOrd="0" destOrd="0" presId="urn:microsoft.com/office/officeart/2005/8/layout/hierarchy4"/>
    <dgm:cxn modelId="{BCC2E0C5-5AD4-944F-9921-70A37C6F8AC8}" type="presParOf" srcId="{68DA5EF9-BD70-3344-BA35-D60F57829BFF}" destId="{25C63599-F438-CC4F-8842-7BDE92956A7B}" srcOrd="1" destOrd="0" presId="urn:microsoft.com/office/officeart/2005/8/layout/hierarchy4"/>
    <dgm:cxn modelId="{A5B61F2E-F974-204B-A0DD-10DACC3353D0}" type="presParOf" srcId="{870BEC3C-FE61-7F43-A646-78CE246C720B}" destId="{5C4EB99D-0D76-F247-AD89-52AC2430CAAC}" srcOrd="1" destOrd="0" presId="urn:microsoft.com/office/officeart/2005/8/layout/hierarchy4"/>
    <dgm:cxn modelId="{F21F8AA2-F945-D143-98AE-1A58B33D5205}" type="presParOf" srcId="{870BEC3C-FE61-7F43-A646-78CE246C720B}" destId="{72AEA282-3E6D-244F-8985-610E1BC0BD4D}" srcOrd="2" destOrd="0" presId="urn:microsoft.com/office/officeart/2005/8/layout/hierarchy4"/>
    <dgm:cxn modelId="{51ABE792-7E88-6345-A6B7-0101436ECB0E}" type="presParOf" srcId="{72AEA282-3E6D-244F-8985-610E1BC0BD4D}" destId="{9E99BCEF-CF55-5C48-BF22-F7EBA055A5A1}" srcOrd="0" destOrd="0" presId="urn:microsoft.com/office/officeart/2005/8/layout/hierarchy4"/>
    <dgm:cxn modelId="{DA806D72-12AB-224C-9C6D-4C9D120FAAD2}" type="presParOf" srcId="{72AEA282-3E6D-244F-8985-610E1BC0BD4D}" destId="{AD5FF7F6-AAA1-4E49-A00C-E65A9054B806}" srcOrd="1" destOrd="0" presId="urn:microsoft.com/office/officeart/2005/8/layout/hierarchy4"/>
    <dgm:cxn modelId="{066D9DF4-A204-1B48-AF92-99910D7F603C}" type="presParOf" srcId="{8CB03E82-EEE7-AA45-AA88-CC0528EB32A8}" destId="{318754CF-7074-7148-BBED-74C16D0B136E}" srcOrd="1" destOrd="0" presId="urn:microsoft.com/office/officeart/2005/8/layout/hierarchy4"/>
    <dgm:cxn modelId="{4D9F9B5F-A034-E443-9444-F406B1613B9B}" type="presParOf" srcId="{8CB03E82-EEE7-AA45-AA88-CC0528EB32A8}" destId="{78F5A8C5-A8FA-054D-AD35-248C205DD8B1}" srcOrd="2" destOrd="0" presId="urn:microsoft.com/office/officeart/2005/8/layout/hierarchy4"/>
    <dgm:cxn modelId="{32522A84-3160-B44C-87CD-9CF79D24D31E}" type="presParOf" srcId="{78F5A8C5-A8FA-054D-AD35-248C205DD8B1}" destId="{0CC8451F-467C-A14E-98DE-C4150C35C6A4}" srcOrd="0" destOrd="0" presId="urn:microsoft.com/office/officeart/2005/8/layout/hierarchy4"/>
    <dgm:cxn modelId="{A7A626D4-5C39-7C4D-887A-126439412AFD}" type="presParOf" srcId="{78F5A8C5-A8FA-054D-AD35-248C205DD8B1}" destId="{D98BBB3E-1BA4-1540-9FE7-E55851F293D5}" srcOrd="1" destOrd="0" presId="urn:microsoft.com/office/officeart/2005/8/layout/hierarchy4"/>
    <dgm:cxn modelId="{D8FE882B-78A2-2841-BA80-49AB08ED61BF}" type="presParOf" srcId="{78F5A8C5-A8FA-054D-AD35-248C205DD8B1}" destId="{06B45B16-7552-C04F-B11E-63CC0C9074EB}" srcOrd="2" destOrd="0" presId="urn:microsoft.com/office/officeart/2005/8/layout/hierarchy4"/>
    <dgm:cxn modelId="{B9BF5AF3-F88A-6D4C-B898-BF6369530A5A}" type="presParOf" srcId="{06B45B16-7552-C04F-B11E-63CC0C9074EB}" destId="{39DB557C-70A6-A44E-A53F-9C2A07E32190}" srcOrd="0" destOrd="0" presId="urn:microsoft.com/office/officeart/2005/8/layout/hierarchy4"/>
    <dgm:cxn modelId="{CDB7E2A3-83BC-D04C-A706-B4590A5B075C}" type="presParOf" srcId="{39DB557C-70A6-A44E-A53F-9C2A07E32190}" destId="{B78525B4-B25C-9946-9103-97C640D4742F}" srcOrd="0" destOrd="0" presId="urn:microsoft.com/office/officeart/2005/8/layout/hierarchy4"/>
    <dgm:cxn modelId="{E7316757-BF51-B247-A77F-6FDD58E5541F}" type="presParOf" srcId="{39DB557C-70A6-A44E-A53F-9C2A07E32190}" destId="{72895F3F-E4C7-8742-AD0E-63DF30B98CDF}" srcOrd="1" destOrd="0" presId="urn:microsoft.com/office/officeart/2005/8/layout/hierarchy4"/>
    <dgm:cxn modelId="{97CAFB84-A77C-6145-A2DF-8F214BC01208}" type="presParOf" srcId="{06B45B16-7552-C04F-B11E-63CC0C9074EB}" destId="{0E939CCE-8064-6A4B-8AF1-02276A4E05D6}" srcOrd="1" destOrd="0" presId="urn:microsoft.com/office/officeart/2005/8/layout/hierarchy4"/>
    <dgm:cxn modelId="{57AD1D11-0331-F046-A502-0247E2FDB69C}" type="presParOf" srcId="{06B45B16-7552-C04F-B11E-63CC0C9074EB}" destId="{5ADC02F6-3890-0846-B774-E169A54450DD}" srcOrd="2" destOrd="0" presId="urn:microsoft.com/office/officeart/2005/8/layout/hierarchy4"/>
    <dgm:cxn modelId="{4A3B5D1B-D0A5-AE43-BA32-37AE016E2038}" type="presParOf" srcId="{5ADC02F6-3890-0846-B774-E169A54450DD}" destId="{B09C05B3-82F3-ED40-853E-5AF3AE36A7BB}" srcOrd="0" destOrd="0" presId="urn:microsoft.com/office/officeart/2005/8/layout/hierarchy4"/>
    <dgm:cxn modelId="{B22BA6C9-1A5F-7144-A46E-689BA9548B7D}" type="presParOf" srcId="{5ADC02F6-3890-0846-B774-E169A54450DD}" destId="{13360B7A-C18F-7F4B-9372-6E6EB9EA80EB}" srcOrd="1" destOrd="0" presId="urn:microsoft.com/office/officeart/2005/8/layout/hierarchy4"/>
    <dgm:cxn modelId="{BDC5C52F-457A-5446-BD95-29DE62E93496}" type="presParOf" srcId="{0399060C-D718-9C42-816D-5E3777F37C04}" destId="{F7416F0C-A152-0846-BB6D-8E86910AFBD6}" srcOrd="1" destOrd="0" presId="urn:microsoft.com/office/officeart/2005/8/layout/hierarchy4"/>
    <dgm:cxn modelId="{90A1D702-AC58-2042-9A15-39439B5D1396}" type="presParOf" srcId="{0399060C-D718-9C42-816D-5E3777F37C04}" destId="{D408C6AD-5032-8748-944B-0C4718B6A089}" srcOrd="2" destOrd="0" presId="urn:microsoft.com/office/officeart/2005/8/layout/hierarchy4"/>
    <dgm:cxn modelId="{D71C4CB3-063C-384B-9DA9-7227B9442BBC}" type="presParOf" srcId="{D408C6AD-5032-8748-944B-0C4718B6A089}" destId="{A803559A-D55B-F345-A2D4-F007003B1127}" srcOrd="0" destOrd="0" presId="urn:microsoft.com/office/officeart/2005/8/layout/hierarchy4"/>
    <dgm:cxn modelId="{5599116F-C39C-4E46-94BE-0E6ECFA5A99A}" type="presParOf" srcId="{D408C6AD-5032-8748-944B-0C4718B6A089}" destId="{98A6D53A-0630-3041-BADC-602BDA5B046C}" srcOrd="1" destOrd="0" presId="urn:microsoft.com/office/officeart/2005/8/layout/hierarchy4"/>
    <dgm:cxn modelId="{DF7D6199-4A1F-A343-B422-DCE7C4FFA4AE}" type="presParOf" srcId="{D408C6AD-5032-8748-944B-0C4718B6A089}" destId="{A49E148C-8DE6-4347-BDC4-9C249801CB91}" srcOrd="2" destOrd="0" presId="urn:microsoft.com/office/officeart/2005/8/layout/hierarchy4"/>
    <dgm:cxn modelId="{0EE32EAC-FDCA-DF46-9CEB-5969A9090D26}" type="presParOf" srcId="{A49E148C-8DE6-4347-BDC4-9C249801CB91}" destId="{8CBB4F98-CF87-324F-BE11-6DBB54EDE774}" srcOrd="0" destOrd="0" presId="urn:microsoft.com/office/officeart/2005/8/layout/hierarchy4"/>
    <dgm:cxn modelId="{68F68BAC-5184-C84F-87CC-0B8CDBC997DA}" type="presParOf" srcId="{8CBB4F98-CF87-324F-BE11-6DBB54EDE774}" destId="{50ACC16B-B88D-D748-B9D9-5510F4A145E8}" srcOrd="0" destOrd="0" presId="urn:microsoft.com/office/officeart/2005/8/layout/hierarchy4"/>
    <dgm:cxn modelId="{092FA0F9-A918-FC4A-9E22-CC96ACE5FD0A}" type="presParOf" srcId="{8CBB4F98-CF87-324F-BE11-6DBB54EDE774}" destId="{49A4E4FF-693E-0F44-8F10-87E669540690}" srcOrd="1" destOrd="0" presId="urn:microsoft.com/office/officeart/2005/8/layout/hierarchy4"/>
    <dgm:cxn modelId="{64537B99-2EFB-8E49-B9EE-AE022A4639F4}" type="presParOf" srcId="{8CBB4F98-CF87-324F-BE11-6DBB54EDE774}" destId="{75C14208-B685-AB47-9E43-B58295C82512}" srcOrd="2" destOrd="0" presId="urn:microsoft.com/office/officeart/2005/8/layout/hierarchy4"/>
    <dgm:cxn modelId="{4C7394A8-1243-7746-A067-F122353865EE}" type="presParOf" srcId="{75C14208-B685-AB47-9E43-B58295C82512}" destId="{A14D97F2-40BC-244A-8763-FBCA4E32F7FC}" srcOrd="0" destOrd="0" presId="urn:microsoft.com/office/officeart/2005/8/layout/hierarchy4"/>
    <dgm:cxn modelId="{DE4E02FF-4C31-9842-B693-05CF62D0E6E2}" type="presParOf" srcId="{A14D97F2-40BC-244A-8763-FBCA4E32F7FC}" destId="{7CF2F379-7D97-1B48-9F20-DD1ED0036AFC}" srcOrd="0" destOrd="0" presId="urn:microsoft.com/office/officeart/2005/8/layout/hierarchy4"/>
    <dgm:cxn modelId="{B05EEBB3-D8E5-244B-9D31-5C38438059AD}" type="presParOf" srcId="{A14D97F2-40BC-244A-8763-FBCA4E32F7FC}" destId="{80E32EE0-5B48-EA45-887F-500DB37FAAD1}" srcOrd="1" destOrd="0" presId="urn:microsoft.com/office/officeart/2005/8/layout/hierarchy4"/>
    <dgm:cxn modelId="{560BEBC7-F4B4-8240-8418-6CC9C26B399B}" type="presParOf" srcId="{A49E148C-8DE6-4347-BDC4-9C249801CB91}" destId="{6262B8DA-DA44-B646-9B42-C4734DE10298}" srcOrd="1" destOrd="0" presId="urn:microsoft.com/office/officeart/2005/8/layout/hierarchy4"/>
    <dgm:cxn modelId="{CA3B674F-8A67-1042-9B3B-4B90542AB12B}" type="presParOf" srcId="{A49E148C-8DE6-4347-BDC4-9C249801CB91}" destId="{85E52C07-C390-4D47-8D4E-836B7578D2C8}" srcOrd="2" destOrd="0" presId="urn:microsoft.com/office/officeart/2005/8/layout/hierarchy4"/>
    <dgm:cxn modelId="{02556098-199B-E041-A899-E9B50DDE6406}" type="presParOf" srcId="{85E52C07-C390-4D47-8D4E-836B7578D2C8}" destId="{13E2B186-46EE-724C-B9B8-4E9DB14380D7}" srcOrd="0" destOrd="0" presId="urn:microsoft.com/office/officeart/2005/8/layout/hierarchy4"/>
    <dgm:cxn modelId="{A708884E-24F0-804D-AB2E-ED2070635B0D}" type="presParOf" srcId="{85E52C07-C390-4D47-8D4E-836B7578D2C8}" destId="{CFCF7C93-9B45-7F49-B06B-3D025CD5EEE2}" srcOrd="1" destOrd="0" presId="urn:microsoft.com/office/officeart/2005/8/layout/hierarchy4"/>
    <dgm:cxn modelId="{1384132A-8305-6649-9193-B681FFCA6FC0}" type="presParOf" srcId="{85E52C07-C390-4D47-8D4E-836B7578D2C8}" destId="{3840FD8D-2A64-C74E-A177-F6CCF54D4DEE}" srcOrd="2" destOrd="0" presId="urn:microsoft.com/office/officeart/2005/8/layout/hierarchy4"/>
    <dgm:cxn modelId="{B861CE87-3A92-964C-974C-D25B6C807DC0}" type="presParOf" srcId="{3840FD8D-2A64-C74E-A177-F6CCF54D4DEE}" destId="{3BA6D235-BDE1-6A4B-BA52-1F4AA25A859B}" srcOrd="0" destOrd="0" presId="urn:microsoft.com/office/officeart/2005/8/layout/hierarchy4"/>
    <dgm:cxn modelId="{459ACC0A-DD43-5749-9966-3F9B7B706835}" type="presParOf" srcId="{3BA6D235-BDE1-6A4B-BA52-1F4AA25A859B}" destId="{74B2C8E9-F1C8-EB4D-A4D2-F6320D5733B0}" srcOrd="0" destOrd="0" presId="urn:microsoft.com/office/officeart/2005/8/layout/hierarchy4"/>
    <dgm:cxn modelId="{E08DA511-1898-8141-9900-1B0D41556F24}" type="presParOf" srcId="{3BA6D235-BDE1-6A4B-BA52-1F4AA25A859B}" destId="{D9F6C77B-6905-AA4E-AB10-1F813D6B9DE7}" srcOrd="1" destOrd="0" presId="urn:microsoft.com/office/officeart/2005/8/layout/hierarchy4"/>
    <dgm:cxn modelId="{85769C9A-8994-1648-A2C5-7C41473F779B}" type="presParOf" srcId="{3840FD8D-2A64-C74E-A177-F6CCF54D4DEE}" destId="{49EE0F59-5C65-9F45-B7B8-8302770984AE}" srcOrd="1" destOrd="0" presId="urn:microsoft.com/office/officeart/2005/8/layout/hierarchy4"/>
    <dgm:cxn modelId="{1E833FEA-3274-CD48-A615-E4F4F2B84E32}" type="presParOf" srcId="{3840FD8D-2A64-C74E-A177-F6CCF54D4DEE}" destId="{C4B60A9C-9454-EF4C-B286-F4D39983D925}" srcOrd="2" destOrd="0" presId="urn:microsoft.com/office/officeart/2005/8/layout/hierarchy4"/>
    <dgm:cxn modelId="{B85DD690-37C8-D342-9FFF-AC49BDEF6DB6}" type="presParOf" srcId="{C4B60A9C-9454-EF4C-B286-F4D39983D925}" destId="{9A4DF331-0AB3-4843-8791-C089C9D62BBE}" srcOrd="0" destOrd="0" presId="urn:microsoft.com/office/officeart/2005/8/layout/hierarchy4"/>
    <dgm:cxn modelId="{73F4BE73-DCC1-C547-90F1-3917383A51DB}" type="presParOf" srcId="{C4B60A9C-9454-EF4C-B286-F4D39983D925}" destId="{75D8B9AE-E256-6F47-9D71-BB84E15F0D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8C169-3EAC-2F4C-AC82-B27A795DC084}">
      <dsp:nvSpPr>
        <dsp:cNvPr id="0" name=""/>
        <dsp:cNvSpPr/>
      </dsp:nvSpPr>
      <dsp:spPr>
        <a:xfrm>
          <a:off x="4004" y="2270"/>
          <a:ext cx="10072616" cy="100041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GB" sz="4500" kern="1200"/>
            <a:t>Non-Road Mobile Machines</a:t>
          </a:r>
        </a:p>
      </dsp:txBody>
      <dsp:txXfrm>
        <a:off x="33305" y="31571"/>
        <a:ext cx="10014014" cy="941814"/>
      </dsp:txXfrm>
    </dsp:sp>
    <dsp:sp modelId="{92846F1E-3DCC-9347-A65D-005E0C6EB84E}">
      <dsp:nvSpPr>
        <dsp:cNvPr id="0" name=""/>
        <dsp:cNvSpPr/>
      </dsp:nvSpPr>
      <dsp:spPr>
        <a:xfrm>
          <a:off x="4004" y="1131273"/>
          <a:ext cx="5688918" cy="1000416"/>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GB" sz="4300" kern="1200"/>
            <a:t>System Design</a:t>
          </a:r>
        </a:p>
      </dsp:txBody>
      <dsp:txXfrm>
        <a:off x="33305" y="1160574"/>
        <a:ext cx="5630316" cy="941814"/>
      </dsp:txXfrm>
    </dsp:sp>
    <dsp:sp modelId="{2A541F7E-ABC5-0848-8032-B4A5EE1DA35B}">
      <dsp:nvSpPr>
        <dsp:cNvPr id="0" name=""/>
        <dsp:cNvSpPr/>
      </dsp:nvSpPr>
      <dsp:spPr>
        <a:xfrm>
          <a:off x="4004" y="2260277"/>
          <a:ext cx="2815206" cy="1000416"/>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Improved Performance</a:t>
          </a:r>
        </a:p>
      </dsp:txBody>
      <dsp:txXfrm>
        <a:off x="33305" y="2289578"/>
        <a:ext cx="2756604" cy="941814"/>
      </dsp:txXfrm>
    </dsp:sp>
    <dsp:sp modelId="{35B4C341-FFBF-9749-91F9-A84EAF6E7E5A}">
      <dsp:nvSpPr>
        <dsp:cNvPr id="0" name=""/>
        <dsp:cNvSpPr/>
      </dsp:nvSpPr>
      <dsp:spPr>
        <a:xfrm>
          <a:off x="4004" y="3389281"/>
          <a:ext cx="1392976" cy="100041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Energy Recuperation</a:t>
          </a:r>
        </a:p>
      </dsp:txBody>
      <dsp:txXfrm>
        <a:off x="33305" y="3418582"/>
        <a:ext cx="1334374" cy="941814"/>
      </dsp:txXfrm>
    </dsp:sp>
    <dsp:sp modelId="{9E99BCEF-CF55-5C48-BF22-F7EBA055A5A1}">
      <dsp:nvSpPr>
        <dsp:cNvPr id="0" name=""/>
        <dsp:cNvSpPr/>
      </dsp:nvSpPr>
      <dsp:spPr>
        <a:xfrm>
          <a:off x="1426233" y="3389281"/>
          <a:ext cx="1392976" cy="100041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Optimizing Components</a:t>
          </a:r>
        </a:p>
      </dsp:txBody>
      <dsp:txXfrm>
        <a:off x="1455534" y="3418582"/>
        <a:ext cx="1334374" cy="941814"/>
      </dsp:txXfrm>
    </dsp:sp>
    <dsp:sp modelId="{0CC8451F-467C-A14E-98DE-C4150C35C6A4}">
      <dsp:nvSpPr>
        <dsp:cNvPr id="0" name=""/>
        <dsp:cNvSpPr/>
      </dsp:nvSpPr>
      <dsp:spPr>
        <a:xfrm>
          <a:off x="2877715" y="2260277"/>
          <a:ext cx="2815206" cy="1000416"/>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Increasing Longevity</a:t>
          </a:r>
        </a:p>
      </dsp:txBody>
      <dsp:txXfrm>
        <a:off x="2907016" y="2289578"/>
        <a:ext cx="2756604" cy="941814"/>
      </dsp:txXfrm>
    </dsp:sp>
    <dsp:sp modelId="{B78525B4-B25C-9946-9103-97C640D4742F}">
      <dsp:nvSpPr>
        <dsp:cNvPr id="0" name=""/>
        <dsp:cNvSpPr/>
      </dsp:nvSpPr>
      <dsp:spPr>
        <a:xfrm>
          <a:off x="2877715" y="3389281"/>
          <a:ext cx="1392976" cy="100041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Vibration Damping</a:t>
          </a:r>
        </a:p>
      </dsp:txBody>
      <dsp:txXfrm>
        <a:off x="2907016" y="3418582"/>
        <a:ext cx="1334374" cy="941814"/>
      </dsp:txXfrm>
    </dsp:sp>
    <dsp:sp modelId="{B09C05B3-82F3-ED40-853E-5AF3AE36A7BB}">
      <dsp:nvSpPr>
        <dsp:cNvPr id="0" name=""/>
        <dsp:cNvSpPr/>
      </dsp:nvSpPr>
      <dsp:spPr>
        <a:xfrm>
          <a:off x="4299945" y="3389281"/>
          <a:ext cx="1392976" cy="100041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Predictive Maintenance</a:t>
          </a:r>
        </a:p>
      </dsp:txBody>
      <dsp:txXfrm>
        <a:off x="4329246" y="3418582"/>
        <a:ext cx="1334374" cy="941814"/>
      </dsp:txXfrm>
    </dsp:sp>
    <dsp:sp modelId="{A803559A-D55B-F345-A2D4-F007003B1127}">
      <dsp:nvSpPr>
        <dsp:cNvPr id="0" name=""/>
        <dsp:cNvSpPr/>
      </dsp:nvSpPr>
      <dsp:spPr>
        <a:xfrm>
          <a:off x="5809932" y="1131273"/>
          <a:ext cx="4266688" cy="1000416"/>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GB" sz="4300" kern="1200"/>
            <a:t>Thermal Design</a:t>
          </a:r>
        </a:p>
      </dsp:txBody>
      <dsp:txXfrm>
        <a:off x="5839233" y="1160574"/>
        <a:ext cx="4208086" cy="941814"/>
      </dsp:txXfrm>
    </dsp:sp>
    <dsp:sp modelId="{50ACC16B-B88D-D748-B9D9-5510F4A145E8}">
      <dsp:nvSpPr>
        <dsp:cNvPr id="0" name=""/>
        <dsp:cNvSpPr/>
      </dsp:nvSpPr>
      <dsp:spPr>
        <a:xfrm>
          <a:off x="5809932" y="2260277"/>
          <a:ext cx="1392976" cy="1000416"/>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Waste Heat Utilization</a:t>
          </a:r>
        </a:p>
      </dsp:txBody>
      <dsp:txXfrm>
        <a:off x="5839233" y="2289578"/>
        <a:ext cx="1334374" cy="941814"/>
      </dsp:txXfrm>
    </dsp:sp>
    <dsp:sp modelId="{7CF2F379-7D97-1B48-9F20-DD1ED0036AFC}">
      <dsp:nvSpPr>
        <dsp:cNvPr id="0" name=""/>
        <dsp:cNvSpPr/>
      </dsp:nvSpPr>
      <dsp:spPr>
        <a:xfrm>
          <a:off x="5809932" y="3389281"/>
          <a:ext cx="1392976" cy="100041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Adsorption Materials</a:t>
          </a:r>
        </a:p>
      </dsp:txBody>
      <dsp:txXfrm>
        <a:off x="5839233" y="3418582"/>
        <a:ext cx="1334374" cy="941814"/>
      </dsp:txXfrm>
    </dsp:sp>
    <dsp:sp modelId="{13E2B186-46EE-724C-B9B8-4E9DB14380D7}">
      <dsp:nvSpPr>
        <dsp:cNvPr id="0" name=""/>
        <dsp:cNvSpPr/>
      </dsp:nvSpPr>
      <dsp:spPr>
        <a:xfrm>
          <a:off x="7261414" y="2260277"/>
          <a:ext cx="2815206" cy="1000416"/>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Managing Peak Loads</a:t>
          </a:r>
        </a:p>
      </dsp:txBody>
      <dsp:txXfrm>
        <a:off x="7290715" y="2289578"/>
        <a:ext cx="2756604" cy="941814"/>
      </dsp:txXfrm>
    </dsp:sp>
    <dsp:sp modelId="{74B2C8E9-F1C8-EB4D-A4D2-F6320D5733B0}">
      <dsp:nvSpPr>
        <dsp:cNvPr id="0" name=""/>
        <dsp:cNvSpPr/>
      </dsp:nvSpPr>
      <dsp:spPr>
        <a:xfrm>
          <a:off x="7261414" y="3389281"/>
          <a:ext cx="1392976" cy="100041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Phase Change Materials</a:t>
          </a:r>
        </a:p>
      </dsp:txBody>
      <dsp:txXfrm>
        <a:off x="7290715" y="3418582"/>
        <a:ext cx="1334374" cy="941814"/>
      </dsp:txXfrm>
    </dsp:sp>
    <dsp:sp modelId="{9A4DF331-0AB3-4843-8791-C089C9D62BBE}">
      <dsp:nvSpPr>
        <dsp:cNvPr id="0" name=""/>
        <dsp:cNvSpPr/>
      </dsp:nvSpPr>
      <dsp:spPr>
        <a:xfrm>
          <a:off x="8683643" y="3389281"/>
          <a:ext cx="1392976" cy="100041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Cooling Dimensioning</a:t>
          </a:r>
        </a:p>
      </dsp:txBody>
      <dsp:txXfrm>
        <a:off x="8712944" y="3418582"/>
        <a:ext cx="1334374" cy="9418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4B5677-6D61-9DDB-18C5-EBCAA28203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sz="800"/>
          </a:p>
        </p:txBody>
      </p:sp>
      <p:sp>
        <p:nvSpPr>
          <p:cNvPr id="3" name="Date Placeholder 2">
            <a:extLst>
              <a:ext uri="{FF2B5EF4-FFF2-40B4-BE49-F238E27FC236}">
                <a16:creationId xmlns:a16="http://schemas.microsoft.com/office/drawing/2014/main" id="{B35BCFF4-2878-1D71-6624-7763B7DE1D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0F51D7-3634-45F6-A9CF-2D63CD0A5EAF}" type="datetimeFigureOut">
              <a:rPr lang="en-GB" sz="800" smtClean="0"/>
              <a:t>07/11/2024</a:t>
            </a:fld>
            <a:endParaRPr lang="en-GB" sz="800"/>
          </a:p>
        </p:txBody>
      </p:sp>
      <p:sp>
        <p:nvSpPr>
          <p:cNvPr id="4" name="Footer Placeholder 3">
            <a:extLst>
              <a:ext uri="{FF2B5EF4-FFF2-40B4-BE49-F238E27FC236}">
                <a16:creationId xmlns:a16="http://schemas.microsoft.com/office/drawing/2014/main" id="{02AD6701-6398-3522-3C53-55DC5E66D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sz="800"/>
          </a:p>
        </p:txBody>
      </p:sp>
      <p:sp>
        <p:nvSpPr>
          <p:cNvPr id="5" name="Slide Number Placeholder 4">
            <a:extLst>
              <a:ext uri="{FF2B5EF4-FFF2-40B4-BE49-F238E27FC236}">
                <a16:creationId xmlns:a16="http://schemas.microsoft.com/office/drawing/2014/main" id="{4F80A865-D61F-8A30-C2FD-FF2303FBAF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72C6DF-08BF-4B87-8BCC-4ED8CC3899B8}" type="slidenum">
              <a:rPr lang="en-GB" sz="800" smtClean="0"/>
              <a:t>‹#›</a:t>
            </a:fld>
            <a:endParaRPr lang="en-GB" sz="800"/>
          </a:p>
        </p:txBody>
      </p:sp>
    </p:spTree>
    <p:extLst>
      <p:ext uri="{BB962C8B-B14F-4D97-AF65-F5344CB8AC3E}">
        <p14:creationId xmlns:p14="http://schemas.microsoft.com/office/powerpoint/2010/main" val="337212682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8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800"/>
            </a:lvl1pPr>
          </a:lstStyle>
          <a:p>
            <a:fld id="{64A5F74A-CD8A-4953-B106-B5BDE091D867}" type="datetimeFigureOut">
              <a:rPr lang="fi-FI" smtClean="0"/>
              <a:pPr/>
              <a:t>7.11.2024</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8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800"/>
            </a:lvl1pPr>
          </a:lstStyle>
          <a:p>
            <a:fld id="{CB868C32-EF99-4F91-9ACD-FA27EAEF0DAD}" type="slidenum">
              <a:rPr lang="fi-FI" smtClean="0"/>
              <a:pPr/>
              <a:t>‹#›</a:t>
            </a:fld>
            <a:endParaRPr lang="fi-FI"/>
          </a:p>
        </p:txBody>
      </p:sp>
    </p:spTree>
    <p:extLst>
      <p:ext uri="{BB962C8B-B14F-4D97-AF65-F5344CB8AC3E}">
        <p14:creationId xmlns:p14="http://schemas.microsoft.com/office/powerpoint/2010/main" val="907443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Pascal_(uni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I"/>
              <a:t>As Engineergs, we want to understand the world. How does it behave so that we can design systems that elegant, reliable, esthetic and efficient</a:t>
            </a:r>
          </a:p>
          <a:p>
            <a:endParaRPr lang="en-FI"/>
          </a:p>
        </p:txBody>
      </p:sp>
      <p:sp>
        <p:nvSpPr>
          <p:cNvPr id="4" name="Slide Number Placeholder 3"/>
          <p:cNvSpPr>
            <a:spLocks noGrp="1"/>
          </p:cNvSpPr>
          <p:nvPr>
            <p:ph type="sldNum" sz="quarter" idx="5"/>
          </p:nvPr>
        </p:nvSpPr>
        <p:spPr/>
        <p:txBody>
          <a:bodyPr/>
          <a:lstStyle/>
          <a:p>
            <a:fld id="{CB868C32-EF99-4F91-9ACD-FA27EAEF0DAD}" type="slidenum">
              <a:rPr lang="fi-FI" smtClean="0"/>
              <a:pPr/>
              <a:t>2</a:t>
            </a:fld>
            <a:endParaRPr lang="fi-FI"/>
          </a:p>
        </p:txBody>
      </p:sp>
    </p:spTree>
    <p:extLst>
      <p:ext uri="{BB962C8B-B14F-4D97-AF65-F5344CB8AC3E}">
        <p14:creationId xmlns:p14="http://schemas.microsoft.com/office/powerpoint/2010/main" val="665912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Energy Recuperation</a:t>
            </a:r>
          </a:p>
          <a:p>
            <a:r>
              <a:rPr lang="en-FI"/>
              <a:t>Juhon tutkimus hydrauliarkkitehtuureissa, jossa hyödynnetään kineettistä ja potentiaalienergiaa toisista aktuaattoreista. Hyvin riippuvianen työsyklistä</a:t>
            </a:r>
          </a:p>
          <a:p>
            <a:endParaRPr lang="en-FI"/>
          </a:p>
          <a:p>
            <a:r>
              <a:rPr lang="en-FI"/>
              <a:t>Tarvitaanko </a:t>
            </a:r>
            <a:r>
              <a:rPr lang="en-FI" b="1"/>
              <a:t>Improved Perfomance </a:t>
            </a:r>
            <a:r>
              <a:rPr lang="en-FI"/>
              <a:t>alle </a:t>
            </a:r>
            <a:r>
              <a:rPr lang="en-FI" b="1"/>
              <a:t>Alternative Powertrains</a:t>
            </a:r>
            <a:r>
              <a:rPr lang="en-FI"/>
              <a:t>? </a:t>
            </a:r>
            <a:r>
              <a:rPr lang="en-GB"/>
              <a:t>E</a:t>
            </a:r>
            <a:r>
              <a:rPr lang="en-FI"/>
              <a:t>i varmaan tartte mainita</a:t>
            </a:r>
          </a:p>
          <a:p>
            <a:endParaRPr lang="en-FI"/>
          </a:p>
          <a:p>
            <a:pPr marL="0" marR="0" lvl="0" indent="0" algn="l" defTabSz="914400" rtl="0" eaLnBrk="1" fontAlgn="auto" latinLnBrk="0" hangingPunct="1">
              <a:lnSpc>
                <a:spcPct val="100000"/>
              </a:lnSpc>
              <a:spcBef>
                <a:spcPts val="0"/>
              </a:spcBef>
              <a:spcAft>
                <a:spcPts val="0"/>
              </a:spcAft>
              <a:buClrTx/>
              <a:buSzTx/>
              <a:buFontTx/>
              <a:buNone/>
              <a:tabLst/>
              <a:defRPr/>
            </a:pPr>
            <a:r>
              <a:rPr lang="en-GB" b="1"/>
              <a:t>Optimizing Components</a:t>
            </a:r>
          </a:p>
          <a:p>
            <a:r>
              <a:rPr lang="en-FI"/>
              <a:t>Downsizing – using smaller motors which are coupled for peak loads – Topias’s work</a:t>
            </a:r>
          </a:p>
          <a:p>
            <a:r>
              <a:rPr lang="en-GB" err="1">
                <a:effectLst/>
                <a:latin typeface="Helvetica Neue" panose="02000503000000020004" pitchFamily="2" charset="0"/>
              </a:rPr>
              <a:t>Hydrauliikka</a:t>
            </a:r>
            <a:r>
              <a:rPr lang="en-GB">
                <a:effectLst/>
                <a:latin typeface="Helvetica Neue" panose="02000503000000020004" pitchFamily="2" charset="0"/>
              </a:rPr>
              <a:t> </a:t>
            </a:r>
            <a:r>
              <a:rPr lang="en-GB" err="1">
                <a:effectLst/>
                <a:latin typeface="Helvetica Neue" panose="02000503000000020004" pitchFamily="2" charset="0"/>
              </a:rPr>
              <a:t>venttiililohkon</a:t>
            </a:r>
            <a:r>
              <a:rPr lang="en-GB">
                <a:effectLst/>
                <a:latin typeface="Helvetica Neue" panose="02000503000000020004" pitchFamily="2" charset="0"/>
              </a:rPr>
              <a:t> </a:t>
            </a:r>
            <a:r>
              <a:rPr lang="en-GB" err="1">
                <a:effectLst/>
                <a:latin typeface="Helvetica Neue" panose="02000503000000020004" pitchFamily="2" charset="0"/>
              </a:rPr>
              <a:t>suunnittelu</a:t>
            </a:r>
            <a:r>
              <a:rPr lang="en-GB">
                <a:effectLst/>
                <a:latin typeface="Helvetica Neue" panose="02000503000000020004" pitchFamily="2" charset="0"/>
              </a:rPr>
              <a:t> </a:t>
            </a:r>
            <a:r>
              <a:rPr lang="en-GB" err="1">
                <a:effectLst/>
                <a:latin typeface="Helvetica Neue" panose="02000503000000020004" pitchFamily="2" charset="0"/>
              </a:rPr>
              <a:t>tekoälyavusteisesti</a:t>
            </a:r>
            <a:r>
              <a:rPr lang="en-GB">
                <a:effectLst/>
                <a:latin typeface="Helvetica Neue" panose="02000503000000020004" pitchFamily="2" charset="0"/>
              </a:rPr>
              <a:t>? </a:t>
            </a:r>
            <a:r>
              <a:rPr lang="en-GB" err="1">
                <a:effectLst/>
                <a:latin typeface="Helvetica Neue" panose="02000503000000020004" pitchFamily="2" charset="0"/>
              </a:rPr>
              <a:t>DriveForward</a:t>
            </a:r>
            <a:r>
              <a:rPr lang="en-GB">
                <a:effectLst/>
                <a:latin typeface="Helvetica Neue" panose="02000503000000020004" pitchFamily="2" charset="0"/>
              </a:rPr>
              <a:t>, </a:t>
            </a:r>
            <a:r>
              <a:rPr lang="en-GB" err="1">
                <a:effectLst/>
                <a:latin typeface="Helvetica Neue" panose="02000503000000020004" pitchFamily="2" charset="0"/>
              </a:rPr>
              <a:t>jatkoa</a:t>
            </a:r>
            <a:r>
              <a:rPr lang="en-GB">
                <a:effectLst/>
                <a:latin typeface="Helvetica Neue" panose="02000503000000020004" pitchFamily="2" charset="0"/>
              </a:rPr>
              <a:t> </a:t>
            </a:r>
            <a:r>
              <a:rPr lang="en-GB" err="1">
                <a:effectLst/>
                <a:latin typeface="Helvetica Neue" panose="02000503000000020004" pitchFamily="2" charset="0"/>
              </a:rPr>
              <a:t>Tapio</a:t>
            </a:r>
            <a:r>
              <a:rPr lang="en-GB">
                <a:effectLst/>
                <a:latin typeface="Helvetica Neue" panose="02000503000000020004" pitchFamily="2" charset="0"/>
              </a:rPr>
              <a:t> </a:t>
            </a:r>
            <a:r>
              <a:rPr lang="en-GB" err="1">
                <a:effectLst/>
                <a:latin typeface="Helvetica Neue" panose="02000503000000020004" pitchFamily="2" charset="0"/>
              </a:rPr>
              <a:t>Lantelan</a:t>
            </a:r>
            <a:r>
              <a:rPr lang="en-GB">
                <a:effectLst/>
                <a:latin typeface="Helvetica Neue" panose="02000503000000020004" pitchFamily="2" charset="0"/>
              </a:rPr>
              <a:t> </a:t>
            </a:r>
            <a:r>
              <a:rPr lang="en-GB" err="1">
                <a:effectLst/>
                <a:latin typeface="Helvetica Neue" panose="02000503000000020004" pitchFamily="2" charset="0"/>
              </a:rPr>
              <a:t>työlle</a:t>
            </a:r>
            <a:r>
              <a:rPr lang="en-GB">
                <a:effectLst/>
                <a:latin typeface="Helvetica Neue" panose="02000503000000020004" pitchFamily="2" charset="0"/>
              </a:rPr>
              <a:t> – </a:t>
            </a:r>
            <a:r>
              <a:rPr lang="en-GB" err="1">
                <a:effectLst/>
                <a:latin typeface="Helvetica Neue" panose="02000503000000020004" pitchFamily="2" charset="0"/>
              </a:rPr>
              <a:t>Jaakim</a:t>
            </a:r>
            <a:r>
              <a:rPr lang="en-GB">
                <a:effectLst/>
                <a:latin typeface="Helvetica Neue" panose="02000503000000020004" pitchFamily="2" charset="0"/>
              </a:rPr>
              <a:t>? Juho? Uusi </a:t>
            </a:r>
            <a:r>
              <a:rPr lang="en-GB" err="1">
                <a:effectLst/>
                <a:latin typeface="Helvetica Neue" panose="02000503000000020004" pitchFamily="2" charset="0"/>
              </a:rPr>
              <a:t>tyyppi</a:t>
            </a:r>
            <a:r>
              <a:rPr lang="en-GB">
                <a:effectLst/>
                <a:latin typeface="Helvetica Neue" panose="02000503000000020004" pitchFamily="2" charset="0"/>
              </a:rPr>
              <a:t>? </a:t>
            </a:r>
            <a:r>
              <a:rPr lang="en-GB" err="1">
                <a:effectLst/>
                <a:latin typeface="Helvetica Neue" panose="02000503000000020004" pitchFamily="2" charset="0"/>
              </a:rPr>
              <a:t>Voisi</a:t>
            </a:r>
            <a:r>
              <a:rPr lang="en-GB">
                <a:effectLst/>
                <a:latin typeface="Helvetica Neue" panose="02000503000000020004" pitchFamily="2" charset="0"/>
              </a:rPr>
              <a:t> </a:t>
            </a:r>
            <a:r>
              <a:rPr lang="en-GB" err="1">
                <a:effectLst/>
                <a:latin typeface="Helvetica Neue" panose="02000503000000020004" pitchFamily="2" charset="0"/>
              </a:rPr>
              <a:t>mennä</a:t>
            </a:r>
            <a:r>
              <a:rPr lang="en-GB">
                <a:effectLst/>
                <a:latin typeface="Helvetica Neue" panose="02000503000000020004" pitchFamily="2" charset="0"/>
              </a:rPr>
              <a:t> </a:t>
            </a:r>
            <a:r>
              <a:rPr lang="en-GB" err="1">
                <a:effectLst/>
                <a:latin typeface="Helvetica Neue" panose="02000503000000020004" pitchFamily="2" charset="0"/>
              </a:rPr>
              <a:t>myös</a:t>
            </a:r>
            <a:r>
              <a:rPr lang="en-GB">
                <a:effectLst/>
                <a:latin typeface="Helvetica Neue" panose="02000503000000020004" pitchFamily="2" charset="0"/>
              </a:rPr>
              <a:t> WP4.DF</a:t>
            </a:r>
          </a:p>
          <a:p>
            <a:r>
              <a:rPr lang="en-GB">
                <a:effectLst/>
                <a:latin typeface="Helvetica Neue" panose="02000503000000020004" pitchFamily="2" charset="0"/>
              </a:rPr>
              <a:t>- </a:t>
            </a:r>
            <a:r>
              <a:rPr lang="en-GB" err="1">
                <a:effectLst/>
                <a:latin typeface="Helvetica Neue" panose="02000503000000020004" pitchFamily="2" charset="0"/>
              </a:rPr>
              <a:t>Optimoitu</a:t>
            </a:r>
            <a:r>
              <a:rPr lang="en-GB">
                <a:effectLst/>
                <a:latin typeface="Helvetica Neue" panose="02000503000000020004" pitchFamily="2" charset="0"/>
              </a:rPr>
              <a:t> </a:t>
            </a:r>
            <a:r>
              <a:rPr lang="en-GB" err="1">
                <a:effectLst/>
                <a:latin typeface="Helvetica Neue" panose="02000503000000020004" pitchFamily="2" charset="0"/>
              </a:rPr>
              <a:t>tilan</a:t>
            </a:r>
            <a:r>
              <a:rPr lang="en-GB">
                <a:effectLst/>
                <a:latin typeface="Helvetica Neue" panose="02000503000000020004" pitchFamily="2" charset="0"/>
              </a:rPr>
              <a:t> </a:t>
            </a:r>
            <a:r>
              <a:rPr lang="en-GB" err="1">
                <a:effectLst/>
                <a:latin typeface="Helvetica Neue" panose="02000503000000020004" pitchFamily="2" charset="0"/>
              </a:rPr>
              <a:t>ja</a:t>
            </a:r>
            <a:r>
              <a:rPr lang="en-GB">
                <a:effectLst/>
                <a:latin typeface="Helvetica Neue" panose="02000503000000020004" pitchFamily="2" charset="0"/>
              </a:rPr>
              <a:t> flown </a:t>
            </a:r>
            <a:r>
              <a:rPr lang="en-GB" err="1">
                <a:effectLst/>
                <a:latin typeface="Helvetica Neue" panose="02000503000000020004" pitchFamily="2" charset="0"/>
              </a:rPr>
              <a:t>kannalta</a:t>
            </a:r>
            <a:endParaRPr lang="en-GB">
              <a:effectLst/>
              <a:latin typeface="Helvetica Neue" panose="02000503000000020004" pitchFamily="2" charset="0"/>
            </a:endParaRPr>
          </a:p>
          <a:p>
            <a:r>
              <a:rPr lang="en-GB">
                <a:effectLst/>
                <a:latin typeface="Helvetica Neue" panose="02000503000000020004" pitchFamily="2" charset="0"/>
              </a:rPr>
              <a:t>- 3D printing</a:t>
            </a:r>
          </a:p>
          <a:p>
            <a:endParaRPr lang="en-GB">
              <a:effectLst/>
              <a:latin typeface="Helvetica Neue" panose="02000503000000020004" pitchFamily="2" charset="0"/>
            </a:endParaRPr>
          </a:p>
          <a:p>
            <a:r>
              <a:rPr lang="en-GB" b="1"/>
              <a:t>Vibration Dampening</a:t>
            </a:r>
          </a:p>
          <a:p>
            <a:r>
              <a:rPr lang="en-GB" b="0"/>
              <a:t>Active control - Oliver</a:t>
            </a:r>
          </a:p>
          <a:p>
            <a:endParaRPr lang="en-FI"/>
          </a:p>
          <a:p>
            <a:pPr marL="0" marR="0" lvl="0" indent="0" algn="l" defTabSz="914400" rtl="0" eaLnBrk="1" fontAlgn="auto" latinLnBrk="0" hangingPunct="1">
              <a:lnSpc>
                <a:spcPct val="100000"/>
              </a:lnSpc>
              <a:spcBef>
                <a:spcPts val="0"/>
              </a:spcBef>
              <a:spcAft>
                <a:spcPts val="0"/>
              </a:spcAft>
              <a:buClrTx/>
              <a:buSzTx/>
              <a:buFontTx/>
              <a:buNone/>
              <a:tabLst/>
              <a:defRPr/>
            </a:pPr>
            <a:r>
              <a:rPr lang="en-GB" b="1"/>
              <a:t>Waste Heat Utilization</a:t>
            </a:r>
          </a:p>
          <a:p>
            <a:r>
              <a:rPr lang="en-FI"/>
              <a:t>Paineakkututkimus: Nanothrust -&gt; DriveForward</a:t>
            </a:r>
          </a:p>
          <a:p>
            <a:r>
              <a:rPr lang="en-FI"/>
              <a:t>Kivin nykyinen tutkimus paineakkujen energiatehokkuuden parantamiseksi jatketaan NanoThrustissa. Ainakin Hydrollilla olisi tähän kiinnostusta, heidän omassa tutkimussuunnitelmmassaan tästä on mainittu. Hyvä jatkumo. Jyri Juhala aikanaan tätä tutki ja Juuso teki dipan, mutta enemmänkin nopeita testejä eikä tehtyy pitkää selkeetä tutkimusta.</a:t>
            </a:r>
          </a:p>
          <a:p>
            <a:endParaRPr lang="en-FI"/>
          </a:p>
          <a:p>
            <a:r>
              <a:rPr lang="en-FI"/>
              <a:t>Nanothrust reaktori</a:t>
            </a:r>
          </a:p>
          <a:p>
            <a:r>
              <a:rPr lang="en-FI"/>
              <a:t>Anna-Kaisa, Gabe, Ali, Heikki</a:t>
            </a:r>
          </a:p>
          <a:p>
            <a:endParaRPr lang="en-FI"/>
          </a:p>
          <a:p>
            <a:r>
              <a:rPr lang="en-FI" b="1"/>
              <a:t>Managing Peak Loads</a:t>
            </a:r>
          </a:p>
          <a:p>
            <a:r>
              <a:rPr lang="en-FI" b="0"/>
              <a:t>PCM – Ali (FCPT funding! 2 years?)</a:t>
            </a:r>
          </a:p>
          <a:p>
            <a:endParaRPr lang="en-FI"/>
          </a:p>
          <a:p>
            <a:endParaRPr lang="en-FI"/>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868C32-EF99-4F91-9ACD-FA27EAEF0DAD}" type="slidenum">
              <a:rPr kumimoji="0" lang="fi-FI" sz="8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fi-FI" sz="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1880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Gas is elastic and Liquid is stiff</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F164E42-DED0-9246-9B1B-B67105F62D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35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Hydraulic oil density = </a:t>
            </a:r>
            <a:r>
              <a:rPr lang="en-FI">
                <a:effectLst/>
              </a:rPr>
              <a:t>833.3 kg/m^3</a:t>
            </a:r>
          </a:p>
          <a:p>
            <a:r>
              <a:rPr lang="en-GB">
                <a:effectLst/>
              </a:rPr>
              <a:t>h = 0.5 m (big cylinder)</a:t>
            </a:r>
          </a:p>
          <a:p>
            <a:r>
              <a:rPr lang="en-GB">
                <a:effectLst/>
              </a:rPr>
              <a:t>g = 9.81</a:t>
            </a:r>
          </a:p>
          <a:p>
            <a:r>
              <a:rPr lang="en-GB">
                <a:effectLst/>
              </a:rPr>
              <a:t>Rho*g*h = </a:t>
            </a:r>
            <a:r>
              <a:rPr lang="en-FI" b="0" i="0">
                <a:solidFill>
                  <a:srgbClr val="E8EAED"/>
                </a:solidFill>
                <a:effectLst/>
                <a:latin typeface="arial" panose="020B0604020202020204" pitchFamily="34" charset="0"/>
              </a:rPr>
              <a:t>4087.3365 pa = </a:t>
            </a:r>
            <a:r>
              <a:rPr lang="en-GB">
                <a:effectLst/>
              </a:rPr>
              <a:t>0.04 bar</a:t>
            </a:r>
          </a:p>
          <a:p>
            <a:endParaRPr lang="en-FI"/>
          </a:p>
          <a:p>
            <a:r>
              <a:rPr lang="en-FI"/>
              <a:t>Atmospheric pressure </a:t>
            </a:r>
            <a:r>
              <a:rPr lang="en-GB" b="0" i="0">
                <a:solidFill>
                  <a:srgbClr val="202122"/>
                </a:solidFill>
                <a:effectLst/>
                <a:latin typeface="Arial" panose="020B0604020202020204" pitchFamily="34" charset="0"/>
              </a:rPr>
              <a:t>101,325 </a:t>
            </a:r>
            <a:r>
              <a:rPr lang="en-GB" b="0" i="0" u="none" strike="noStrike">
                <a:solidFill>
                  <a:srgbClr val="3366CC"/>
                </a:solidFill>
                <a:effectLst/>
                <a:latin typeface="Arial" panose="020B0604020202020204" pitchFamily="34" charset="0"/>
                <a:hlinkClick r:id="rId3" tooltip="Pascal (unit)"/>
              </a:rPr>
              <a:t>Pa</a:t>
            </a:r>
            <a:r>
              <a:rPr lang="en-GB" b="0" i="0">
                <a:solidFill>
                  <a:srgbClr val="202122"/>
                </a:solidFill>
                <a:effectLst/>
                <a:latin typeface="Arial" panose="020B0604020202020204" pitchFamily="34" charset="0"/>
              </a:rPr>
              <a:t>  = 1,01325 bar</a:t>
            </a:r>
            <a:endParaRPr lang="en-FI"/>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F164E42-DED0-9246-9B1B-B67105F62D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680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fi-FI" sz="2400"/>
              <a:t>Gear pumps simple and cheap (200 €). Can be noisy. </a:t>
            </a:r>
            <a:r>
              <a:rPr lang="en-GB" altLang="fi-FI" sz="2400" err="1"/>
              <a:t>Gerotor</a:t>
            </a:r>
            <a:r>
              <a:rPr lang="en-GB" altLang="fi-FI" sz="2400"/>
              <a:t> pump is an</a:t>
            </a:r>
            <a:r>
              <a:rPr lang="en-GB" altLang="fi-FI" sz="2400" baseline="0"/>
              <a:t> improved version (</a:t>
            </a:r>
            <a:r>
              <a:rPr lang="en-GB" altLang="fi-FI" sz="2400" baseline="0" err="1"/>
              <a:t>ei</a:t>
            </a:r>
            <a:r>
              <a:rPr lang="en-GB" altLang="fi-FI" sz="2400" baseline="0"/>
              <a:t> </a:t>
            </a:r>
            <a:r>
              <a:rPr lang="en-GB" altLang="fi-FI" sz="2400" baseline="0" err="1"/>
              <a:t>kuvassa</a:t>
            </a:r>
            <a:r>
              <a:rPr lang="en-GB" altLang="fi-FI" sz="2400" baseline="0"/>
              <a:t>). Fixed displacement</a:t>
            </a:r>
          </a:p>
          <a:p>
            <a:endParaRPr lang="en-GB" altLang="fi-FI" sz="2400" baseline="0"/>
          </a:p>
          <a:p>
            <a:r>
              <a:rPr lang="en-GB" altLang="fi-FI" sz="2400" baseline="0"/>
              <a:t>Piston pump for high pressure. Good efficiency. Can be variable displacement. Axial version driven by an angled swash plate. Also radial piston pumps available.</a:t>
            </a:r>
          </a:p>
          <a:p>
            <a:endParaRPr lang="en-GB" altLang="fi-FI" sz="2400" baseline="0"/>
          </a:p>
          <a:p>
            <a:r>
              <a:rPr lang="en-GB" altLang="fi-FI" sz="2400" baseline="0"/>
              <a:t>Vane pumps are quiet. Can also be variable displacement.</a:t>
            </a:r>
          </a:p>
          <a:p>
            <a:endParaRPr lang="en-GB" altLang="fi-FI" sz="2400" baseline="0"/>
          </a:p>
          <a:p>
            <a:r>
              <a:rPr lang="en-GB" altLang="fi-FI" sz="2400" baseline="0"/>
              <a:t>Friction and leakage.</a:t>
            </a:r>
            <a:endParaRPr lang="en-GB" altLang="fi-FI" sz="2400"/>
          </a:p>
          <a:p>
            <a:endParaRPr lang="en-GB" altLang="fi-FI" sz="2400"/>
          </a:p>
          <a:p>
            <a:r>
              <a:rPr lang="en-GB" altLang="fi-FI" sz="2400"/>
              <a:t>Generally:</a:t>
            </a:r>
            <a:endParaRPr lang="fi-FI" altLang="fi-FI">
              <a:sym typeface="Symbol" panose="05050102010706020507" pitchFamily="18" charset="2"/>
            </a:endParaRPr>
          </a:p>
          <a:p>
            <a:pPr lvl="2"/>
            <a:r>
              <a:rPr lang="en-GB" altLang="fi-FI" sz="1900"/>
              <a:t>Gear type:       </a:t>
            </a:r>
            <a:r>
              <a:rPr lang="en-GB" altLang="fi-FI" sz="1900" err="1"/>
              <a:t>p</a:t>
            </a:r>
            <a:r>
              <a:rPr lang="en-GB" altLang="fi-FI" sz="1900" baseline="-25000" err="1"/>
              <a:t>max</a:t>
            </a:r>
            <a:r>
              <a:rPr lang="en-GB" altLang="fi-FI" sz="1900"/>
              <a:t> </a:t>
            </a:r>
            <a:r>
              <a:rPr lang="en-GB" altLang="fi-FI" sz="2000">
                <a:sym typeface="Symbol" panose="05050102010706020507" pitchFamily="18" charset="2"/>
              </a:rPr>
              <a:t> </a:t>
            </a:r>
            <a:r>
              <a:rPr lang="en-GB" altLang="fi-FI" sz="1900"/>
              <a:t>17</a:t>
            </a:r>
            <a:r>
              <a:rPr lang="en-GB" altLang="fi-FI" sz="2000">
                <a:sym typeface="Symbol" panose="05050102010706020507" pitchFamily="18" charset="2"/>
              </a:rPr>
              <a:t>  </a:t>
            </a:r>
            <a:r>
              <a:rPr lang="en-GB" altLang="fi-FI" sz="1900"/>
              <a:t>25 MPa 	</a:t>
            </a:r>
            <a:r>
              <a:rPr lang="el-GR" altLang="fi-FI" sz="1900"/>
              <a:t>η</a:t>
            </a:r>
            <a:r>
              <a:rPr lang="en-GB" altLang="fi-FI" sz="1900" baseline="-25000"/>
              <a:t>t</a:t>
            </a:r>
            <a:r>
              <a:rPr lang="en-GB" altLang="fi-FI" sz="1900"/>
              <a:t> </a:t>
            </a:r>
            <a:r>
              <a:rPr lang="en-GB" altLang="fi-FI" sz="1800">
                <a:sym typeface="Symbol" panose="05050102010706020507" pitchFamily="18" charset="2"/>
              </a:rPr>
              <a:t> </a:t>
            </a:r>
            <a:r>
              <a:rPr lang="en-GB" altLang="fi-FI" sz="1900"/>
              <a:t>0,7</a:t>
            </a:r>
            <a:r>
              <a:rPr lang="en-GB" altLang="fi-FI" sz="2000">
                <a:sym typeface="Symbol" panose="05050102010706020507" pitchFamily="18" charset="2"/>
              </a:rPr>
              <a:t>  </a:t>
            </a:r>
            <a:r>
              <a:rPr lang="en-GB" altLang="fi-FI" sz="1900"/>
              <a:t>0,85</a:t>
            </a:r>
          </a:p>
          <a:p>
            <a:pPr lvl="2"/>
            <a:r>
              <a:rPr lang="en-GB" altLang="fi-FI" sz="1900"/>
              <a:t>Vane type:       </a:t>
            </a:r>
            <a:r>
              <a:rPr lang="en-GB" altLang="fi-FI" sz="1900" err="1"/>
              <a:t>p</a:t>
            </a:r>
            <a:r>
              <a:rPr lang="en-GB" altLang="fi-FI" sz="1900" baseline="-25000" err="1"/>
              <a:t>max</a:t>
            </a:r>
            <a:r>
              <a:rPr lang="en-GB" altLang="fi-FI" sz="1900"/>
              <a:t> </a:t>
            </a:r>
            <a:r>
              <a:rPr lang="en-GB" altLang="fi-FI" sz="2000">
                <a:sym typeface="Symbol" panose="05050102010706020507" pitchFamily="18" charset="2"/>
              </a:rPr>
              <a:t> </a:t>
            </a:r>
            <a:r>
              <a:rPr lang="en-GB" altLang="fi-FI" sz="1900"/>
              <a:t>7</a:t>
            </a:r>
            <a:r>
              <a:rPr lang="en-GB" altLang="fi-FI" sz="2000">
                <a:sym typeface="Symbol" panose="05050102010706020507" pitchFamily="18" charset="2"/>
              </a:rPr>
              <a:t>  </a:t>
            </a:r>
            <a:r>
              <a:rPr lang="en-GB" altLang="fi-FI" sz="1900"/>
              <a:t>25 MPa	 </a:t>
            </a:r>
            <a:r>
              <a:rPr lang="el-GR" altLang="fi-FI" sz="1900"/>
              <a:t>η</a:t>
            </a:r>
            <a:r>
              <a:rPr lang="en-GB" altLang="fi-FI" sz="1900" baseline="-25000"/>
              <a:t>t</a:t>
            </a:r>
            <a:r>
              <a:rPr lang="en-GB" altLang="fi-FI" sz="1900"/>
              <a:t> </a:t>
            </a:r>
            <a:r>
              <a:rPr lang="en-GB" altLang="fi-FI" sz="1800">
                <a:sym typeface="Symbol" panose="05050102010706020507" pitchFamily="18" charset="2"/>
              </a:rPr>
              <a:t> </a:t>
            </a:r>
            <a:r>
              <a:rPr lang="en-GB" altLang="fi-FI" sz="1900"/>
              <a:t>0,8</a:t>
            </a:r>
            <a:r>
              <a:rPr lang="en-GB" altLang="fi-FI" sz="2000">
                <a:sym typeface="Symbol" panose="05050102010706020507" pitchFamily="18" charset="2"/>
              </a:rPr>
              <a:t>  </a:t>
            </a:r>
            <a:r>
              <a:rPr lang="en-GB" altLang="fi-FI" sz="1900"/>
              <a:t>0,9</a:t>
            </a:r>
          </a:p>
          <a:p>
            <a:pPr lvl="2"/>
            <a:r>
              <a:rPr lang="en-GB" altLang="fi-FI" sz="1900"/>
              <a:t>Piston type:     </a:t>
            </a:r>
            <a:r>
              <a:rPr lang="en-GB" altLang="fi-FI" sz="1900" err="1"/>
              <a:t>p</a:t>
            </a:r>
            <a:r>
              <a:rPr lang="en-GB" altLang="fi-FI" sz="1900" baseline="-25000" err="1"/>
              <a:t>max</a:t>
            </a:r>
            <a:r>
              <a:rPr lang="en-GB" altLang="fi-FI" sz="2000">
                <a:sym typeface="Symbol" panose="05050102010706020507" pitchFamily="18" charset="2"/>
              </a:rPr>
              <a:t>  </a:t>
            </a:r>
            <a:r>
              <a:rPr lang="en-GB" altLang="fi-FI" sz="1900"/>
              <a:t>16</a:t>
            </a:r>
            <a:r>
              <a:rPr lang="en-GB" altLang="fi-FI" sz="2000">
                <a:sym typeface="Symbol" panose="05050102010706020507" pitchFamily="18" charset="2"/>
              </a:rPr>
              <a:t>  </a:t>
            </a:r>
            <a:r>
              <a:rPr lang="en-GB" altLang="fi-FI" sz="1900"/>
              <a:t>45 MPa 	</a:t>
            </a:r>
            <a:r>
              <a:rPr lang="el-GR" altLang="fi-FI" sz="1900"/>
              <a:t>η</a:t>
            </a:r>
            <a:r>
              <a:rPr lang="en-GB" altLang="fi-FI" sz="1900" baseline="-25000"/>
              <a:t>t</a:t>
            </a:r>
            <a:r>
              <a:rPr lang="en-GB" altLang="fi-FI" sz="1900"/>
              <a:t> </a:t>
            </a:r>
            <a:r>
              <a:rPr lang="en-GB" altLang="fi-FI" sz="1800">
                <a:sym typeface="Symbol" panose="05050102010706020507" pitchFamily="18" charset="2"/>
              </a:rPr>
              <a:t> </a:t>
            </a:r>
            <a:r>
              <a:rPr lang="en-GB" altLang="fi-FI" sz="1900"/>
              <a:t>0,85</a:t>
            </a:r>
            <a:r>
              <a:rPr lang="en-GB" altLang="fi-FI" sz="2000">
                <a:sym typeface="Symbol" panose="05050102010706020507" pitchFamily="18" charset="2"/>
              </a:rPr>
              <a:t>  </a:t>
            </a:r>
            <a:r>
              <a:rPr lang="en-GB" altLang="fi-FI" sz="1900"/>
              <a:t>0,95</a:t>
            </a:r>
          </a:p>
          <a:p>
            <a:r>
              <a:rPr lang="en-GB" altLang="fi-FI" sz="2400"/>
              <a:t>Displacements: </a:t>
            </a:r>
            <a:r>
              <a:rPr lang="en-GB" altLang="fi-FI" sz="2400" err="1"/>
              <a:t>V</a:t>
            </a:r>
            <a:r>
              <a:rPr lang="en-GB" altLang="fi-FI" sz="2400" baseline="-25000" err="1"/>
              <a:t>k</a:t>
            </a:r>
            <a:r>
              <a:rPr lang="en-GB" altLang="fi-FI" sz="2400">
                <a:sym typeface="Symbol" panose="05050102010706020507" pitchFamily="18" charset="2"/>
              </a:rPr>
              <a:t>  </a:t>
            </a:r>
            <a:r>
              <a:rPr lang="en-GB" altLang="fi-FI" sz="2400"/>
              <a:t>1</a:t>
            </a:r>
            <a:r>
              <a:rPr lang="en-GB" altLang="fi-FI" sz="2400">
                <a:sym typeface="Symbol" panose="05050102010706020507" pitchFamily="18" charset="2"/>
              </a:rPr>
              <a:t>  </a:t>
            </a:r>
            <a:r>
              <a:rPr lang="en-GB" altLang="fi-FI" sz="2400"/>
              <a:t>1000 cm</a:t>
            </a:r>
            <a:r>
              <a:rPr lang="en-GB" altLang="fi-FI" sz="2400" baseline="30000"/>
              <a:t>3</a:t>
            </a:r>
            <a:r>
              <a:rPr lang="en-GB" altLang="fi-FI" sz="2400"/>
              <a:t>/r</a:t>
            </a:r>
          </a:p>
          <a:p>
            <a:endParaRPr lang="en-GB" altLang="fi-FI" sz="2400"/>
          </a:p>
          <a:p>
            <a:r>
              <a:rPr lang="en-GB" altLang="fi-FI" sz="2400"/>
              <a:t>Motor types are basically the same.</a:t>
            </a:r>
          </a:p>
          <a:p>
            <a:endParaRPr lang="en-GB" altLang="fi-FI" sz="2400"/>
          </a:p>
          <a:p>
            <a:pPr marL="0" marR="0" indent="0" algn="l" defTabSz="457200" rtl="0" eaLnBrk="0" fontAlgn="base" latinLnBrk="0" hangingPunct="0">
              <a:lnSpc>
                <a:spcPct val="100000"/>
              </a:lnSpc>
              <a:spcBef>
                <a:spcPct val="30000"/>
              </a:spcBef>
              <a:spcAft>
                <a:spcPct val="0"/>
              </a:spcAft>
              <a:buClrTx/>
              <a:buSzTx/>
              <a:buFontTx/>
              <a:buNone/>
              <a:tabLst/>
              <a:defRPr/>
            </a:pPr>
            <a:r>
              <a:rPr lang="en-US" sz="2400"/>
              <a:t>https://</a:t>
            </a:r>
            <a:r>
              <a:rPr lang="en-US" sz="2400" err="1"/>
              <a:t>www.youtube.com</a:t>
            </a:r>
            <a:r>
              <a:rPr lang="en-US" sz="2400"/>
              <a:t>/</a:t>
            </a:r>
            <a:r>
              <a:rPr lang="en-US" sz="2400" err="1"/>
              <a:t>watch?v</a:t>
            </a:r>
            <a:r>
              <a:rPr lang="en-US" sz="2400"/>
              <a:t>=</a:t>
            </a:r>
            <a:r>
              <a:rPr lang="en-US" sz="2400" err="1"/>
              <a:t>MdesnTOpkCM</a:t>
            </a:r>
            <a:endParaRPr lang="en-US" sz="2400"/>
          </a:p>
          <a:p>
            <a:pPr marL="0" marR="0" indent="0" algn="l" defTabSz="457200" rtl="0" eaLnBrk="0" fontAlgn="base" latinLnBrk="0" hangingPunct="0">
              <a:lnSpc>
                <a:spcPct val="100000"/>
              </a:lnSpc>
              <a:spcBef>
                <a:spcPct val="30000"/>
              </a:spcBef>
              <a:spcAft>
                <a:spcPct val="0"/>
              </a:spcAft>
              <a:buClrTx/>
              <a:buSzTx/>
              <a:buFontTx/>
              <a:buNone/>
              <a:tabLst/>
              <a:defRPr/>
            </a:pPr>
            <a:r>
              <a:rPr lang="en-US" sz="2400"/>
              <a:t>https://</a:t>
            </a:r>
            <a:r>
              <a:rPr lang="en-US" sz="2400" err="1"/>
              <a:t>www.youtube.com</a:t>
            </a:r>
            <a:r>
              <a:rPr lang="en-US" sz="2400"/>
              <a:t>/</a:t>
            </a:r>
            <a:r>
              <a:rPr lang="en-US" sz="2400" err="1"/>
              <a:t>watch?v</a:t>
            </a:r>
            <a:r>
              <a:rPr lang="en-US" sz="2400"/>
              <a:t>=a00nMBsfdS0</a:t>
            </a:r>
          </a:p>
          <a:p>
            <a:endParaRPr lang="en-FI"/>
          </a:p>
        </p:txBody>
      </p:sp>
      <p:sp>
        <p:nvSpPr>
          <p:cNvPr id="4" name="Slide Number Placeholder 3"/>
          <p:cNvSpPr>
            <a:spLocks noGrp="1"/>
          </p:cNvSpPr>
          <p:nvPr>
            <p:ph type="sldNum" sz="quarter" idx="5"/>
          </p:nvPr>
        </p:nvSpPr>
        <p:spPr/>
        <p:txBody>
          <a:bodyPr/>
          <a:lstStyle/>
          <a:p>
            <a:fld id="{DF164E42-DED0-9246-9B1B-B67105F62D49}" type="slidenum">
              <a:rPr lang="en-US" smtClean="0"/>
              <a:t>21</a:t>
            </a:fld>
            <a:endParaRPr lang="en-US"/>
          </a:p>
        </p:txBody>
      </p:sp>
    </p:spTree>
    <p:extLst>
      <p:ext uri="{BB962C8B-B14F-4D97-AF65-F5344CB8AC3E}">
        <p14:creationId xmlns:p14="http://schemas.microsoft.com/office/powerpoint/2010/main" val="4053917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a:t>If piston </a:t>
            </a:r>
            <a:r>
              <a:rPr lang="fi-FI" err="1"/>
              <a:t>diameter</a:t>
            </a:r>
            <a:r>
              <a:rPr lang="fi-FI" baseline="0"/>
              <a:t> 0.5 m, </a:t>
            </a:r>
            <a:r>
              <a:rPr lang="fi-FI" baseline="0" err="1"/>
              <a:t>produced</a:t>
            </a:r>
            <a:r>
              <a:rPr lang="fi-FI" baseline="0"/>
              <a:t> </a:t>
            </a:r>
            <a:r>
              <a:rPr lang="fi-FI" baseline="0" err="1"/>
              <a:t>force</a:t>
            </a:r>
            <a:r>
              <a:rPr lang="fi-FI" baseline="0"/>
              <a:t> at 40 </a:t>
            </a:r>
            <a:r>
              <a:rPr lang="fi-FI" baseline="0" err="1"/>
              <a:t>Mpa</a:t>
            </a:r>
            <a:r>
              <a:rPr lang="fi-FI" baseline="0"/>
              <a:t> ~7854 </a:t>
            </a:r>
            <a:r>
              <a:rPr lang="fi-FI" baseline="0" err="1"/>
              <a:t>kN</a:t>
            </a:r>
            <a:r>
              <a:rPr lang="fi-FI" baseline="0"/>
              <a:t> </a:t>
            </a:r>
            <a:r>
              <a:rPr lang="fi-FI" baseline="0" err="1"/>
              <a:t>which</a:t>
            </a:r>
            <a:r>
              <a:rPr lang="fi-FI" baseline="0"/>
              <a:t> </a:t>
            </a:r>
            <a:r>
              <a:rPr lang="fi-FI" baseline="0" err="1"/>
              <a:t>equal</a:t>
            </a:r>
            <a:r>
              <a:rPr lang="fi-FI" baseline="0"/>
              <a:t> </a:t>
            </a:r>
            <a:r>
              <a:rPr lang="fi-FI" baseline="0" err="1"/>
              <a:t>lifting</a:t>
            </a:r>
            <a:r>
              <a:rPr lang="fi-FI" baseline="0"/>
              <a:t> 800 000 kg. </a:t>
            </a:r>
          </a:p>
          <a:p>
            <a:endParaRPr lang="fi-FI" baseline="0"/>
          </a:p>
          <a:p>
            <a:r>
              <a:rPr lang="fi-FI" baseline="0"/>
              <a:t>Made in Ikkala, Lohja, Finland.</a:t>
            </a:r>
            <a:endParaRPr lang="fi-FI"/>
          </a:p>
          <a:p>
            <a:endParaRPr lang="en-FI"/>
          </a:p>
        </p:txBody>
      </p:sp>
      <p:sp>
        <p:nvSpPr>
          <p:cNvPr id="4" name="Slide Number Placeholder 3"/>
          <p:cNvSpPr>
            <a:spLocks noGrp="1"/>
          </p:cNvSpPr>
          <p:nvPr>
            <p:ph type="sldNum" sz="quarter" idx="5"/>
          </p:nvPr>
        </p:nvSpPr>
        <p:spPr/>
        <p:txBody>
          <a:bodyPr/>
          <a:lstStyle/>
          <a:p>
            <a:fld id="{DF164E42-DED0-9246-9B1B-B67105F62D49}" type="slidenum">
              <a:rPr lang="en-US" smtClean="0"/>
              <a:t>29</a:t>
            </a:fld>
            <a:endParaRPr lang="en-US"/>
          </a:p>
        </p:txBody>
      </p:sp>
    </p:spTree>
    <p:extLst>
      <p:ext uri="{BB962C8B-B14F-4D97-AF65-F5344CB8AC3E}">
        <p14:creationId xmlns:p14="http://schemas.microsoft.com/office/powerpoint/2010/main" val="376087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Think of it as a check valve that is really tightly wound.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868C32-EF99-4F91-9ACD-FA27EAEF0DAD}" type="slidenum">
              <a:rPr kumimoji="0" lang="fi-FI" sz="8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fi-FI" sz="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98007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Anti-lock Braking system</a:t>
            </a:r>
          </a:p>
        </p:txBody>
      </p:sp>
      <p:sp>
        <p:nvSpPr>
          <p:cNvPr id="4" name="Slide Number Placeholder 3"/>
          <p:cNvSpPr>
            <a:spLocks noGrp="1"/>
          </p:cNvSpPr>
          <p:nvPr>
            <p:ph type="sldNum" sz="quarter" idx="5"/>
          </p:nvPr>
        </p:nvSpPr>
        <p:spPr/>
        <p:txBody>
          <a:bodyPr/>
          <a:lstStyle/>
          <a:p>
            <a:fld id="{DF164E42-DED0-9246-9B1B-B67105F62D49}" type="slidenum">
              <a:rPr lang="en-US" smtClean="0"/>
              <a:t>49</a:t>
            </a:fld>
            <a:endParaRPr lang="en-US"/>
          </a:p>
        </p:txBody>
      </p:sp>
    </p:spTree>
    <p:extLst>
      <p:ext uri="{BB962C8B-B14F-4D97-AF65-F5344CB8AC3E}">
        <p14:creationId xmlns:p14="http://schemas.microsoft.com/office/powerpoint/2010/main" val="1025464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t>
            </a:r>
            <a:r>
              <a:rPr lang="en-GB" err="1"/>
              <a:t>www.youtube.com</a:t>
            </a:r>
            <a:r>
              <a:rPr lang="en-GB"/>
              <a:t>/</a:t>
            </a:r>
            <a:r>
              <a:rPr lang="en-GB" err="1"/>
              <a:t>watch?v</a:t>
            </a:r>
            <a:r>
              <a:rPr lang="en-GB"/>
              <a:t>=DeZ2-Y7l4ic</a:t>
            </a:r>
            <a:endParaRPr lang="en-FI"/>
          </a:p>
        </p:txBody>
      </p:sp>
      <p:sp>
        <p:nvSpPr>
          <p:cNvPr id="4" name="Slide Number Placeholder 3"/>
          <p:cNvSpPr>
            <a:spLocks noGrp="1"/>
          </p:cNvSpPr>
          <p:nvPr>
            <p:ph type="sldNum" sz="quarter" idx="5"/>
          </p:nvPr>
        </p:nvSpPr>
        <p:spPr/>
        <p:txBody>
          <a:bodyPr/>
          <a:lstStyle/>
          <a:p>
            <a:fld id="{DF164E42-DED0-9246-9B1B-B67105F62D49}" type="slidenum">
              <a:rPr lang="en-US" smtClean="0"/>
              <a:t>52</a:t>
            </a:fld>
            <a:endParaRPr lang="en-US"/>
          </a:p>
        </p:txBody>
      </p:sp>
    </p:spTree>
    <p:extLst>
      <p:ext uri="{BB962C8B-B14F-4D97-AF65-F5344CB8AC3E}">
        <p14:creationId xmlns:p14="http://schemas.microsoft.com/office/powerpoint/2010/main" val="2473582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t>
            </a:r>
            <a:r>
              <a:rPr lang="en-GB" err="1"/>
              <a:t>www.semanticscholar.org</a:t>
            </a:r>
            <a:r>
              <a:rPr lang="en-GB"/>
              <a:t>/paper/A-Pneumatic-Biped-with-an-Artificial-System-</a:t>
            </a:r>
            <a:r>
              <a:rPr lang="en-GB" err="1"/>
              <a:t>Niiyama</a:t>
            </a:r>
            <a:r>
              <a:rPr lang="en-GB"/>
              <a:t>/6165ce0d28cdc28a64ca68aae82884e2130766d3</a:t>
            </a:r>
            <a:endParaRPr lang="en-FI"/>
          </a:p>
        </p:txBody>
      </p:sp>
      <p:sp>
        <p:nvSpPr>
          <p:cNvPr id="4" name="Slide Number Placeholder 3"/>
          <p:cNvSpPr>
            <a:spLocks noGrp="1"/>
          </p:cNvSpPr>
          <p:nvPr>
            <p:ph type="sldNum" sz="quarter" idx="5"/>
          </p:nvPr>
        </p:nvSpPr>
        <p:spPr/>
        <p:txBody>
          <a:bodyPr/>
          <a:lstStyle/>
          <a:p>
            <a:fld id="{DF164E42-DED0-9246-9B1B-B67105F62D49}" type="slidenum">
              <a:rPr lang="en-US" smtClean="0"/>
              <a:t>54</a:t>
            </a:fld>
            <a:endParaRPr lang="en-US"/>
          </a:p>
        </p:txBody>
      </p:sp>
    </p:spTree>
    <p:extLst>
      <p:ext uri="{BB962C8B-B14F-4D97-AF65-F5344CB8AC3E}">
        <p14:creationId xmlns:p14="http://schemas.microsoft.com/office/powerpoint/2010/main" val="1265831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www.aalto.fi/" TargetMode="External"/><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www.aalto.fi/" TargetMode="External"/><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s://creativecommons.org/licenses/by-nc-nd/4.0/"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www.aalto.fi/snapchat/" TargetMode="External"/><Relationship Id="rId3" Type="http://schemas.openxmlformats.org/officeDocument/2006/relationships/hyperlink" Target="https://www.linkedin.com/school/aalto-university/" TargetMode="External"/><Relationship Id="rId7" Type="http://schemas.openxmlformats.org/officeDocument/2006/relationships/hyperlink" Target="https://www.youtube.com/user/aaltouniversity" TargetMode="External"/><Relationship Id="rId12"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7.xml"/><Relationship Id="rId6" Type="http://schemas.openxmlformats.org/officeDocument/2006/relationships/image" Target="../media/image12.png"/><Relationship Id="rId11" Type="http://schemas.openxmlformats.org/officeDocument/2006/relationships/hyperlink" Target="http://www.facebook.com/aaltouniversity" TargetMode="External"/><Relationship Id="rId5" Type="http://schemas.openxmlformats.org/officeDocument/2006/relationships/hyperlink" Target="https://twitter.com/aaltouniversity" TargetMode="Externa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hyperlink" Target="http://instagram.com/aaltouniversity" TargetMode="External"/><Relationship Id="rId14"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GB"/>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fld id="{DB0B8D34-7805-4B99-B11D-74BDC5210068}" type="datetime1">
              <a:rPr lang="fi-FI" smtClean="0"/>
              <a:t>7.11.2024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p>
            <a:r>
              <a:rPr lang="fi-FI"/>
              <a:t>Presenter Name</a:t>
            </a:r>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fld id="{D701140D-C14F-41CA-99FC-0EF83E8DA40A}" type="slidenum">
              <a:rPr lang="fi-FI" smtClean="0"/>
              <a:pPr/>
              <a:t>‹#›</a:t>
            </a:fld>
            <a:endParaRPr lang="fi-FI"/>
          </a:p>
        </p:txBody>
      </p:sp>
      <p:sp>
        <p:nvSpPr>
          <p:cNvPr id="40" name="Freeform 21">
            <a:extLst>
              <a:ext uri="{FF2B5EF4-FFF2-40B4-BE49-F238E27FC236}">
                <a16:creationId xmlns:a16="http://schemas.microsoft.com/office/drawing/2014/main" id="{41112883-C42E-7569-9132-27298FAD71F6}"/>
              </a:ext>
            </a:extLst>
          </p:cNvPr>
          <p:cNvSpPr>
            <a:spLocks noChangeAspect="1" noEditPoints="1"/>
          </p:cNvSpPr>
          <p:nvPr userDrawn="1"/>
        </p:nvSpPr>
        <p:spPr bwMode="auto">
          <a:xfrm>
            <a:off x="407368" y="432000"/>
            <a:ext cx="2919483" cy="540000"/>
          </a:xfrm>
          <a:custGeom>
            <a:avLst/>
            <a:gdLst>
              <a:gd name="T0" fmla="*/ 3272 w 3352"/>
              <a:gd name="T1" fmla="*/ 689 h 1240"/>
              <a:gd name="T2" fmla="*/ 3313 w 3352"/>
              <a:gd name="T3" fmla="*/ 815 h 1240"/>
              <a:gd name="T4" fmla="*/ 3256 w 3352"/>
              <a:gd name="T5" fmla="*/ 563 h 1240"/>
              <a:gd name="T6" fmla="*/ 386 w 3352"/>
              <a:gd name="T7" fmla="*/ 781 h 1240"/>
              <a:gd name="T8" fmla="*/ 1099 w 3352"/>
              <a:gd name="T9" fmla="*/ 210 h 1240"/>
              <a:gd name="T10" fmla="*/ 1280 w 3352"/>
              <a:gd name="T11" fmla="*/ 178 h 1240"/>
              <a:gd name="T12" fmla="*/ 1276 w 3352"/>
              <a:gd name="T13" fmla="*/ 96 h 1240"/>
              <a:gd name="T14" fmla="*/ 1279 w 3352"/>
              <a:gd name="T15" fmla="*/ 226 h 1240"/>
              <a:gd name="T16" fmla="*/ 1447 w 3352"/>
              <a:gd name="T17" fmla="*/ 282 h 1240"/>
              <a:gd name="T18" fmla="*/ 1510 w 3352"/>
              <a:gd name="T19" fmla="*/ 327 h 1240"/>
              <a:gd name="T20" fmla="*/ 1586 w 3352"/>
              <a:gd name="T21" fmla="*/ 160 h 1240"/>
              <a:gd name="T22" fmla="*/ 1555 w 3352"/>
              <a:gd name="T23" fmla="*/ 176 h 1240"/>
              <a:gd name="T24" fmla="*/ 1790 w 3352"/>
              <a:gd name="T25" fmla="*/ 270 h 1240"/>
              <a:gd name="T26" fmla="*/ 1709 w 3352"/>
              <a:gd name="T27" fmla="*/ 266 h 1240"/>
              <a:gd name="T28" fmla="*/ 1912 w 3352"/>
              <a:gd name="T29" fmla="*/ 104 h 1240"/>
              <a:gd name="T30" fmla="*/ 1966 w 3352"/>
              <a:gd name="T31" fmla="*/ 62 h 1240"/>
              <a:gd name="T32" fmla="*/ 1959 w 3352"/>
              <a:gd name="T33" fmla="*/ 98 h 1240"/>
              <a:gd name="T34" fmla="*/ 2176 w 3352"/>
              <a:gd name="T35" fmla="*/ 98 h 1240"/>
              <a:gd name="T36" fmla="*/ 2215 w 3352"/>
              <a:gd name="T37" fmla="*/ 268 h 1240"/>
              <a:gd name="T38" fmla="*/ 2172 w 3352"/>
              <a:gd name="T39" fmla="*/ 164 h 1240"/>
              <a:gd name="T40" fmla="*/ 2428 w 3352"/>
              <a:gd name="T41" fmla="*/ 168 h 1240"/>
              <a:gd name="T42" fmla="*/ 2458 w 3352"/>
              <a:gd name="T43" fmla="*/ 282 h 1240"/>
              <a:gd name="T44" fmla="*/ 2419 w 3352"/>
              <a:gd name="T45" fmla="*/ 286 h 1240"/>
              <a:gd name="T46" fmla="*/ 2383 w 3352"/>
              <a:gd name="T47" fmla="*/ 102 h 1240"/>
              <a:gd name="T48" fmla="*/ 2494 w 3352"/>
              <a:gd name="T49" fmla="*/ 2 h 1240"/>
              <a:gd name="T50" fmla="*/ 2591 w 3352"/>
              <a:gd name="T51" fmla="*/ 284 h 1240"/>
              <a:gd name="T52" fmla="*/ 2638 w 3352"/>
              <a:gd name="T53" fmla="*/ 367 h 1240"/>
              <a:gd name="T54" fmla="*/ 1113 w 3352"/>
              <a:gd name="T55" fmla="*/ 517 h 1240"/>
              <a:gd name="T56" fmla="*/ 1164 w 3352"/>
              <a:gd name="T57" fmla="*/ 729 h 1240"/>
              <a:gd name="T58" fmla="*/ 1090 w 3352"/>
              <a:gd name="T59" fmla="*/ 723 h 1240"/>
              <a:gd name="T60" fmla="*/ 1048 w 3352"/>
              <a:gd name="T61" fmla="*/ 543 h 1240"/>
              <a:gd name="T62" fmla="*/ 1214 w 3352"/>
              <a:gd name="T63" fmla="*/ 769 h 1240"/>
              <a:gd name="T64" fmla="*/ 1286 w 3352"/>
              <a:gd name="T65" fmla="*/ 575 h 1240"/>
              <a:gd name="T66" fmla="*/ 1242 w 3352"/>
              <a:gd name="T67" fmla="*/ 733 h 1240"/>
              <a:gd name="T68" fmla="*/ 1361 w 3352"/>
              <a:gd name="T69" fmla="*/ 559 h 1240"/>
              <a:gd name="T70" fmla="*/ 1362 w 3352"/>
              <a:gd name="T71" fmla="*/ 603 h 1240"/>
              <a:gd name="T72" fmla="*/ 1508 w 3352"/>
              <a:gd name="T73" fmla="*/ 541 h 1240"/>
              <a:gd name="T74" fmla="*/ 1521 w 3352"/>
              <a:gd name="T75" fmla="*/ 727 h 1240"/>
              <a:gd name="T76" fmla="*/ 1493 w 3352"/>
              <a:gd name="T77" fmla="*/ 723 h 1240"/>
              <a:gd name="T78" fmla="*/ 1653 w 3352"/>
              <a:gd name="T79" fmla="*/ 543 h 1240"/>
              <a:gd name="T80" fmla="*/ 1657 w 3352"/>
              <a:gd name="T81" fmla="*/ 719 h 1240"/>
              <a:gd name="T82" fmla="*/ 1634 w 3352"/>
              <a:gd name="T83" fmla="*/ 733 h 1240"/>
              <a:gd name="T84" fmla="*/ 1875 w 3352"/>
              <a:gd name="T85" fmla="*/ 543 h 1240"/>
              <a:gd name="T86" fmla="*/ 1894 w 3352"/>
              <a:gd name="T87" fmla="*/ 729 h 1240"/>
              <a:gd name="T88" fmla="*/ 1866 w 3352"/>
              <a:gd name="T89" fmla="*/ 719 h 1240"/>
              <a:gd name="T90" fmla="*/ 2014 w 3352"/>
              <a:gd name="T91" fmla="*/ 503 h 1240"/>
              <a:gd name="T92" fmla="*/ 2279 w 3352"/>
              <a:gd name="T93" fmla="*/ 549 h 1240"/>
              <a:gd name="T94" fmla="*/ 2265 w 3352"/>
              <a:gd name="T95" fmla="*/ 615 h 1240"/>
              <a:gd name="T96" fmla="*/ 2440 w 3352"/>
              <a:gd name="T97" fmla="*/ 803 h 1240"/>
              <a:gd name="T98" fmla="*/ 2389 w 3352"/>
              <a:gd name="T99" fmla="*/ 549 h 1240"/>
              <a:gd name="T100" fmla="*/ 2428 w 3352"/>
              <a:gd name="T101" fmla="*/ 723 h 1240"/>
              <a:gd name="T102" fmla="*/ 2407 w 3352"/>
              <a:gd name="T103" fmla="*/ 723 h 1240"/>
              <a:gd name="T104" fmla="*/ 2521 w 3352"/>
              <a:gd name="T105" fmla="*/ 513 h 1240"/>
              <a:gd name="T106" fmla="*/ 2671 w 3352"/>
              <a:gd name="T107" fmla="*/ 619 h 1240"/>
              <a:gd name="T108" fmla="*/ 2693 w 3352"/>
              <a:gd name="T109" fmla="*/ 663 h 1240"/>
              <a:gd name="T110" fmla="*/ 2732 w 3352"/>
              <a:gd name="T111" fmla="*/ 721 h 1240"/>
              <a:gd name="T112" fmla="*/ 2771 w 3352"/>
              <a:gd name="T113" fmla="*/ 611 h 1240"/>
              <a:gd name="T114" fmla="*/ 2829 w 3352"/>
              <a:gd name="T115" fmla="*/ 599 h 1240"/>
              <a:gd name="T116" fmla="*/ 2875 w 3352"/>
              <a:gd name="T117" fmla="*/ 735 h 1240"/>
              <a:gd name="T118" fmla="*/ 2885 w 3352"/>
              <a:gd name="T119" fmla="*/ 591 h 1240"/>
              <a:gd name="T120" fmla="*/ 2993 w 3352"/>
              <a:gd name="T121" fmla="*/ 623 h 1240"/>
              <a:gd name="T122" fmla="*/ 3074 w 3352"/>
              <a:gd name="T123" fmla="*/ 505 h 1240"/>
              <a:gd name="T124" fmla="*/ 3212 w 3352"/>
              <a:gd name="T125" fmla="*/ 59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2" h="1240">
                <a:moveTo>
                  <a:pt x="3295" y="727"/>
                </a:moveTo>
                <a:lnTo>
                  <a:pt x="3301" y="727"/>
                </a:lnTo>
                <a:lnTo>
                  <a:pt x="3303" y="725"/>
                </a:lnTo>
                <a:lnTo>
                  <a:pt x="3306" y="723"/>
                </a:lnTo>
                <a:lnTo>
                  <a:pt x="3310" y="717"/>
                </a:lnTo>
                <a:lnTo>
                  <a:pt x="3312" y="715"/>
                </a:lnTo>
                <a:lnTo>
                  <a:pt x="3313" y="711"/>
                </a:lnTo>
                <a:lnTo>
                  <a:pt x="3316" y="701"/>
                </a:lnTo>
                <a:lnTo>
                  <a:pt x="3318" y="689"/>
                </a:lnTo>
                <a:lnTo>
                  <a:pt x="3320" y="677"/>
                </a:lnTo>
                <a:lnTo>
                  <a:pt x="3320" y="661"/>
                </a:lnTo>
                <a:lnTo>
                  <a:pt x="3320" y="647"/>
                </a:lnTo>
                <a:lnTo>
                  <a:pt x="3318" y="633"/>
                </a:lnTo>
                <a:lnTo>
                  <a:pt x="3316" y="621"/>
                </a:lnTo>
                <a:lnTo>
                  <a:pt x="3313" y="611"/>
                </a:lnTo>
                <a:lnTo>
                  <a:pt x="3312" y="607"/>
                </a:lnTo>
                <a:lnTo>
                  <a:pt x="3310" y="603"/>
                </a:lnTo>
                <a:lnTo>
                  <a:pt x="3308" y="601"/>
                </a:lnTo>
                <a:lnTo>
                  <a:pt x="3306" y="597"/>
                </a:lnTo>
                <a:lnTo>
                  <a:pt x="3301" y="595"/>
                </a:lnTo>
                <a:lnTo>
                  <a:pt x="3298" y="593"/>
                </a:lnTo>
                <a:lnTo>
                  <a:pt x="3295" y="593"/>
                </a:lnTo>
                <a:lnTo>
                  <a:pt x="3289" y="595"/>
                </a:lnTo>
                <a:lnTo>
                  <a:pt x="3284" y="599"/>
                </a:lnTo>
                <a:lnTo>
                  <a:pt x="3282" y="601"/>
                </a:lnTo>
                <a:lnTo>
                  <a:pt x="3280" y="603"/>
                </a:lnTo>
                <a:lnTo>
                  <a:pt x="3278" y="607"/>
                </a:lnTo>
                <a:lnTo>
                  <a:pt x="3277" y="613"/>
                </a:lnTo>
                <a:lnTo>
                  <a:pt x="3274" y="623"/>
                </a:lnTo>
                <a:lnTo>
                  <a:pt x="3272" y="635"/>
                </a:lnTo>
                <a:lnTo>
                  <a:pt x="3271" y="647"/>
                </a:lnTo>
                <a:lnTo>
                  <a:pt x="3270" y="661"/>
                </a:lnTo>
                <a:lnTo>
                  <a:pt x="3271" y="675"/>
                </a:lnTo>
                <a:lnTo>
                  <a:pt x="3272" y="689"/>
                </a:lnTo>
                <a:lnTo>
                  <a:pt x="3274" y="701"/>
                </a:lnTo>
                <a:lnTo>
                  <a:pt x="3277" y="709"/>
                </a:lnTo>
                <a:lnTo>
                  <a:pt x="3280" y="717"/>
                </a:lnTo>
                <a:lnTo>
                  <a:pt x="3285" y="723"/>
                </a:lnTo>
                <a:lnTo>
                  <a:pt x="3289" y="727"/>
                </a:lnTo>
                <a:lnTo>
                  <a:pt x="3295" y="727"/>
                </a:lnTo>
                <a:close/>
                <a:moveTo>
                  <a:pt x="3294" y="873"/>
                </a:moveTo>
                <a:lnTo>
                  <a:pt x="3283" y="873"/>
                </a:lnTo>
                <a:lnTo>
                  <a:pt x="3273" y="869"/>
                </a:lnTo>
                <a:lnTo>
                  <a:pt x="3269" y="865"/>
                </a:lnTo>
                <a:lnTo>
                  <a:pt x="3265" y="863"/>
                </a:lnTo>
                <a:lnTo>
                  <a:pt x="3261" y="859"/>
                </a:lnTo>
                <a:lnTo>
                  <a:pt x="3257" y="855"/>
                </a:lnTo>
                <a:lnTo>
                  <a:pt x="3254" y="849"/>
                </a:lnTo>
                <a:lnTo>
                  <a:pt x="3251" y="845"/>
                </a:lnTo>
                <a:lnTo>
                  <a:pt x="3248" y="839"/>
                </a:lnTo>
                <a:lnTo>
                  <a:pt x="3246" y="833"/>
                </a:lnTo>
                <a:lnTo>
                  <a:pt x="3244" y="827"/>
                </a:lnTo>
                <a:lnTo>
                  <a:pt x="3243" y="821"/>
                </a:lnTo>
                <a:lnTo>
                  <a:pt x="3242" y="815"/>
                </a:lnTo>
                <a:lnTo>
                  <a:pt x="3241" y="807"/>
                </a:lnTo>
                <a:lnTo>
                  <a:pt x="3271" y="799"/>
                </a:lnTo>
                <a:lnTo>
                  <a:pt x="3272" y="805"/>
                </a:lnTo>
                <a:lnTo>
                  <a:pt x="3274" y="809"/>
                </a:lnTo>
                <a:lnTo>
                  <a:pt x="3276" y="815"/>
                </a:lnTo>
                <a:lnTo>
                  <a:pt x="3279" y="819"/>
                </a:lnTo>
                <a:lnTo>
                  <a:pt x="3282" y="821"/>
                </a:lnTo>
                <a:lnTo>
                  <a:pt x="3286" y="825"/>
                </a:lnTo>
                <a:lnTo>
                  <a:pt x="3290" y="825"/>
                </a:lnTo>
                <a:lnTo>
                  <a:pt x="3295" y="827"/>
                </a:lnTo>
                <a:lnTo>
                  <a:pt x="3300" y="825"/>
                </a:lnTo>
                <a:lnTo>
                  <a:pt x="3305" y="823"/>
                </a:lnTo>
                <a:lnTo>
                  <a:pt x="3309" y="821"/>
                </a:lnTo>
                <a:lnTo>
                  <a:pt x="3313" y="815"/>
                </a:lnTo>
                <a:lnTo>
                  <a:pt x="3314" y="813"/>
                </a:lnTo>
                <a:lnTo>
                  <a:pt x="3316" y="809"/>
                </a:lnTo>
                <a:lnTo>
                  <a:pt x="3318" y="803"/>
                </a:lnTo>
                <a:lnTo>
                  <a:pt x="3319" y="793"/>
                </a:lnTo>
                <a:lnTo>
                  <a:pt x="3320" y="781"/>
                </a:lnTo>
                <a:lnTo>
                  <a:pt x="3320" y="739"/>
                </a:lnTo>
                <a:lnTo>
                  <a:pt x="3317" y="745"/>
                </a:lnTo>
                <a:lnTo>
                  <a:pt x="3314" y="753"/>
                </a:lnTo>
                <a:lnTo>
                  <a:pt x="3311" y="759"/>
                </a:lnTo>
                <a:lnTo>
                  <a:pt x="3307" y="765"/>
                </a:lnTo>
                <a:lnTo>
                  <a:pt x="3303" y="769"/>
                </a:lnTo>
                <a:lnTo>
                  <a:pt x="3297" y="773"/>
                </a:lnTo>
                <a:lnTo>
                  <a:pt x="3291" y="775"/>
                </a:lnTo>
                <a:lnTo>
                  <a:pt x="3285" y="777"/>
                </a:lnTo>
                <a:lnTo>
                  <a:pt x="3278" y="775"/>
                </a:lnTo>
                <a:lnTo>
                  <a:pt x="3272" y="773"/>
                </a:lnTo>
                <a:lnTo>
                  <a:pt x="3266" y="769"/>
                </a:lnTo>
                <a:lnTo>
                  <a:pt x="3261" y="765"/>
                </a:lnTo>
                <a:lnTo>
                  <a:pt x="3256" y="757"/>
                </a:lnTo>
                <a:lnTo>
                  <a:pt x="3251" y="749"/>
                </a:lnTo>
                <a:lnTo>
                  <a:pt x="3249" y="743"/>
                </a:lnTo>
                <a:lnTo>
                  <a:pt x="3247" y="739"/>
                </a:lnTo>
                <a:lnTo>
                  <a:pt x="3243" y="727"/>
                </a:lnTo>
                <a:lnTo>
                  <a:pt x="3241" y="713"/>
                </a:lnTo>
                <a:lnTo>
                  <a:pt x="3239" y="697"/>
                </a:lnTo>
                <a:lnTo>
                  <a:pt x="3237" y="681"/>
                </a:lnTo>
                <a:lnTo>
                  <a:pt x="3237" y="661"/>
                </a:lnTo>
                <a:lnTo>
                  <a:pt x="3237" y="643"/>
                </a:lnTo>
                <a:lnTo>
                  <a:pt x="3239" y="625"/>
                </a:lnTo>
                <a:lnTo>
                  <a:pt x="3241" y="609"/>
                </a:lnTo>
                <a:lnTo>
                  <a:pt x="3244" y="595"/>
                </a:lnTo>
                <a:lnTo>
                  <a:pt x="3247" y="583"/>
                </a:lnTo>
                <a:lnTo>
                  <a:pt x="3251" y="571"/>
                </a:lnTo>
                <a:lnTo>
                  <a:pt x="3256" y="563"/>
                </a:lnTo>
                <a:lnTo>
                  <a:pt x="3258" y="559"/>
                </a:lnTo>
                <a:lnTo>
                  <a:pt x="3261" y="555"/>
                </a:lnTo>
                <a:lnTo>
                  <a:pt x="3267" y="549"/>
                </a:lnTo>
                <a:lnTo>
                  <a:pt x="3272" y="545"/>
                </a:lnTo>
                <a:lnTo>
                  <a:pt x="3278" y="543"/>
                </a:lnTo>
                <a:lnTo>
                  <a:pt x="3285" y="541"/>
                </a:lnTo>
                <a:lnTo>
                  <a:pt x="3289" y="541"/>
                </a:lnTo>
                <a:lnTo>
                  <a:pt x="3294" y="543"/>
                </a:lnTo>
                <a:lnTo>
                  <a:pt x="3298" y="545"/>
                </a:lnTo>
                <a:lnTo>
                  <a:pt x="3301" y="547"/>
                </a:lnTo>
                <a:lnTo>
                  <a:pt x="3304" y="551"/>
                </a:lnTo>
                <a:lnTo>
                  <a:pt x="3307" y="555"/>
                </a:lnTo>
                <a:lnTo>
                  <a:pt x="3310" y="559"/>
                </a:lnTo>
                <a:lnTo>
                  <a:pt x="3312" y="565"/>
                </a:lnTo>
                <a:lnTo>
                  <a:pt x="3316" y="575"/>
                </a:lnTo>
                <a:lnTo>
                  <a:pt x="3318" y="583"/>
                </a:lnTo>
                <a:lnTo>
                  <a:pt x="3320" y="545"/>
                </a:lnTo>
                <a:lnTo>
                  <a:pt x="3352" y="545"/>
                </a:lnTo>
                <a:lnTo>
                  <a:pt x="3352" y="783"/>
                </a:lnTo>
                <a:lnTo>
                  <a:pt x="3352" y="797"/>
                </a:lnTo>
                <a:lnTo>
                  <a:pt x="3351" y="803"/>
                </a:lnTo>
                <a:lnTo>
                  <a:pt x="3350" y="809"/>
                </a:lnTo>
                <a:lnTo>
                  <a:pt x="3348" y="821"/>
                </a:lnTo>
                <a:lnTo>
                  <a:pt x="3345" y="833"/>
                </a:lnTo>
                <a:lnTo>
                  <a:pt x="3341" y="843"/>
                </a:lnTo>
                <a:lnTo>
                  <a:pt x="3336" y="851"/>
                </a:lnTo>
                <a:lnTo>
                  <a:pt x="3330" y="857"/>
                </a:lnTo>
                <a:lnTo>
                  <a:pt x="3324" y="863"/>
                </a:lnTo>
                <a:lnTo>
                  <a:pt x="3318" y="867"/>
                </a:lnTo>
                <a:lnTo>
                  <a:pt x="3314" y="869"/>
                </a:lnTo>
                <a:lnTo>
                  <a:pt x="3310" y="871"/>
                </a:lnTo>
                <a:lnTo>
                  <a:pt x="3303" y="873"/>
                </a:lnTo>
                <a:lnTo>
                  <a:pt x="3294" y="873"/>
                </a:lnTo>
                <a:close/>
                <a:moveTo>
                  <a:pt x="386" y="781"/>
                </a:moveTo>
                <a:lnTo>
                  <a:pt x="310" y="343"/>
                </a:lnTo>
                <a:lnTo>
                  <a:pt x="234" y="781"/>
                </a:lnTo>
                <a:lnTo>
                  <a:pt x="386" y="781"/>
                </a:lnTo>
                <a:close/>
                <a:moveTo>
                  <a:pt x="619" y="1240"/>
                </a:moveTo>
                <a:lnTo>
                  <a:pt x="466" y="1240"/>
                </a:lnTo>
                <a:lnTo>
                  <a:pt x="428" y="1024"/>
                </a:lnTo>
                <a:lnTo>
                  <a:pt x="192" y="1024"/>
                </a:lnTo>
                <a:lnTo>
                  <a:pt x="154" y="1240"/>
                </a:lnTo>
                <a:lnTo>
                  <a:pt x="0" y="1240"/>
                </a:lnTo>
                <a:lnTo>
                  <a:pt x="217" y="18"/>
                </a:lnTo>
                <a:lnTo>
                  <a:pt x="403" y="18"/>
                </a:lnTo>
                <a:lnTo>
                  <a:pt x="619" y="1240"/>
                </a:lnTo>
                <a:close/>
                <a:moveTo>
                  <a:pt x="677" y="1240"/>
                </a:moveTo>
                <a:lnTo>
                  <a:pt x="677" y="962"/>
                </a:lnTo>
                <a:lnTo>
                  <a:pt x="817" y="962"/>
                </a:lnTo>
                <a:lnTo>
                  <a:pt x="817" y="1240"/>
                </a:lnTo>
                <a:lnTo>
                  <a:pt x="677" y="1240"/>
                </a:lnTo>
                <a:close/>
                <a:moveTo>
                  <a:pt x="821" y="441"/>
                </a:moveTo>
                <a:lnTo>
                  <a:pt x="785" y="865"/>
                </a:lnTo>
                <a:lnTo>
                  <a:pt x="703" y="865"/>
                </a:lnTo>
                <a:lnTo>
                  <a:pt x="673" y="441"/>
                </a:lnTo>
                <a:lnTo>
                  <a:pt x="673" y="18"/>
                </a:lnTo>
                <a:lnTo>
                  <a:pt x="821" y="18"/>
                </a:lnTo>
                <a:lnTo>
                  <a:pt x="821" y="441"/>
                </a:lnTo>
                <a:close/>
                <a:moveTo>
                  <a:pt x="1079" y="331"/>
                </a:moveTo>
                <a:lnTo>
                  <a:pt x="1044" y="331"/>
                </a:lnTo>
                <a:lnTo>
                  <a:pt x="1098" y="18"/>
                </a:lnTo>
                <a:lnTo>
                  <a:pt x="1141" y="18"/>
                </a:lnTo>
                <a:lnTo>
                  <a:pt x="1195" y="331"/>
                </a:lnTo>
                <a:lnTo>
                  <a:pt x="1159" y="331"/>
                </a:lnTo>
                <a:lnTo>
                  <a:pt x="1148" y="262"/>
                </a:lnTo>
                <a:lnTo>
                  <a:pt x="1091" y="262"/>
                </a:lnTo>
                <a:lnTo>
                  <a:pt x="1079" y="331"/>
                </a:lnTo>
                <a:close/>
                <a:moveTo>
                  <a:pt x="1099" y="210"/>
                </a:moveTo>
                <a:lnTo>
                  <a:pt x="1139" y="210"/>
                </a:lnTo>
                <a:lnTo>
                  <a:pt x="1120" y="90"/>
                </a:lnTo>
                <a:lnTo>
                  <a:pt x="1099" y="210"/>
                </a:lnTo>
                <a:close/>
                <a:moveTo>
                  <a:pt x="1247" y="337"/>
                </a:moveTo>
                <a:lnTo>
                  <a:pt x="1239" y="335"/>
                </a:lnTo>
                <a:lnTo>
                  <a:pt x="1235" y="333"/>
                </a:lnTo>
                <a:lnTo>
                  <a:pt x="1232" y="331"/>
                </a:lnTo>
                <a:lnTo>
                  <a:pt x="1225" y="327"/>
                </a:lnTo>
                <a:lnTo>
                  <a:pt x="1219" y="319"/>
                </a:lnTo>
                <a:lnTo>
                  <a:pt x="1216" y="315"/>
                </a:lnTo>
                <a:lnTo>
                  <a:pt x="1214" y="309"/>
                </a:lnTo>
                <a:lnTo>
                  <a:pt x="1212" y="304"/>
                </a:lnTo>
                <a:lnTo>
                  <a:pt x="1211" y="298"/>
                </a:lnTo>
                <a:lnTo>
                  <a:pt x="1210" y="290"/>
                </a:lnTo>
                <a:lnTo>
                  <a:pt x="1209" y="284"/>
                </a:lnTo>
                <a:lnTo>
                  <a:pt x="1208" y="276"/>
                </a:lnTo>
                <a:lnTo>
                  <a:pt x="1208" y="268"/>
                </a:lnTo>
                <a:lnTo>
                  <a:pt x="1208" y="254"/>
                </a:lnTo>
                <a:lnTo>
                  <a:pt x="1210" y="244"/>
                </a:lnTo>
                <a:lnTo>
                  <a:pt x="1211" y="234"/>
                </a:lnTo>
                <a:lnTo>
                  <a:pt x="1214" y="226"/>
                </a:lnTo>
                <a:lnTo>
                  <a:pt x="1218" y="218"/>
                </a:lnTo>
                <a:lnTo>
                  <a:pt x="1221" y="212"/>
                </a:lnTo>
                <a:lnTo>
                  <a:pt x="1226" y="208"/>
                </a:lnTo>
                <a:lnTo>
                  <a:pt x="1230" y="204"/>
                </a:lnTo>
                <a:lnTo>
                  <a:pt x="1236" y="200"/>
                </a:lnTo>
                <a:lnTo>
                  <a:pt x="1241" y="198"/>
                </a:lnTo>
                <a:lnTo>
                  <a:pt x="1252" y="194"/>
                </a:lnTo>
                <a:lnTo>
                  <a:pt x="1265" y="192"/>
                </a:lnTo>
                <a:lnTo>
                  <a:pt x="1270" y="190"/>
                </a:lnTo>
                <a:lnTo>
                  <a:pt x="1274" y="188"/>
                </a:lnTo>
                <a:lnTo>
                  <a:pt x="1277" y="186"/>
                </a:lnTo>
                <a:lnTo>
                  <a:pt x="1279" y="182"/>
                </a:lnTo>
                <a:lnTo>
                  <a:pt x="1280" y="178"/>
                </a:lnTo>
                <a:lnTo>
                  <a:pt x="1281" y="174"/>
                </a:lnTo>
                <a:lnTo>
                  <a:pt x="1280" y="166"/>
                </a:lnTo>
                <a:lnTo>
                  <a:pt x="1280" y="160"/>
                </a:lnTo>
                <a:lnTo>
                  <a:pt x="1278" y="154"/>
                </a:lnTo>
                <a:lnTo>
                  <a:pt x="1276" y="150"/>
                </a:lnTo>
                <a:lnTo>
                  <a:pt x="1274" y="146"/>
                </a:lnTo>
                <a:lnTo>
                  <a:pt x="1271" y="144"/>
                </a:lnTo>
                <a:lnTo>
                  <a:pt x="1267" y="142"/>
                </a:lnTo>
                <a:lnTo>
                  <a:pt x="1263" y="142"/>
                </a:lnTo>
                <a:lnTo>
                  <a:pt x="1259" y="142"/>
                </a:lnTo>
                <a:lnTo>
                  <a:pt x="1255" y="144"/>
                </a:lnTo>
                <a:lnTo>
                  <a:pt x="1252" y="146"/>
                </a:lnTo>
                <a:lnTo>
                  <a:pt x="1249" y="150"/>
                </a:lnTo>
                <a:lnTo>
                  <a:pt x="1247" y="154"/>
                </a:lnTo>
                <a:lnTo>
                  <a:pt x="1245" y="158"/>
                </a:lnTo>
                <a:lnTo>
                  <a:pt x="1243" y="164"/>
                </a:lnTo>
                <a:lnTo>
                  <a:pt x="1242" y="170"/>
                </a:lnTo>
                <a:lnTo>
                  <a:pt x="1212" y="164"/>
                </a:lnTo>
                <a:lnTo>
                  <a:pt x="1213" y="156"/>
                </a:lnTo>
                <a:lnTo>
                  <a:pt x="1214" y="148"/>
                </a:lnTo>
                <a:lnTo>
                  <a:pt x="1218" y="136"/>
                </a:lnTo>
                <a:lnTo>
                  <a:pt x="1223" y="124"/>
                </a:lnTo>
                <a:lnTo>
                  <a:pt x="1229" y="114"/>
                </a:lnTo>
                <a:lnTo>
                  <a:pt x="1232" y="108"/>
                </a:lnTo>
                <a:lnTo>
                  <a:pt x="1236" y="104"/>
                </a:lnTo>
                <a:lnTo>
                  <a:pt x="1238" y="104"/>
                </a:lnTo>
                <a:lnTo>
                  <a:pt x="1240" y="102"/>
                </a:lnTo>
                <a:lnTo>
                  <a:pt x="1244" y="98"/>
                </a:lnTo>
                <a:lnTo>
                  <a:pt x="1249" y="96"/>
                </a:lnTo>
                <a:lnTo>
                  <a:pt x="1253" y="96"/>
                </a:lnTo>
                <a:lnTo>
                  <a:pt x="1258" y="94"/>
                </a:lnTo>
                <a:lnTo>
                  <a:pt x="1263" y="94"/>
                </a:lnTo>
                <a:lnTo>
                  <a:pt x="1270" y="94"/>
                </a:lnTo>
                <a:lnTo>
                  <a:pt x="1276" y="96"/>
                </a:lnTo>
                <a:lnTo>
                  <a:pt x="1282" y="98"/>
                </a:lnTo>
                <a:lnTo>
                  <a:pt x="1288" y="102"/>
                </a:lnTo>
                <a:lnTo>
                  <a:pt x="1293" y="108"/>
                </a:lnTo>
                <a:lnTo>
                  <a:pt x="1298" y="114"/>
                </a:lnTo>
                <a:lnTo>
                  <a:pt x="1303" y="120"/>
                </a:lnTo>
                <a:lnTo>
                  <a:pt x="1306" y="128"/>
                </a:lnTo>
                <a:lnTo>
                  <a:pt x="1308" y="132"/>
                </a:lnTo>
                <a:lnTo>
                  <a:pt x="1309" y="138"/>
                </a:lnTo>
                <a:lnTo>
                  <a:pt x="1312" y="148"/>
                </a:lnTo>
                <a:lnTo>
                  <a:pt x="1313" y="160"/>
                </a:lnTo>
                <a:lnTo>
                  <a:pt x="1313" y="174"/>
                </a:lnTo>
                <a:lnTo>
                  <a:pt x="1313" y="331"/>
                </a:lnTo>
                <a:lnTo>
                  <a:pt x="1282" y="331"/>
                </a:lnTo>
                <a:lnTo>
                  <a:pt x="1282" y="300"/>
                </a:lnTo>
                <a:lnTo>
                  <a:pt x="1280" y="307"/>
                </a:lnTo>
                <a:lnTo>
                  <a:pt x="1276" y="315"/>
                </a:lnTo>
                <a:lnTo>
                  <a:pt x="1273" y="321"/>
                </a:lnTo>
                <a:lnTo>
                  <a:pt x="1269" y="327"/>
                </a:lnTo>
                <a:lnTo>
                  <a:pt x="1264" y="331"/>
                </a:lnTo>
                <a:lnTo>
                  <a:pt x="1262" y="333"/>
                </a:lnTo>
                <a:lnTo>
                  <a:pt x="1259" y="333"/>
                </a:lnTo>
                <a:lnTo>
                  <a:pt x="1253" y="335"/>
                </a:lnTo>
                <a:lnTo>
                  <a:pt x="1247" y="337"/>
                </a:lnTo>
                <a:close/>
                <a:moveTo>
                  <a:pt x="1256" y="292"/>
                </a:moveTo>
                <a:lnTo>
                  <a:pt x="1262" y="292"/>
                </a:lnTo>
                <a:lnTo>
                  <a:pt x="1266" y="290"/>
                </a:lnTo>
                <a:lnTo>
                  <a:pt x="1270" y="286"/>
                </a:lnTo>
                <a:lnTo>
                  <a:pt x="1274" y="280"/>
                </a:lnTo>
                <a:lnTo>
                  <a:pt x="1277" y="274"/>
                </a:lnTo>
                <a:lnTo>
                  <a:pt x="1279" y="266"/>
                </a:lnTo>
                <a:lnTo>
                  <a:pt x="1281" y="258"/>
                </a:lnTo>
                <a:lnTo>
                  <a:pt x="1281" y="248"/>
                </a:lnTo>
                <a:lnTo>
                  <a:pt x="1281" y="224"/>
                </a:lnTo>
                <a:lnTo>
                  <a:pt x="1279" y="226"/>
                </a:lnTo>
                <a:lnTo>
                  <a:pt x="1275" y="228"/>
                </a:lnTo>
                <a:lnTo>
                  <a:pt x="1266" y="232"/>
                </a:lnTo>
                <a:lnTo>
                  <a:pt x="1258" y="234"/>
                </a:lnTo>
                <a:lnTo>
                  <a:pt x="1251" y="238"/>
                </a:lnTo>
                <a:lnTo>
                  <a:pt x="1247" y="240"/>
                </a:lnTo>
                <a:lnTo>
                  <a:pt x="1244" y="244"/>
                </a:lnTo>
                <a:lnTo>
                  <a:pt x="1243" y="246"/>
                </a:lnTo>
                <a:lnTo>
                  <a:pt x="1242" y="248"/>
                </a:lnTo>
                <a:lnTo>
                  <a:pt x="1241" y="252"/>
                </a:lnTo>
                <a:lnTo>
                  <a:pt x="1240" y="258"/>
                </a:lnTo>
                <a:lnTo>
                  <a:pt x="1239" y="264"/>
                </a:lnTo>
                <a:lnTo>
                  <a:pt x="1239" y="272"/>
                </a:lnTo>
                <a:lnTo>
                  <a:pt x="1240" y="276"/>
                </a:lnTo>
                <a:lnTo>
                  <a:pt x="1242" y="282"/>
                </a:lnTo>
                <a:lnTo>
                  <a:pt x="1244" y="286"/>
                </a:lnTo>
                <a:lnTo>
                  <a:pt x="1247" y="288"/>
                </a:lnTo>
                <a:lnTo>
                  <a:pt x="1250" y="290"/>
                </a:lnTo>
                <a:lnTo>
                  <a:pt x="1253" y="292"/>
                </a:lnTo>
                <a:lnTo>
                  <a:pt x="1256" y="292"/>
                </a:lnTo>
                <a:close/>
                <a:moveTo>
                  <a:pt x="1373" y="331"/>
                </a:moveTo>
                <a:lnTo>
                  <a:pt x="1340" y="331"/>
                </a:lnTo>
                <a:lnTo>
                  <a:pt x="1340" y="18"/>
                </a:lnTo>
                <a:lnTo>
                  <a:pt x="1373" y="18"/>
                </a:lnTo>
                <a:lnTo>
                  <a:pt x="1373" y="331"/>
                </a:lnTo>
                <a:close/>
                <a:moveTo>
                  <a:pt x="1462" y="98"/>
                </a:moveTo>
                <a:lnTo>
                  <a:pt x="1462" y="146"/>
                </a:lnTo>
                <a:lnTo>
                  <a:pt x="1440" y="146"/>
                </a:lnTo>
                <a:lnTo>
                  <a:pt x="1440" y="260"/>
                </a:lnTo>
                <a:lnTo>
                  <a:pt x="1440" y="266"/>
                </a:lnTo>
                <a:lnTo>
                  <a:pt x="1441" y="272"/>
                </a:lnTo>
                <a:lnTo>
                  <a:pt x="1442" y="276"/>
                </a:lnTo>
                <a:lnTo>
                  <a:pt x="1443" y="278"/>
                </a:lnTo>
                <a:lnTo>
                  <a:pt x="1445" y="280"/>
                </a:lnTo>
                <a:lnTo>
                  <a:pt x="1447" y="282"/>
                </a:lnTo>
                <a:lnTo>
                  <a:pt x="1449" y="284"/>
                </a:lnTo>
                <a:lnTo>
                  <a:pt x="1451" y="284"/>
                </a:lnTo>
                <a:lnTo>
                  <a:pt x="1456" y="282"/>
                </a:lnTo>
                <a:lnTo>
                  <a:pt x="1459" y="282"/>
                </a:lnTo>
                <a:lnTo>
                  <a:pt x="1465" y="329"/>
                </a:lnTo>
                <a:lnTo>
                  <a:pt x="1458" y="333"/>
                </a:lnTo>
                <a:lnTo>
                  <a:pt x="1453" y="335"/>
                </a:lnTo>
                <a:lnTo>
                  <a:pt x="1447" y="335"/>
                </a:lnTo>
                <a:lnTo>
                  <a:pt x="1442" y="335"/>
                </a:lnTo>
                <a:lnTo>
                  <a:pt x="1438" y="335"/>
                </a:lnTo>
                <a:lnTo>
                  <a:pt x="1431" y="333"/>
                </a:lnTo>
                <a:lnTo>
                  <a:pt x="1424" y="327"/>
                </a:lnTo>
                <a:lnTo>
                  <a:pt x="1421" y="323"/>
                </a:lnTo>
                <a:lnTo>
                  <a:pt x="1418" y="319"/>
                </a:lnTo>
                <a:lnTo>
                  <a:pt x="1414" y="311"/>
                </a:lnTo>
                <a:lnTo>
                  <a:pt x="1412" y="306"/>
                </a:lnTo>
                <a:lnTo>
                  <a:pt x="1410" y="300"/>
                </a:lnTo>
                <a:lnTo>
                  <a:pt x="1409" y="292"/>
                </a:lnTo>
                <a:lnTo>
                  <a:pt x="1408" y="286"/>
                </a:lnTo>
                <a:lnTo>
                  <a:pt x="1408" y="278"/>
                </a:lnTo>
                <a:lnTo>
                  <a:pt x="1408" y="270"/>
                </a:lnTo>
                <a:lnTo>
                  <a:pt x="1408" y="146"/>
                </a:lnTo>
                <a:lnTo>
                  <a:pt x="1391" y="146"/>
                </a:lnTo>
                <a:lnTo>
                  <a:pt x="1391" y="98"/>
                </a:lnTo>
                <a:lnTo>
                  <a:pt x="1408" y="98"/>
                </a:lnTo>
                <a:lnTo>
                  <a:pt x="1408" y="40"/>
                </a:lnTo>
                <a:lnTo>
                  <a:pt x="1440" y="40"/>
                </a:lnTo>
                <a:lnTo>
                  <a:pt x="1440" y="98"/>
                </a:lnTo>
                <a:lnTo>
                  <a:pt x="1462" y="98"/>
                </a:lnTo>
                <a:close/>
                <a:moveTo>
                  <a:pt x="1534" y="337"/>
                </a:moveTo>
                <a:lnTo>
                  <a:pt x="1525" y="335"/>
                </a:lnTo>
                <a:lnTo>
                  <a:pt x="1521" y="335"/>
                </a:lnTo>
                <a:lnTo>
                  <a:pt x="1517" y="333"/>
                </a:lnTo>
                <a:lnTo>
                  <a:pt x="1510" y="327"/>
                </a:lnTo>
                <a:lnTo>
                  <a:pt x="1503" y="321"/>
                </a:lnTo>
                <a:lnTo>
                  <a:pt x="1497" y="313"/>
                </a:lnTo>
                <a:lnTo>
                  <a:pt x="1491" y="304"/>
                </a:lnTo>
                <a:lnTo>
                  <a:pt x="1487" y="292"/>
                </a:lnTo>
                <a:lnTo>
                  <a:pt x="1483" y="280"/>
                </a:lnTo>
                <a:lnTo>
                  <a:pt x="1480" y="266"/>
                </a:lnTo>
                <a:lnTo>
                  <a:pt x="1477" y="250"/>
                </a:lnTo>
                <a:lnTo>
                  <a:pt x="1476" y="234"/>
                </a:lnTo>
                <a:lnTo>
                  <a:pt x="1476" y="216"/>
                </a:lnTo>
                <a:lnTo>
                  <a:pt x="1476" y="198"/>
                </a:lnTo>
                <a:lnTo>
                  <a:pt x="1477" y="182"/>
                </a:lnTo>
                <a:lnTo>
                  <a:pt x="1478" y="174"/>
                </a:lnTo>
                <a:lnTo>
                  <a:pt x="1480" y="166"/>
                </a:lnTo>
                <a:lnTo>
                  <a:pt x="1483" y="152"/>
                </a:lnTo>
                <a:lnTo>
                  <a:pt x="1487" y="140"/>
                </a:lnTo>
                <a:lnTo>
                  <a:pt x="1491" y="128"/>
                </a:lnTo>
                <a:lnTo>
                  <a:pt x="1497" y="118"/>
                </a:lnTo>
                <a:lnTo>
                  <a:pt x="1503" y="110"/>
                </a:lnTo>
                <a:lnTo>
                  <a:pt x="1506" y="106"/>
                </a:lnTo>
                <a:lnTo>
                  <a:pt x="1510" y="102"/>
                </a:lnTo>
                <a:lnTo>
                  <a:pt x="1517" y="98"/>
                </a:lnTo>
                <a:lnTo>
                  <a:pt x="1521" y="96"/>
                </a:lnTo>
                <a:lnTo>
                  <a:pt x="1525" y="96"/>
                </a:lnTo>
                <a:lnTo>
                  <a:pt x="1534" y="94"/>
                </a:lnTo>
                <a:lnTo>
                  <a:pt x="1542" y="96"/>
                </a:lnTo>
                <a:lnTo>
                  <a:pt x="1546" y="96"/>
                </a:lnTo>
                <a:lnTo>
                  <a:pt x="1550" y="98"/>
                </a:lnTo>
                <a:lnTo>
                  <a:pt x="1558" y="102"/>
                </a:lnTo>
                <a:lnTo>
                  <a:pt x="1565" y="110"/>
                </a:lnTo>
                <a:lnTo>
                  <a:pt x="1571" y="118"/>
                </a:lnTo>
                <a:lnTo>
                  <a:pt x="1576" y="128"/>
                </a:lnTo>
                <a:lnTo>
                  <a:pt x="1581" y="140"/>
                </a:lnTo>
                <a:lnTo>
                  <a:pt x="1585" y="152"/>
                </a:lnTo>
                <a:lnTo>
                  <a:pt x="1586" y="160"/>
                </a:lnTo>
                <a:lnTo>
                  <a:pt x="1588" y="166"/>
                </a:lnTo>
                <a:lnTo>
                  <a:pt x="1590" y="182"/>
                </a:lnTo>
                <a:lnTo>
                  <a:pt x="1591" y="198"/>
                </a:lnTo>
                <a:lnTo>
                  <a:pt x="1592" y="216"/>
                </a:lnTo>
                <a:lnTo>
                  <a:pt x="1591" y="234"/>
                </a:lnTo>
                <a:lnTo>
                  <a:pt x="1590" y="250"/>
                </a:lnTo>
                <a:lnTo>
                  <a:pt x="1589" y="258"/>
                </a:lnTo>
                <a:lnTo>
                  <a:pt x="1588" y="266"/>
                </a:lnTo>
                <a:lnTo>
                  <a:pt x="1585" y="280"/>
                </a:lnTo>
                <a:lnTo>
                  <a:pt x="1581" y="292"/>
                </a:lnTo>
                <a:lnTo>
                  <a:pt x="1576" y="304"/>
                </a:lnTo>
                <a:lnTo>
                  <a:pt x="1571" y="313"/>
                </a:lnTo>
                <a:lnTo>
                  <a:pt x="1565" y="321"/>
                </a:lnTo>
                <a:lnTo>
                  <a:pt x="1561" y="325"/>
                </a:lnTo>
                <a:lnTo>
                  <a:pt x="1558" y="327"/>
                </a:lnTo>
                <a:lnTo>
                  <a:pt x="1550" y="333"/>
                </a:lnTo>
                <a:lnTo>
                  <a:pt x="1546" y="335"/>
                </a:lnTo>
                <a:lnTo>
                  <a:pt x="1542" y="335"/>
                </a:lnTo>
                <a:lnTo>
                  <a:pt x="1534" y="337"/>
                </a:lnTo>
                <a:close/>
                <a:moveTo>
                  <a:pt x="1534" y="286"/>
                </a:moveTo>
                <a:lnTo>
                  <a:pt x="1539" y="286"/>
                </a:lnTo>
                <a:lnTo>
                  <a:pt x="1542" y="284"/>
                </a:lnTo>
                <a:lnTo>
                  <a:pt x="1544" y="282"/>
                </a:lnTo>
                <a:lnTo>
                  <a:pt x="1547" y="278"/>
                </a:lnTo>
                <a:lnTo>
                  <a:pt x="1549" y="276"/>
                </a:lnTo>
                <a:lnTo>
                  <a:pt x="1551" y="272"/>
                </a:lnTo>
                <a:lnTo>
                  <a:pt x="1552" y="266"/>
                </a:lnTo>
                <a:lnTo>
                  <a:pt x="1555" y="256"/>
                </a:lnTo>
                <a:lnTo>
                  <a:pt x="1557" y="244"/>
                </a:lnTo>
                <a:lnTo>
                  <a:pt x="1558" y="230"/>
                </a:lnTo>
                <a:lnTo>
                  <a:pt x="1558" y="216"/>
                </a:lnTo>
                <a:lnTo>
                  <a:pt x="1558" y="200"/>
                </a:lnTo>
                <a:lnTo>
                  <a:pt x="1557" y="188"/>
                </a:lnTo>
                <a:lnTo>
                  <a:pt x="1555" y="176"/>
                </a:lnTo>
                <a:lnTo>
                  <a:pt x="1552" y="164"/>
                </a:lnTo>
                <a:lnTo>
                  <a:pt x="1551" y="160"/>
                </a:lnTo>
                <a:lnTo>
                  <a:pt x="1549" y="156"/>
                </a:lnTo>
                <a:lnTo>
                  <a:pt x="1544" y="150"/>
                </a:lnTo>
                <a:lnTo>
                  <a:pt x="1539" y="146"/>
                </a:lnTo>
                <a:lnTo>
                  <a:pt x="1534" y="144"/>
                </a:lnTo>
                <a:lnTo>
                  <a:pt x="1528" y="146"/>
                </a:lnTo>
                <a:lnTo>
                  <a:pt x="1525" y="146"/>
                </a:lnTo>
                <a:lnTo>
                  <a:pt x="1523" y="150"/>
                </a:lnTo>
                <a:lnTo>
                  <a:pt x="1521" y="152"/>
                </a:lnTo>
                <a:lnTo>
                  <a:pt x="1519" y="156"/>
                </a:lnTo>
                <a:lnTo>
                  <a:pt x="1517" y="160"/>
                </a:lnTo>
                <a:lnTo>
                  <a:pt x="1515" y="164"/>
                </a:lnTo>
                <a:lnTo>
                  <a:pt x="1512" y="176"/>
                </a:lnTo>
                <a:lnTo>
                  <a:pt x="1510" y="188"/>
                </a:lnTo>
                <a:lnTo>
                  <a:pt x="1509" y="200"/>
                </a:lnTo>
                <a:lnTo>
                  <a:pt x="1509" y="216"/>
                </a:lnTo>
                <a:lnTo>
                  <a:pt x="1509" y="230"/>
                </a:lnTo>
                <a:lnTo>
                  <a:pt x="1510" y="244"/>
                </a:lnTo>
                <a:lnTo>
                  <a:pt x="1512" y="256"/>
                </a:lnTo>
                <a:lnTo>
                  <a:pt x="1515" y="266"/>
                </a:lnTo>
                <a:lnTo>
                  <a:pt x="1516" y="270"/>
                </a:lnTo>
                <a:lnTo>
                  <a:pt x="1517" y="272"/>
                </a:lnTo>
                <a:lnTo>
                  <a:pt x="1519" y="276"/>
                </a:lnTo>
                <a:lnTo>
                  <a:pt x="1523" y="282"/>
                </a:lnTo>
                <a:lnTo>
                  <a:pt x="1528" y="286"/>
                </a:lnTo>
                <a:lnTo>
                  <a:pt x="1534" y="286"/>
                </a:lnTo>
                <a:close/>
                <a:moveTo>
                  <a:pt x="1762" y="18"/>
                </a:moveTo>
                <a:lnTo>
                  <a:pt x="1795" y="18"/>
                </a:lnTo>
                <a:lnTo>
                  <a:pt x="1795" y="222"/>
                </a:lnTo>
                <a:lnTo>
                  <a:pt x="1794" y="240"/>
                </a:lnTo>
                <a:lnTo>
                  <a:pt x="1794" y="248"/>
                </a:lnTo>
                <a:lnTo>
                  <a:pt x="1793" y="256"/>
                </a:lnTo>
                <a:lnTo>
                  <a:pt x="1790" y="270"/>
                </a:lnTo>
                <a:lnTo>
                  <a:pt x="1787" y="282"/>
                </a:lnTo>
                <a:lnTo>
                  <a:pt x="1785" y="290"/>
                </a:lnTo>
                <a:lnTo>
                  <a:pt x="1782" y="296"/>
                </a:lnTo>
                <a:lnTo>
                  <a:pt x="1777" y="306"/>
                </a:lnTo>
                <a:lnTo>
                  <a:pt x="1771" y="315"/>
                </a:lnTo>
                <a:lnTo>
                  <a:pt x="1764" y="323"/>
                </a:lnTo>
                <a:lnTo>
                  <a:pt x="1756" y="329"/>
                </a:lnTo>
                <a:lnTo>
                  <a:pt x="1748" y="333"/>
                </a:lnTo>
                <a:lnTo>
                  <a:pt x="1739" y="335"/>
                </a:lnTo>
                <a:lnTo>
                  <a:pt x="1730" y="337"/>
                </a:lnTo>
                <a:lnTo>
                  <a:pt x="1720" y="335"/>
                </a:lnTo>
                <a:lnTo>
                  <a:pt x="1711" y="333"/>
                </a:lnTo>
                <a:lnTo>
                  <a:pt x="1703" y="329"/>
                </a:lnTo>
                <a:lnTo>
                  <a:pt x="1696" y="323"/>
                </a:lnTo>
                <a:lnTo>
                  <a:pt x="1689" y="315"/>
                </a:lnTo>
                <a:lnTo>
                  <a:pt x="1685" y="309"/>
                </a:lnTo>
                <a:lnTo>
                  <a:pt x="1683" y="306"/>
                </a:lnTo>
                <a:lnTo>
                  <a:pt x="1677" y="296"/>
                </a:lnTo>
                <a:lnTo>
                  <a:pt x="1672" y="282"/>
                </a:lnTo>
                <a:lnTo>
                  <a:pt x="1668" y="270"/>
                </a:lnTo>
                <a:lnTo>
                  <a:pt x="1666" y="256"/>
                </a:lnTo>
                <a:lnTo>
                  <a:pt x="1665" y="248"/>
                </a:lnTo>
                <a:lnTo>
                  <a:pt x="1664" y="240"/>
                </a:lnTo>
                <a:lnTo>
                  <a:pt x="1664" y="222"/>
                </a:lnTo>
                <a:lnTo>
                  <a:pt x="1664" y="18"/>
                </a:lnTo>
                <a:lnTo>
                  <a:pt x="1698" y="18"/>
                </a:lnTo>
                <a:lnTo>
                  <a:pt x="1698" y="218"/>
                </a:lnTo>
                <a:lnTo>
                  <a:pt x="1698" y="230"/>
                </a:lnTo>
                <a:lnTo>
                  <a:pt x="1699" y="236"/>
                </a:lnTo>
                <a:lnTo>
                  <a:pt x="1700" y="242"/>
                </a:lnTo>
                <a:lnTo>
                  <a:pt x="1703" y="252"/>
                </a:lnTo>
                <a:lnTo>
                  <a:pt x="1705" y="256"/>
                </a:lnTo>
                <a:lnTo>
                  <a:pt x="1707" y="262"/>
                </a:lnTo>
                <a:lnTo>
                  <a:pt x="1709" y="266"/>
                </a:lnTo>
                <a:lnTo>
                  <a:pt x="1711" y="270"/>
                </a:lnTo>
                <a:lnTo>
                  <a:pt x="1717" y="274"/>
                </a:lnTo>
                <a:lnTo>
                  <a:pt x="1723" y="278"/>
                </a:lnTo>
                <a:lnTo>
                  <a:pt x="1730" y="278"/>
                </a:lnTo>
                <a:lnTo>
                  <a:pt x="1737" y="278"/>
                </a:lnTo>
                <a:lnTo>
                  <a:pt x="1740" y="276"/>
                </a:lnTo>
                <a:lnTo>
                  <a:pt x="1743" y="274"/>
                </a:lnTo>
                <a:lnTo>
                  <a:pt x="1748" y="270"/>
                </a:lnTo>
                <a:lnTo>
                  <a:pt x="1751" y="266"/>
                </a:lnTo>
                <a:lnTo>
                  <a:pt x="1753" y="262"/>
                </a:lnTo>
                <a:lnTo>
                  <a:pt x="1755" y="256"/>
                </a:lnTo>
                <a:lnTo>
                  <a:pt x="1757" y="252"/>
                </a:lnTo>
                <a:lnTo>
                  <a:pt x="1760" y="242"/>
                </a:lnTo>
                <a:lnTo>
                  <a:pt x="1761" y="230"/>
                </a:lnTo>
                <a:lnTo>
                  <a:pt x="1762" y="218"/>
                </a:lnTo>
                <a:lnTo>
                  <a:pt x="1762" y="18"/>
                </a:lnTo>
                <a:close/>
                <a:moveTo>
                  <a:pt x="1856" y="196"/>
                </a:moveTo>
                <a:lnTo>
                  <a:pt x="1856" y="331"/>
                </a:lnTo>
                <a:lnTo>
                  <a:pt x="1824" y="331"/>
                </a:lnTo>
                <a:lnTo>
                  <a:pt x="1824" y="98"/>
                </a:lnTo>
                <a:lnTo>
                  <a:pt x="1855" y="98"/>
                </a:lnTo>
                <a:lnTo>
                  <a:pt x="1855" y="138"/>
                </a:lnTo>
                <a:lnTo>
                  <a:pt x="1858" y="130"/>
                </a:lnTo>
                <a:lnTo>
                  <a:pt x="1861" y="120"/>
                </a:lnTo>
                <a:lnTo>
                  <a:pt x="1865" y="112"/>
                </a:lnTo>
                <a:lnTo>
                  <a:pt x="1869" y="106"/>
                </a:lnTo>
                <a:lnTo>
                  <a:pt x="1874" y="102"/>
                </a:lnTo>
                <a:lnTo>
                  <a:pt x="1880" y="98"/>
                </a:lnTo>
                <a:lnTo>
                  <a:pt x="1885" y="94"/>
                </a:lnTo>
                <a:lnTo>
                  <a:pt x="1892" y="94"/>
                </a:lnTo>
                <a:lnTo>
                  <a:pt x="1901" y="96"/>
                </a:lnTo>
                <a:lnTo>
                  <a:pt x="1905" y="98"/>
                </a:lnTo>
                <a:lnTo>
                  <a:pt x="1908" y="100"/>
                </a:lnTo>
                <a:lnTo>
                  <a:pt x="1912" y="104"/>
                </a:lnTo>
                <a:lnTo>
                  <a:pt x="1915" y="108"/>
                </a:lnTo>
                <a:lnTo>
                  <a:pt x="1918" y="112"/>
                </a:lnTo>
                <a:lnTo>
                  <a:pt x="1921" y="118"/>
                </a:lnTo>
                <a:lnTo>
                  <a:pt x="1924" y="124"/>
                </a:lnTo>
                <a:lnTo>
                  <a:pt x="1926" y="130"/>
                </a:lnTo>
                <a:lnTo>
                  <a:pt x="1928" y="138"/>
                </a:lnTo>
                <a:lnTo>
                  <a:pt x="1930" y="146"/>
                </a:lnTo>
                <a:lnTo>
                  <a:pt x="1931" y="154"/>
                </a:lnTo>
                <a:lnTo>
                  <a:pt x="1932" y="164"/>
                </a:lnTo>
                <a:lnTo>
                  <a:pt x="1932" y="172"/>
                </a:lnTo>
                <a:lnTo>
                  <a:pt x="1932" y="182"/>
                </a:lnTo>
                <a:lnTo>
                  <a:pt x="1932" y="331"/>
                </a:lnTo>
                <a:lnTo>
                  <a:pt x="1900" y="331"/>
                </a:lnTo>
                <a:lnTo>
                  <a:pt x="1900" y="194"/>
                </a:lnTo>
                <a:lnTo>
                  <a:pt x="1899" y="184"/>
                </a:lnTo>
                <a:lnTo>
                  <a:pt x="1898" y="176"/>
                </a:lnTo>
                <a:lnTo>
                  <a:pt x="1897" y="168"/>
                </a:lnTo>
                <a:lnTo>
                  <a:pt x="1894" y="160"/>
                </a:lnTo>
                <a:lnTo>
                  <a:pt x="1891" y="156"/>
                </a:lnTo>
                <a:lnTo>
                  <a:pt x="1888" y="152"/>
                </a:lnTo>
                <a:lnTo>
                  <a:pt x="1883" y="150"/>
                </a:lnTo>
                <a:lnTo>
                  <a:pt x="1879" y="148"/>
                </a:lnTo>
                <a:lnTo>
                  <a:pt x="1874" y="150"/>
                </a:lnTo>
                <a:lnTo>
                  <a:pt x="1870" y="152"/>
                </a:lnTo>
                <a:lnTo>
                  <a:pt x="1866" y="156"/>
                </a:lnTo>
                <a:lnTo>
                  <a:pt x="1863" y="162"/>
                </a:lnTo>
                <a:lnTo>
                  <a:pt x="1860" y="168"/>
                </a:lnTo>
                <a:lnTo>
                  <a:pt x="1858" y="176"/>
                </a:lnTo>
                <a:lnTo>
                  <a:pt x="1857" y="186"/>
                </a:lnTo>
                <a:lnTo>
                  <a:pt x="1856" y="196"/>
                </a:lnTo>
                <a:close/>
                <a:moveTo>
                  <a:pt x="1975" y="66"/>
                </a:moveTo>
                <a:lnTo>
                  <a:pt x="1972" y="66"/>
                </a:lnTo>
                <a:lnTo>
                  <a:pt x="1969" y="64"/>
                </a:lnTo>
                <a:lnTo>
                  <a:pt x="1966" y="62"/>
                </a:lnTo>
                <a:lnTo>
                  <a:pt x="1963" y="58"/>
                </a:lnTo>
                <a:lnTo>
                  <a:pt x="1961" y="52"/>
                </a:lnTo>
                <a:lnTo>
                  <a:pt x="1959" y="46"/>
                </a:lnTo>
                <a:lnTo>
                  <a:pt x="1958" y="40"/>
                </a:lnTo>
                <a:lnTo>
                  <a:pt x="1958" y="34"/>
                </a:lnTo>
                <a:lnTo>
                  <a:pt x="1958" y="28"/>
                </a:lnTo>
                <a:lnTo>
                  <a:pt x="1959" y="22"/>
                </a:lnTo>
                <a:lnTo>
                  <a:pt x="1961" y="16"/>
                </a:lnTo>
                <a:lnTo>
                  <a:pt x="1963" y="10"/>
                </a:lnTo>
                <a:lnTo>
                  <a:pt x="1966" y="6"/>
                </a:lnTo>
                <a:lnTo>
                  <a:pt x="1969" y="4"/>
                </a:lnTo>
                <a:lnTo>
                  <a:pt x="1972" y="2"/>
                </a:lnTo>
                <a:lnTo>
                  <a:pt x="1975" y="0"/>
                </a:lnTo>
                <a:lnTo>
                  <a:pt x="1979" y="2"/>
                </a:lnTo>
                <a:lnTo>
                  <a:pt x="1982" y="4"/>
                </a:lnTo>
                <a:lnTo>
                  <a:pt x="1985" y="6"/>
                </a:lnTo>
                <a:lnTo>
                  <a:pt x="1988" y="10"/>
                </a:lnTo>
                <a:lnTo>
                  <a:pt x="1990" y="16"/>
                </a:lnTo>
                <a:lnTo>
                  <a:pt x="1992" y="22"/>
                </a:lnTo>
                <a:lnTo>
                  <a:pt x="1993" y="28"/>
                </a:lnTo>
                <a:lnTo>
                  <a:pt x="1993" y="34"/>
                </a:lnTo>
                <a:lnTo>
                  <a:pt x="1993" y="40"/>
                </a:lnTo>
                <a:lnTo>
                  <a:pt x="1992" y="46"/>
                </a:lnTo>
                <a:lnTo>
                  <a:pt x="1990" y="52"/>
                </a:lnTo>
                <a:lnTo>
                  <a:pt x="1988" y="58"/>
                </a:lnTo>
                <a:lnTo>
                  <a:pt x="1985" y="62"/>
                </a:lnTo>
                <a:lnTo>
                  <a:pt x="1982" y="64"/>
                </a:lnTo>
                <a:lnTo>
                  <a:pt x="1979" y="66"/>
                </a:lnTo>
                <a:lnTo>
                  <a:pt x="1975" y="66"/>
                </a:lnTo>
                <a:close/>
                <a:moveTo>
                  <a:pt x="1959" y="98"/>
                </a:moveTo>
                <a:lnTo>
                  <a:pt x="1992" y="98"/>
                </a:lnTo>
                <a:lnTo>
                  <a:pt x="1992" y="331"/>
                </a:lnTo>
                <a:lnTo>
                  <a:pt x="1959" y="331"/>
                </a:lnTo>
                <a:lnTo>
                  <a:pt x="1959" y="98"/>
                </a:lnTo>
                <a:close/>
                <a:moveTo>
                  <a:pt x="2127" y="98"/>
                </a:moveTo>
                <a:lnTo>
                  <a:pt x="2086" y="331"/>
                </a:lnTo>
                <a:lnTo>
                  <a:pt x="2049" y="331"/>
                </a:lnTo>
                <a:lnTo>
                  <a:pt x="2008" y="98"/>
                </a:lnTo>
                <a:lnTo>
                  <a:pt x="2043" y="98"/>
                </a:lnTo>
                <a:lnTo>
                  <a:pt x="2067" y="266"/>
                </a:lnTo>
                <a:lnTo>
                  <a:pt x="2093" y="98"/>
                </a:lnTo>
                <a:lnTo>
                  <a:pt x="2127" y="98"/>
                </a:lnTo>
                <a:close/>
                <a:moveTo>
                  <a:pt x="2194" y="337"/>
                </a:moveTo>
                <a:lnTo>
                  <a:pt x="2185" y="335"/>
                </a:lnTo>
                <a:lnTo>
                  <a:pt x="2181" y="335"/>
                </a:lnTo>
                <a:lnTo>
                  <a:pt x="2177" y="333"/>
                </a:lnTo>
                <a:lnTo>
                  <a:pt x="2169" y="329"/>
                </a:lnTo>
                <a:lnTo>
                  <a:pt x="2163" y="321"/>
                </a:lnTo>
                <a:lnTo>
                  <a:pt x="2156" y="313"/>
                </a:lnTo>
                <a:lnTo>
                  <a:pt x="2150" y="304"/>
                </a:lnTo>
                <a:lnTo>
                  <a:pt x="2145" y="294"/>
                </a:lnTo>
                <a:lnTo>
                  <a:pt x="2141" y="280"/>
                </a:lnTo>
                <a:lnTo>
                  <a:pt x="2138" y="266"/>
                </a:lnTo>
                <a:lnTo>
                  <a:pt x="2136" y="250"/>
                </a:lnTo>
                <a:lnTo>
                  <a:pt x="2135" y="234"/>
                </a:lnTo>
                <a:lnTo>
                  <a:pt x="2134" y="216"/>
                </a:lnTo>
                <a:lnTo>
                  <a:pt x="2135" y="198"/>
                </a:lnTo>
                <a:lnTo>
                  <a:pt x="2136" y="182"/>
                </a:lnTo>
                <a:lnTo>
                  <a:pt x="2137" y="174"/>
                </a:lnTo>
                <a:lnTo>
                  <a:pt x="2138" y="166"/>
                </a:lnTo>
                <a:lnTo>
                  <a:pt x="2141" y="152"/>
                </a:lnTo>
                <a:lnTo>
                  <a:pt x="2145" y="140"/>
                </a:lnTo>
                <a:lnTo>
                  <a:pt x="2150" y="128"/>
                </a:lnTo>
                <a:lnTo>
                  <a:pt x="2156" y="118"/>
                </a:lnTo>
                <a:lnTo>
                  <a:pt x="2162" y="110"/>
                </a:lnTo>
                <a:lnTo>
                  <a:pt x="2166" y="106"/>
                </a:lnTo>
                <a:lnTo>
                  <a:pt x="2169" y="102"/>
                </a:lnTo>
                <a:lnTo>
                  <a:pt x="2176" y="98"/>
                </a:lnTo>
                <a:lnTo>
                  <a:pt x="2184" y="96"/>
                </a:lnTo>
                <a:lnTo>
                  <a:pt x="2192" y="94"/>
                </a:lnTo>
                <a:lnTo>
                  <a:pt x="2200" y="96"/>
                </a:lnTo>
                <a:lnTo>
                  <a:pt x="2207" y="98"/>
                </a:lnTo>
                <a:lnTo>
                  <a:pt x="2214" y="102"/>
                </a:lnTo>
                <a:lnTo>
                  <a:pt x="2221" y="108"/>
                </a:lnTo>
                <a:lnTo>
                  <a:pt x="2227" y="114"/>
                </a:lnTo>
                <a:lnTo>
                  <a:pt x="2232" y="124"/>
                </a:lnTo>
                <a:lnTo>
                  <a:pt x="2236" y="134"/>
                </a:lnTo>
                <a:lnTo>
                  <a:pt x="2240" y="148"/>
                </a:lnTo>
                <a:lnTo>
                  <a:pt x="2244" y="162"/>
                </a:lnTo>
                <a:lnTo>
                  <a:pt x="2245" y="170"/>
                </a:lnTo>
                <a:lnTo>
                  <a:pt x="2246" y="178"/>
                </a:lnTo>
                <a:lnTo>
                  <a:pt x="2247" y="194"/>
                </a:lnTo>
                <a:lnTo>
                  <a:pt x="2248" y="214"/>
                </a:lnTo>
                <a:lnTo>
                  <a:pt x="2248" y="232"/>
                </a:lnTo>
                <a:lnTo>
                  <a:pt x="2168" y="232"/>
                </a:lnTo>
                <a:lnTo>
                  <a:pt x="2168" y="244"/>
                </a:lnTo>
                <a:lnTo>
                  <a:pt x="2169" y="256"/>
                </a:lnTo>
                <a:lnTo>
                  <a:pt x="2170" y="260"/>
                </a:lnTo>
                <a:lnTo>
                  <a:pt x="2172" y="266"/>
                </a:lnTo>
                <a:lnTo>
                  <a:pt x="2175" y="274"/>
                </a:lnTo>
                <a:lnTo>
                  <a:pt x="2177" y="278"/>
                </a:lnTo>
                <a:lnTo>
                  <a:pt x="2179" y="280"/>
                </a:lnTo>
                <a:lnTo>
                  <a:pt x="2183" y="284"/>
                </a:lnTo>
                <a:lnTo>
                  <a:pt x="2186" y="286"/>
                </a:lnTo>
                <a:lnTo>
                  <a:pt x="2188" y="288"/>
                </a:lnTo>
                <a:lnTo>
                  <a:pt x="2194" y="288"/>
                </a:lnTo>
                <a:lnTo>
                  <a:pt x="2202" y="288"/>
                </a:lnTo>
                <a:lnTo>
                  <a:pt x="2205" y="284"/>
                </a:lnTo>
                <a:lnTo>
                  <a:pt x="2208" y="282"/>
                </a:lnTo>
                <a:lnTo>
                  <a:pt x="2211" y="278"/>
                </a:lnTo>
                <a:lnTo>
                  <a:pt x="2214" y="274"/>
                </a:lnTo>
                <a:lnTo>
                  <a:pt x="2215" y="268"/>
                </a:lnTo>
                <a:lnTo>
                  <a:pt x="2217" y="262"/>
                </a:lnTo>
                <a:lnTo>
                  <a:pt x="2247" y="266"/>
                </a:lnTo>
                <a:lnTo>
                  <a:pt x="2246" y="274"/>
                </a:lnTo>
                <a:lnTo>
                  <a:pt x="2245" y="282"/>
                </a:lnTo>
                <a:lnTo>
                  <a:pt x="2243" y="288"/>
                </a:lnTo>
                <a:lnTo>
                  <a:pt x="2241" y="294"/>
                </a:lnTo>
                <a:lnTo>
                  <a:pt x="2236" y="307"/>
                </a:lnTo>
                <a:lnTo>
                  <a:pt x="2233" y="311"/>
                </a:lnTo>
                <a:lnTo>
                  <a:pt x="2230" y="317"/>
                </a:lnTo>
                <a:lnTo>
                  <a:pt x="2226" y="321"/>
                </a:lnTo>
                <a:lnTo>
                  <a:pt x="2222" y="325"/>
                </a:lnTo>
                <a:lnTo>
                  <a:pt x="2218" y="329"/>
                </a:lnTo>
                <a:lnTo>
                  <a:pt x="2214" y="331"/>
                </a:lnTo>
                <a:lnTo>
                  <a:pt x="2209" y="333"/>
                </a:lnTo>
                <a:lnTo>
                  <a:pt x="2204" y="335"/>
                </a:lnTo>
                <a:lnTo>
                  <a:pt x="2199" y="337"/>
                </a:lnTo>
                <a:lnTo>
                  <a:pt x="2194" y="337"/>
                </a:lnTo>
                <a:close/>
                <a:moveTo>
                  <a:pt x="2168" y="192"/>
                </a:moveTo>
                <a:lnTo>
                  <a:pt x="2217" y="192"/>
                </a:lnTo>
                <a:lnTo>
                  <a:pt x="2217" y="182"/>
                </a:lnTo>
                <a:lnTo>
                  <a:pt x="2215" y="172"/>
                </a:lnTo>
                <a:lnTo>
                  <a:pt x="2213" y="164"/>
                </a:lnTo>
                <a:lnTo>
                  <a:pt x="2210" y="156"/>
                </a:lnTo>
                <a:lnTo>
                  <a:pt x="2209" y="154"/>
                </a:lnTo>
                <a:lnTo>
                  <a:pt x="2207" y="150"/>
                </a:lnTo>
                <a:lnTo>
                  <a:pt x="2203" y="146"/>
                </a:lnTo>
                <a:lnTo>
                  <a:pt x="2198" y="144"/>
                </a:lnTo>
                <a:lnTo>
                  <a:pt x="2193" y="144"/>
                </a:lnTo>
                <a:lnTo>
                  <a:pt x="2188" y="144"/>
                </a:lnTo>
                <a:lnTo>
                  <a:pt x="2183" y="146"/>
                </a:lnTo>
                <a:lnTo>
                  <a:pt x="2181" y="148"/>
                </a:lnTo>
                <a:lnTo>
                  <a:pt x="2179" y="150"/>
                </a:lnTo>
                <a:lnTo>
                  <a:pt x="2175" y="158"/>
                </a:lnTo>
                <a:lnTo>
                  <a:pt x="2172" y="164"/>
                </a:lnTo>
                <a:lnTo>
                  <a:pt x="2170" y="172"/>
                </a:lnTo>
                <a:lnTo>
                  <a:pt x="2168" y="182"/>
                </a:lnTo>
                <a:lnTo>
                  <a:pt x="2168" y="192"/>
                </a:lnTo>
                <a:close/>
                <a:moveTo>
                  <a:pt x="2270" y="331"/>
                </a:moveTo>
                <a:lnTo>
                  <a:pt x="2270" y="98"/>
                </a:lnTo>
                <a:lnTo>
                  <a:pt x="2302" y="98"/>
                </a:lnTo>
                <a:lnTo>
                  <a:pt x="2302" y="138"/>
                </a:lnTo>
                <a:lnTo>
                  <a:pt x="2305" y="128"/>
                </a:lnTo>
                <a:lnTo>
                  <a:pt x="2308" y="120"/>
                </a:lnTo>
                <a:lnTo>
                  <a:pt x="2311" y="112"/>
                </a:lnTo>
                <a:lnTo>
                  <a:pt x="2314" y="106"/>
                </a:lnTo>
                <a:lnTo>
                  <a:pt x="2318" y="100"/>
                </a:lnTo>
                <a:lnTo>
                  <a:pt x="2322" y="96"/>
                </a:lnTo>
                <a:lnTo>
                  <a:pt x="2327" y="94"/>
                </a:lnTo>
                <a:lnTo>
                  <a:pt x="2332" y="94"/>
                </a:lnTo>
                <a:lnTo>
                  <a:pt x="2337" y="94"/>
                </a:lnTo>
                <a:lnTo>
                  <a:pt x="2342" y="96"/>
                </a:lnTo>
                <a:lnTo>
                  <a:pt x="2342" y="154"/>
                </a:lnTo>
                <a:lnTo>
                  <a:pt x="2336" y="152"/>
                </a:lnTo>
                <a:lnTo>
                  <a:pt x="2328" y="150"/>
                </a:lnTo>
                <a:lnTo>
                  <a:pt x="2323" y="152"/>
                </a:lnTo>
                <a:lnTo>
                  <a:pt x="2318" y="154"/>
                </a:lnTo>
                <a:lnTo>
                  <a:pt x="2314" y="158"/>
                </a:lnTo>
                <a:lnTo>
                  <a:pt x="2310" y="164"/>
                </a:lnTo>
                <a:lnTo>
                  <a:pt x="2309" y="168"/>
                </a:lnTo>
                <a:lnTo>
                  <a:pt x="2307" y="172"/>
                </a:lnTo>
                <a:lnTo>
                  <a:pt x="2306" y="176"/>
                </a:lnTo>
                <a:lnTo>
                  <a:pt x="2305" y="180"/>
                </a:lnTo>
                <a:lnTo>
                  <a:pt x="2304" y="190"/>
                </a:lnTo>
                <a:lnTo>
                  <a:pt x="2303" y="200"/>
                </a:lnTo>
                <a:lnTo>
                  <a:pt x="2303" y="331"/>
                </a:lnTo>
                <a:lnTo>
                  <a:pt x="2270" y="331"/>
                </a:lnTo>
                <a:close/>
                <a:moveTo>
                  <a:pt x="2458" y="164"/>
                </a:moveTo>
                <a:lnTo>
                  <a:pt x="2428" y="168"/>
                </a:lnTo>
                <a:lnTo>
                  <a:pt x="2427" y="162"/>
                </a:lnTo>
                <a:lnTo>
                  <a:pt x="2425" y="158"/>
                </a:lnTo>
                <a:lnTo>
                  <a:pt x="2421" y="148"/>
                </a:lnTo>
                <a:lnTo>
                  <a:pt x="2419" y="146"/>
                </a:lnTo>
                <a:lnTo>
                  <a:pt x="2416" y="142"/>
                </a:lnTo>
                <a:lnTo>
                  <a:pt x="2412" y="142"/>
                </a:lnTo>
                <a:lnTo>
                  <a:pt x="2408" y="140"/>
                </a:lnTo>
                <a:lnTo>
                  <a:pt x="2401" y="142"/>
                </a:lnTo>
                <a:lnTo>
                  <a:pt x="2398" y="144"/>
                </a:lnTo>
                <a:lnTo>
                  <a:pt x="2396" y="146"/>
                </a:lnTo>
                <a:lnTo>
                  <a:pt x="2395" y="146"/>
                </a:lnTo>
                <a:lnTo>
                  <a:pt x="2393" y="150"/>
                </a:lnTo>
                <a:lnTo>
                  <a:pt x="2391" y="154"/>
                </a:lnTo>
                <a:lnTo>
                  <a:pt x="2390" y="158"/>
                </a:lnTo>
                <a:lnTo>
                  <a:pt x="2390" y="164"/>
                </a:lnTo>
                <a:lnTo>
                  <a:pt x="2390" y="168"/>
                </a:lnTo>
                <a:lnTo>
                  <a:pt x="2391" y="172"/>
                </a:lnTo>
                <a:lnTo>
                  <a:pt x="2392" y="176"/>
                </a:lnTo>
                <a:lnTo>
                  <a:pt x="2393" y="178"/>
                </a:lnTo>
                <a:lnTo>
                  <a:pt x="2398" y="184"/>
                </a:lnTo>
                <a:lnTo>
                  <a:pt x="2405" y="188"/>
                </a:lnTo>
                <a:lnTo>
                  <a:pt x="2426" y="196"/>
                </a:lnTo>
                <a:lnTo>
                  <a:pt x="2434" y="200"/>
                </a:lnTo>
                <a:lnTo>
                  <a:pt x="2441" y="206"/>
                </a:lnTo>
                <a:lnTo>
                  <a:pt x="2447" y="212"/>
                </a:lnTo>
                <a:lnTo>
                  <a:pt x="2452" y="220"/>
                </a:lnTo>
                <a:lnTo>
                  <a:pt x="2454" y="224"/>
                </a:lnTo>
                <a:lnTo>
                  <a:pt x="2455" y="228"/>
                </a:lnTo>
                <a:lnTo>
                  <a:pt x="2458" y="238"/>
                </a:lnTo>
                <a:lnTo>
                  <a:pt x="2459" y="242"/>
                </a:lnTo>
                <a:lnTo>
                  <a:pt x="2460" y="248"/>
                </a:lnTo>
                <a:lnTo>
                  <a:pt x="2460" y="260"/>
                </a:lnTo>
                <a:lnTo>
                  <a:pt x="2460" y="272"/>
                </a:lnTo>
                <a:lnTo>
                  <a:pt x="2458" y="282"/>
                </a:lnTo>
                <a:lnTo>
                  <a:pt x="2456" y="292"/>
                </a:lnTo>
                <a:lnTo>
                  <a:pt x="2453" y="300"/>
                </a:lnTo>
                <a:lnTo>
                  <a:pt x="2450" y="307"/>
                </a:lnTo>
                <a:lnTo>
                  <a:pt x="2445" y="315"/>
                </a:lnTo>
                <a:lnTo>
                  <a:pt x="2440" y="321"/>
                </a:lnTo>
                <a:lnTo>
                  <a:pt x="2435" y="327"/>
                </a:lnTo>
                <a:lnTo>
                  <a:pt x="2429" y="331"/>
                </a:lnTo>
                <a:lnTo>
                  <a:pt x="2422" y="335"/>
                </a:lnTo>
                <a:lnTo>
                  <a:pt x="2415" y="335"/>
                </a:lnTo>
                <a:lnTo>
                  <a:pt x="2408" y="337"/>
                </a:lnTo>
                <a:lnTo>
                  <a:pt x="2397" y="335"/>
                </a:lnTo>
                <a:lnTo>
                  <a:pt x="2387" y="331"/>
                </a:lnTo>
                <a:lnTo>
                  <a:pt x="2382" y="329"/>
                </a:lnTo>
                <a:lnTo>
                  <a:pt x="2378" y="325"/>
                </a:lnTo>
                <a:lnTo>
                  <a:pt x="2370" y="317"/>
                </a:lnTo>
                <a:lnTo>
                  <a:pt x="2364" y="307"/>
                </a:lnTo>
                <a:lnTo>
                  <a:pt x="2362" y="302"/>
                </a:lnTo>
                <a:lnTo>
                  <a:pt x="2359" y="294"/>
                </a:lnTo>
                <a:lnTo>
                  <a:pt x="2358" y="288"/>
                </a:lnTo>
                <a:lnTo>
                  <a:pt x="2356" y="280"/>
                </a:lnTo>
                <a:lnTo>
                  <a:pt x="2355" y="272"/>
                </a:lnTo>
                <a:lnTo>
                  <a:pt x="2354" y="264"/>
                </a:lnTo>
                <a:lnTo>
                  <a:pt x="2386" y="262"/>
                </a:lnTo>
                <a:lnTo>
                  <a:pt x="2387" y="268"/>
                </a:lnTo>
                <a:lnTo>
                  <a:pt x="2389" y="274"/>
                </a:lnTo>
                <a:lnTo>
                  <a:pt x="2391" y="278"/>
                </a:lnTo>
                <a:lnTo>
                  <a:pt x="2394" y="284"/>
                </a:lnTo>
                <a:lnTo>
                  <a:pt x="2396" y="286"/>
                </a:lnTo>
                <a:lnTo>
                  <a:pt x="2400" y="288"/>
                </a:lnTo>
                <a:lnTo>
                  <a:pt x="2404" y="290"/>
                </a:lnTo>
                <a:lnTo>
                  <a:pt x="2408" y="290"/>
                </a:lnTo>
                <a:lnTo>
                  <a:pt x="2412" y="290"/>
                </a:lnTo>
                <a:lnTo>
                  <a:pt x="2416" y="288"/>
                </a:lnTo>
                <a:lnTo>
                  <a:pt x="2419" y="286"/>
                </a:lnTo>
                <a:lnTo>
                  <a:pt x="2422" y="284"/>
                </a:lnTo>
                <a:lnTo>
                  <a:pt x="2424" y="280"/>
                </a:lnTo>
                <a:lnTo>
                  <a:pt x="2426" y="276"/>
                </a:lnTo>
                <a:lnTo>
                  <a:pt x="2427" y="272"/>
                </a:lnTo>
                <a:lnTo>
                  <a:pt x="2427" y="266"/>
                </a:lnTo>
                <a:lnTo>
                  <a:pt x="2427" y="262"/>
                </a:lnTo>
                <a:lnTo>
                  <a:pt x="2426" y="258"/>
                </a:lnTo>
                <a:lnTo>
                  <a:pt x="2425" y="256"/>
                </a:lnTo>
                <a:lnTo>
                  <a:pt x="2423" y="252"/>
                </a:lnTo>
                <a:lnTo>
                  <a:pt x="2421" y="250"/>
                </a:lnTo>
                <a:lnTo>
                  <a:pt x="2418" y="246"/>
                </a:lnTo>
                <a:lnTo>
                  <a:pt x="2412" y="244"/>
                </a:lnTo>
                <a:lnTo>
                  <a:pt x="2391" y="234"/>
                </a:lnTo>
                <a:lnTo>
                  <a:pt x="2383" y="230"/>
                </a:lnTo>
                <a:lnTo>
                  <a:pt x="2377" y="226"/>
                </a:lnTo>
                <a:lnTo>
                  <a:pt x="2371" y="220"/>
                </a:lnTo>
                <a:lnTo>
                  <a:pt x="2368" y="216"/>
                </a:lnTo>
                <a:lnTo>
                  <a:pt x="2366" y="212"/>
                </a:lnTo>
                <a:lnTo>
                  <a:pt x="2362" y="202"/>
                </a:lnTo>
                <a:lnTo>
                  <a:pt x="2359" y="192"/>
                </a:lnTo>
                <a:lnTo>
                  <a:pt x="2359" y="186"/>
                </a:lnTo>
                <a:lnTo>
                  <a:pt x="2358" y="180"/>
                </a:lnTo>
                <a:lnTo>
                  <a:pt x="2357" y="168"/>
                </a:lnTo>
                <a:lnTo>
                  <a:pt x="2358" y="160"/>
                </a:lnTo>
                <a:lnTo>
                  <a:pt x="2358" y="152"/>
                </a:lnTo>
                <a:lnTo>
                  <a:pt x="2359" y="144"/>
                </a:lnTo>
                <a:lnTo>
                  <a:pt x="2361" y="138"/>
                </a:lnTo>
                <a:lnTo>
                  <a:pt x="2363" y="130"/>
                </a:lnTo>
                <a:lnTo>
                  <a:pt x="2365" y="124"/>
                </a:lnTo>
                <a:lnTo>
                  <a:pt x="2368" y="120"/>
                </a:lnTo>
                <a:lnTo>
                  <a:pt x="2371" y="114"/>
                </a:lnTo>
                <a:lnTo>
                  <a:pt x="2375" y="110"/>
                </a:lnTo>
                <a:lnTo>
                  <a:pt x="2378" y="106"/>
                </a:lnTo>
                <a:lnTo>
                  <a:pt x="2383" y="102"/>
                </a:lnTo>
                <a:lnTo>
                  <a:pt x="2387" y="100"/>
                </a:lnTo>
                <a:lnTo>
                  <a:pt x="2392" y="96"/>
                </a:lnTo>
                <a:lnTo>
                  <a:pt x="2397" y="96"/>
                </a:lnTo>
                <a:lnTo>
                  <a:pt x="2402" y="94"/>
                </a:lnTo>
                <a:lnTo>
                  <a:pt x="2407" y="94"/>
                </a:lnTo>
                <a:lnTo>
                  <a:pt x="2418" y="96"/>
                </a:lnTo>
                <a:lnTo>
                  <a:pt x="2427" y="98"/>
                </a:lnTo>
                <a:lnTo>
                  <a:pt x="2432" y="102"/>
                </a:lnTo>
                <a:lnTo>
                  <a:pt x="2435" y="104"/>
                </a:lnTo>
                <a:lnTo>
                  <a:pt x="2439" y="108"/>
                </a:lnTo>
                <a:lnTo>
                  <a:pt x="2443" y="114"/>
                </a:lnTo>
                <a:lnTo>
                  <a:pt x="2446" y="118"/>
                </a:lnTo>
                <a:lnTo>
                  <a:pt x="2448" y="124"/>
                </a:lnTo>
                <a:lnTo>
                  <a:pt x="2451" y="130"/>
                </a:lnTo>
                <a:lnTo>
                  <a:pt x="2453" y="136"/>
                </a:lnTo>
                <a:lnTo>
                  <a:pt x="2456" y="150"/>
                </a:lnTo>
                <a:lnTo>
                  <a:pt x="2457" y="156"/>
                </a:lnTo>
                <a:lnTo>
                  <a:pt x="2458" y="164"/>
                </a:lnTo>
                <a:close/>
                <a:moveTo>
                  <a:pt x="2498" y="66"/>
                </a:moveTo>
                <a:lnTo>
                  <a:pt x="2494" y="66"/>
                </a:lnTo>
                <a:lnTo>
                  <a:pt x="2491" y="64"/>
                </a:lnTo>
                <a:lnTo>
                  <a:pt x="2488" y="62"/>
                </a:lnTo>
                <a:lnTo>
                  <a:pt x="2486" y="58"/>
                </a:lnTo>
                <a:lnTo>
                  <a:pt x="2483" y="52"/>
                </a:lnTo>
                <a:lnTo>
                  <a:pt x="2482" y="46"/>
                </a:lnTo>
                <a:lnTo>
                  <a:pt x="2481" y="40"/>
                </a:lnTo>
                <a:lnTo>
                  <a:pt x="2480" y="34"/>
                </a:lnTo>
                <a:lnTo>
                  <a:pt x="2481" y="28"/>
                </a:lnTo>
                <a:lnTo>
                  <a:pt x="2482" y="22"/>
                </a:lnTo>
                <a:lnTo>
                  <a:pt x="2483" y="16"/>
                </a:lnTo>
                <a:lnTo>
                  <a:pt x="2486" y="10"/>
                </a:lnTo>
                <a:lnTo>
                  <a:pt x="2488" y="6"/>
                </a:lnTo>
                <a:lnTo>
                  <a:pt x="2491" y="4"/>
                </a:lnTo>
                <a:lnTo>
                  <a:pt x="2494" y="2"/>
                </a:lnTo>
                <a:lnTo>
                  <a:pt x="2498" y="0"/>
                </a:lnTo>
                <a:lnTo>
                  <a:pt x="2501" y="2"/>
                </a:lnTo>
                <a:lnTo>
                  <a:pt x="2505" y="4"/>
                </a:lnTo>
                <a:lnTo>
                  <a:pt x="2508" y="6"/>
                </a:lnTo>
                <a:lnTo>
                  <a:pt x="2510" y="10"/>
                </a:lnTo>
                <a:lnTo>
                  <a:pt x="2513" y="16"/>
                </a:lnTo>
                <a:lnTo>
                  <a:pt x="2514" y="22"/>
                </a:lnTo>
                <a:lnTo>
                  <a:pt x="2515" y="28"/>
                </a:lnTo>
                <a:lnTo>
                  <a:pt x="2516" y="34"/>
                </a:lnTo>
                <a:lnTo>
                  <a:pt x="2515" y="40"/>
                </a:lnTo>
                <a:lnTo>
                  <a:pt x="2514" y="46"/>
                </a:lnTo>
                <a:lnTo>
                  <a:pt x="2513" y="52"/>
                </a:lnTo>
                <a:lnTo>
                  <a:pt x="2510" y="58"/>
                </a:lnTo>
                <a:lnTo>
                  <a:pt x="2508" y="62"/>
                </a:lnTo>
                <a:lnTo>
                  <a:pt x="2505" y="64"/>
                </a:lnTo>
                <a:lnTo>
                  <a:pt x="2501" y="66"/>
                </a:lnTo>
                <a:lnTo>
                  <a:pt x="2498" y="66"/>
                </a:lnTo>
                <a:close/>
                <a:moveTo>
                  <a:pt x="2482" y="98"/>
                </a:moveTo>
                <a:lnTo>
                  <a:pt x="2514" y="98"/>
                </a:lnTo>
                <a:lnTo>
                  <a:pt x="2514" y="331"/>
                </a:lnTo>
                <a:lnTo>
                  <a:pt x="2482" y="331"/>
                </a:lnTo>
                <a:lnTo>
                  <a:pt x="2482" y="98"/>
                </a:lnTo>
                <a:close/>
                <a:moveTo>
                  <a:pt x="2602" y="98"/>
                </a:moveTo>
                <a:lnTo>
                  <a:pt x="2602" y="146"/>
                </a:lnTo>
                <a:lnTo>
                  <a:pt x="2580" y="146"/>
                </a:lnTo>
                <a:lnTo>
                  <a:pt x="2580" y="260"/>
                </a:lnTo>
                <a:lnTo>
                  <a:pt x="2580" y="266"/>
                </a:lnTo>
                <a:lnTo>
                  <a:pt x="2581" y="272"/>
                </a:lnTo>
                <a:lnTo>
                  <a:pt x="2582" y="276"/>
                </a:lnTo>
                <a:lnTo>
                  <a:pt x="2583" y="278"/>
                </a:lnTo>
                <a:lnTo>
                  <a:pt x="2585" y="280"/>
                </a:lnTo>
                <a:lnTo>
                  <a:pt x="2587" y="282"/>
                </a:lnTo>
                <a:lnTo>
                  <a:pt x="2589" y="284"/>
                </a:lnTo>
                <a:lnTo>
                  <a:pt x="2591" y="284"/>
                </a:lnTo>
                <a:lnTo>
                  <a:pt x="2596" y="282"/>
                </a:lnTo>
                <a:lnTo>
                  <a:pt x="2599" y="282"/>
                </a:lnTo>
                <a:lnTo>
                  <a:pt x="2605" y="329"/>
                </a:lnTo>
                <a:lnTo>
                  <a:pt x="2598" y="333"/>
                </a:lnTo>
                <a:lnTo>
                  <a:pt x="2593" y="335"/>
                </a:lnTo>
                <a:lnTo>
                  <a:pt x="2587" y="335"/>
                </a:lnTo>
                <a:lnTo>
                  <a:pt x="2582" y="335"/>
                </a:lnTo>
                <a:lnTo>
                  <a:pt x="2578" y="335"/>
                </a:lnTo>
                <a:lnTo>
                  <a:pt x="2571" y="333"/>
                </a:lnTo>
                <a:lnTo>
                  <a:pt x="2564" y="327"/>
                </a:lnTo>
                <a:lnTo>
                  <a:pt x="2561" y="323"/>
                </a:lnTo>
                <a:lnTo>
                  <a:pt x="2558" y="319"/>
                </a:lnTo>
                <a:lnTo>
                  <a:pt x="2554" y="311"/>
                </a:lnTo>
                <a:lnTo>
                  <a:pt x="2552" y="306"/>
                </a:lnTo>
                <a:lnTo>
                  <a:pt x="2550" y="300"/>
                </a:lnTo>
                <a:lnTo>
                  <a:pt x="2549" y="292"/>
                </a:lnTo>
                <a:lnTo>
                  <a:pt x="2548" y="286"/>
                </a:lnTo>
                <a:lnTo>
                  <a:pt x="2548" y="278"/>
                </a:lnTo>
                <a:lnTo>
                  <a:pt x="2548" y="270"/>
                </a:lnTo>
                <a:lnTo>
                  <a:pt x="2548" y="146"/>
                </a:lnTo>
                <a:lnTo>
                  <a:pt x="2531" y="146"/>
                </a:lnTo>
                <a:lnTo>
                  <a:pt x="2531" y="98"/>
                </a:lnTo>
                <a:lnTo>
                  <a:pt x="2548" y="98"/>
                </a:lnTo>
                <a:lnTo>
                  <a:pt x="2548" y="40"/>
                </a:lnTo>
                <a:lnTo>
                  <a:pt x="2580" y="40"/>
                </a:lnTo>
                <a:lnTo>
                  <a:pt x="2580" y="98"/>
                </a:lnTo>
                <a:lnTo>
                  <a:pt x="2602" y="98"/>
                </a:lnTo>
                <a:close/>
                <a:moveTo>
                  <a:pt x="2647" y="421"/>
                </a:moveTo>
                <a:lnTo>
                  <a:pt x="2641" y="419"/>
                </a:lnTo>
                <a:lnTo>
                  <a:pt x="2635" y="419"/>
                </a:lnTo>
                <a:lnTo>
                  <a:pt x="2629" y="417"/>
                </a:lnTo>
                <a:lnTo>
                  <a:pt x="2625" y="413"/>
                </a:lnTo>
                <a:lnTo>
                  <a:pt x="2634" y="365"/>
                </a:lnTo>
                <a:lnTo>
                  <a:pt x="2638" y="367"/>
                </a:lnTo>
                <a:lnTo>
                  <a:pt x="2642" y="369"/>
                </a:lnTo>
                <a:lnTo>
                  <a:pt x="2645" y="369"/>
                </a:lnTo>
                <a:lnTo>
                  <a:pt x="2648" y="367"/>
                </a:lnTo>
                <a:lnTo>
                  <a:pt x="2651" y="365"/>
                </a:lnTo>
                <a:lnTo>
                  <a:pt x="2654" y="361"/>
                </a:lnTo>
                <a:lnTo>
                  <a:pt x="2656" y="357"/>
                </a:lnTo>
                <a:lnTo>
                  <a:pt x="2658" y="349"/>
                </a:lnTo>
                <a:lnTo>
                  <a:pt x="2660" y="339"/>
                </a:lnTo>
                <a:lnTo>
                  <a:pt x="2616" y="98"/>
                </a:lnTo>
                <a:lnTo>
                  <a:pt x="2652" y="98"/>
                </a:lnTo>
                <a:lnTo>
                  <a:pt x="2676" y="270"/>
                </a:lnTo>
                <a:lnTo>
                  <a:pt x="2702" y="98"/>
                </a:lnTo>
                <a:lnTo>
                  <a:pt x="2737" y="98"/>
                </a:lnTo>
                <a:lnTo>
                  <a:pt x="2691" y="357"/>
                </a:lnTo>
                <a:lnTo>
                  <a:pt x="2688" y="371"/>
                </a:lnTo>
                <a:lnTo>
                  <a:pt x="2685" y="383"/>
                </a:lnTo>
                <a:lnTo>
                  <a:pt x="2683" y="389"/>
                </a:lnTo>
                <a:lnTo>
                  <a:pt x="2680" y="393"/>
                </a:lnTo>
                <a:lnTo>
                  <a:pt x="2676" y="403"/>
                </a:lnTo>
                <a:lnTo>
                  <a:pt x="2673" y="407"/>
                </a:lnTo>
                <a:lnTo>
                  <a:pt x="2670" y="411"/>
                </a:lnTo>
                <a:lnTo>
                  <a:pt x="2663" y="417"/>
                </a:lnTo>
                <a:lnTo>
                  <a:pt x="2660" y="417"/>
                </a:lnTo>
                <a:lnTo>
                  <a:pt x="2656" y="419"/>
                </a:lnTo>
                <a:lnTo>
                  <a:pt x="2647" y="421"/>
                </a:lnTo>
                <a:close/>
                <a:moveTo>
                  <a:pt x="1134" y="557"/>
                </a:moveTo>
                <a:lnTo>
                  <a:pt x="1133" y="547"/>
                </a:lnTo>
                <a:lnTo>
                  <a:pt x="1131" y="539"/>
                </a:lnTo>
                <a:lnTo>
                  <a:pt x="1129" y="533"/>
                </a:lnTo>
                <a:lnTo>
                  <a:pt x="1126" y="527"/>
                </a:lnTo>
                <a:lnTo>
                  <a:pt x="1122" y="523"/>
                </a:lnTo>
                <a:lnTo>
                  <a:pt x="1120" y="521"/>
                </a:lnTo>
                <a:lnTo>
                  <a:pt x="1118" y="519"/>
                </a:lnTo>
                <a:lnTo>
                  <a:pt x="1113" y="517"/>
                </a:lnTo>
                <a:lnTo>
                  <a:pt x="1107" y="517"/>
                </a:lnTo>
                <a:lnTo>
                  <a:pt x="1101" y="517"/>
                </a:lnTo>
                <a:lnTo>
                  <a:pt x="1096" y="519"/>
                </a:lnTo>
                <a:lnTo>
                  <a:pt x="1092" y="523"/>
                </a:lnTo>
                <a:lnTo>
                  <a:pt x="1090" y="525"/>
                </a:lnTo>
                <a:lnTo>
                  <a:pt x="1088" y="527"/>
                </a:lnTo>
                <a:lnTo>
                  <a:pt x="1085" y="533"/>
                </a:lnTo>
                <a:lnTo>
                  <a:pt x="1083" y="539"/>
                </a:lnTo>
                <a:lnTo>
                  <a:pt x="1082" y="545"/>
                </a:lnTo>
                <a:lnTo>
                  <a:pt x="1082" y="553"/>
                </a:lnTo>
                <a:lnTo>
                  <a:pt x="1082" y="557"/>
                </a:lnTo>
                <a:lnTo>
                  <a:pt x="1082" y="561"/>
                </a:lnTo>
                <a:lnTo>
                  <a:pt x="1084" y="567"/>
                </a:lnTo>
                <a:lnTo>
                  <a:pt x="1086" y="573"/>
                </a:lnTo>
                <a:lnTo>
                  <a:pt x="1089" y="577"/>
                </a:lnTo>
                <a:lnTo>
                  <a:pt x="1093" y="581"/>
                </a:lnTo>
                <a:lnTo>
                  <a:pt x="1097" y="585"/>
                </a:lnTo>
                <a:lnTo>
                  <a:pt x="1107" y="591"/>
                </a:lnTo>
                <a:lnTo>
                  <a:pt x="1121" y="597"/>
                </a:lnTo>
                <a:lnTo>
                  <a:pt x="1127" y="601"/>
                </a:lnTo>
                <a:lnTo>
                  <a:pt x="1134" y="605"/>
                </a:lnTo>
                <a:lnTo>
                  <a:pt x="1145" y="615"/>
                </a:lnTo>
                <a:lnTo>
                  <a:pt x="1150" y="621"/>
                </a:lnTo>
                <a:lnTo>
                  <a:pt x="1155" y="629"/>
                </a:lnTo>
                <a:lnTo>
                  <a:pt x="1158" y="637"/>
                </a:lnTo>
                <a:lnTo>
                  <a:pt x="1162" y="645"/>
                </a:lnTo>
                <a:lnTo>
                  <a:pt x="1164" y="655"/>
                </a:lnTo>
                <a:lnTo>
                  <a:pt x="1166" y="665"/>
                </a:lnTo>
                <a:lnTo>
                  <a:pt x="1167" y="677"/>
                </a:lnTo>
                <a:lnTo>
                  <a:pt x="1168" y="691"/>
                </a:lnTo>
                <a:lnTo>
                  <a:pt x="1168" y="701"/>
                </a:lnTo>
                <a:lnTo>
                  <a:pt x="1167" y="711"/>
                </a:lnTo>
                <a:lnTo>
                  <a:pt x="1166" y="721"/>
                </a:lnTo>
                <a:lnTo>
                  <a:pt x="1164" y="729"/>
                </a:lnTo>
                <a:lnTo>
                  <a:pt x="1162" y="737"/>
                </a:lnTo>
                <a:lnTo>
                  <a:pt x="1159" y="745"/>
                </a:lnTo>
                <a:lnTo>
                  <a:pt x="1155" y="753"/>
                </a:lnTo>
                <a:lnTo>
                  <a:pt x="1152" y="759"/>
                </a:lnTo>
                <a:lnTo>
                  <a:pt x="1148" y="765"/>
                </a:lnTo>
                <a:lnTo>
                  <a:pt x="1143" y="771"/>
                </a:lnTo>
                <a:lnTo>
                  <a:pt x="1138" y="775"/>
                </a:lnTo>
                <a:lnTo>
                  <a:pt x="1132" y="779"/>
                </a:lnTo>
                <a:lnTo>
                  <a:pt x="1120" y="783"/>
                </a:lnTo>
                <a:lnTo>
                  <a:pt x="1114" y="785"/>
                </a:lnTo>
                <a:lnTo>
                  <a:pt x="1107" y="785"/>
                </a:lnTo>
                <a:lnTo>
                  <a:pt x="1100" y="785"/>
                </a:lnTo>
                <a:lnTo>
                  <a:pt x="1093" y="783"/>
                </a:lnTo>
                <a:lnTo>
                  <a:pt x="1087" y="781"/>
                </a:lnTo>
                <a:lnTo>
                  <a:pt x="1081" y="777"/>
                </a:lnTo>
                <a:lnTo>
                  <a:pt x="1076" y="775"/>
                </a:lnTo>
                <a:lnTo>
                  <a:pt x="1070" y="769"/>
                </a:lnTo>
                <a:lnTo>
                  <a:pt x="1066" y="765"/>
                </a:lnTo>
                <a:lnTo>
                  <a:pt x="1061" y="759"/>
                </a:lnTo>
                <a:lnTo>
                  <a:pt x="1057" y="751"/>
                </a:lnTo>
                <a:lnTo>
                  <a:pt x="1054" y="743"/>
                </a:lnTo>
                <a:lnTo>
                  <a:pt x="1051" y="735"/>
                </a:lnTo>
                <a:lnTo>
                  <a:pt x="1048" y="727"/>
                </a:lnTo>
                <a:lnTo>
                  <a:pt x="1046" y="717"/>
                </a:lnTo>
                <a:lnTo>
                  <a:pt x="1045" y="705"/>
                </a:lnTo>
                <a:lnTo>
                  <a:pt x="1044" y="693"/>
                </a:lnTo>
                <a:lnTo>
                  <a:pt x="1044" y="681"/>
                </a:lnTo>
                <a:lnTo>
                  <a:pt x="1076" y="681"/>
                </a:lnTo>
                <a:lnTo>
                  <a:pt x="1077" y="693"/>
                </a:lnTo>
                <a:lnTo>
                  <a:pt x="1079" y="703"/>
                </a:lnTo>
                <a:lnTo>
                  <a:pt x="1081" y="711"/>
                </a:lnTo>
                <a:lnTo>
                  <a:pt x="1083" y="713"/>
                </a:lnTo>
                <a:lnTo>
                  <a:pt x="1085" y="717"/>
                </a:lnTo>
                <a:lnTo>
                  <a:pt x="1090" y="723"/>
                </a:lnTo>
                <a:lnTo>
                  <a:pt x="1095" y="725"/>
                </a:lnTo>
                <a:lnTo>
                  <a:pt x="1100" y="729"/>
                </a:lnTo>
                <a:lnTo>
                  <a:pt x="1107" y="729"/>
                </a:lnTo>
                <a:lnTo>
                  <a:pt x="1113" y="729"/>
                </a:lnTo>
                <a:lnTo>
                  <a:pt x="1118" y="727"/>
                </a:lnTo>
                <a:lnTo>
                  <a:pt x="1123" y="723"/>
                </a:lnTo>
                <a:lnTo>
                  <a:pt x="1127" y="719"/>
                </a:lnTo>
                <a:lnTo>
                  <a:pt x="1130" y="713"/>
                </a:lnTo>
                <a:lnTo>
                  <a:pt x="1132" y="705"/>
                </a:lnTo>
                <a:lnTo>
                  <a:pt x="1134" y="699"/>
                </a:lnTo>
                <a:lnTo>
                  <a:pt x="1134" y="691"/>
                </a:lnTo>
                <a:lnTo>
                  <a:pt x="1134" y="683"/>
                </a:lnTo>
                <a:lnTo>
                  <a:pt x="1133" y="675"/>
                </a:lnTo>
                <a:lnTo>
                  <a:pt x="1132" y="673"/>
                </a:lnTo>
                <a:lnTo>
                  <a:pt x="1130" y="671"/>
                </a:lnTo>
                <a:lnTo>
                  <a:pt x="1127" y="665"/>
                </a:lnTo>
                <a:lnTo>
                  <a:pt x="1124" y="661"/>
                </a:lnTo>
                <a:lnTo>
                  <a:pt x="1119" y="657"/>
                </a:lnTo>
                <a:lnTo>
                  <a:pt x="1114" y="655"/>
                </a:lnTo>
                <a:lnTo>
                  <a:pt x="1108" y="651"/>
                </a:lnTo>
                <a:lnTo>
                  <a:pt x="1091" y="643"/>
                </a:lnTo>
                <a:lnTo>
                  <a:pt x="1081" y="637"/>
                </a:lnTo>
                <a:lnTo>
                  <a:pt x="1073" y="629"/>
                </a:lnTo>
                <a:lnTo>
                  <a:pt x="1065" y="621"/>
                </a:lnTo>
                <a:lnTo>
                  <a:pt x="1059" y="613"/>
                </a:lnTo>
                <a:lnTo>
                  <a:pt x="1056" y="607"/>
                </a:lnTo>
                <a:lnTo>
                  <a:pt x="1054" y="601"/>
                </a:lnTo>
                <a:lnTo>
                  <a:pt x="1052" y="595"/>
                </a:lnTo>
                <a:lnTo>
                  <a:pt x="1051" y="587"/>
                </a:lnTo>
                <a:lnTo>
                  <a:pt x="1049" y="581"/>
                </a:lnTo>
                <a:lnTo>
                  <a:pt x="1048" y="573"/>
                </a:lnTo>
                <a:lnTo>
                  <a:pt x="1048" y="565"/>
                </a:lnTo>
                <a:lnTo>
                  <a:pt x="1048" y="557"/>
                </a:lnTo>
                <a:lnTo>
                  <a:pt x="1048" y="543"/>
                </a:lnTo>
                <a:lnTo>
                  <a:pt x="1049" y="537"/>
                </a:lnTo>
                <a:lnTo>
                  <a:pt x="1050" y="529"/>
                </a:lnTo>
                <a:lnTo>
                  <a:pt x="1052" y="517"/>
                </a:lnTo>
                <a:lnTo>
                  <a:pt x="1054" y="513"/>
                </a:lnTo>
                <a:lnTo>
                  <a:pt x="1055" y="507"/>
                </a:lnTo>
                <a:lnTo>
                  <a:pt x="1060" y="497"/>
                </a:lnTo>
                <a:lnTo>
                  <a:pt x="1065" y="487"/>
                </a:lnTo>
                <a:lnTo>
                  <a:pt x="1067" y="483"/>
                </a:lnTo>
                <a:lnTo>
                  <a:pt x="1070" y="479"/>
                </a:lnTo>
                <a:lnTo>
                  <a:pt x="1077" y="473"/>
                </a:lnTo>
                <a:lnTo>
                  <a:pt x="1084" y="469"/>
                </a:lnTo>
                <a:lnTo>
                  <a:pt x="1091" y="465"/>
                </a:lnTo>
                <a:lnTo>
                  <a:pt x="1099" y="463"/>
                </a:lnTo>
                <a:lnTo>
                  <a:pt x="1107" y="461"/>
                </a:lnTo>
                <a:lnTo>
                  <a:pt x="1116" y="463"/>
                </a:lnTo>
                <a:lnTo>
                  <a:pt x="1124" y="465"/>
                </a:lnTo>
                <a:lnTo>
                  <a:pt x="1131" y="469"/>
                </a:lnTo>
                <a:lnTo>
                  <a:pt x="1138" y="473"/>
                </a:lnTo>
                <a:lnTo>
                  <a:pt x="1144" y="481"/>
                </a:lnTo>
                <a:lnTo>
                  <a:pt x="1149" y="487"/>
                </a:lnTo>
                <a:lnTo>
                  <a:pt x="1154" y="497"/>
                </a:lnTo>
                <a:lnTo>
                  <a:pt x="1158" y="507"/>
                </a:lnTo>
                <a:lnTo>
                  <a:pt x="1161" y="517"/>
                </a:lnTo>
                <a:lnTo>
                  <a:pt x="1164" y="529"/>
                </a:lnTo>
                <a:lnTo>
                  <a:pt x="1165" y="537"/>
                </a:lnTo>
                <a:lnTo>
                  <a:pt x="1165" y="543"/>
                </a:lnTo>
                <a:lnTo>
                  <a:pt x="1166" y="557"/>
                </a:lnTo>
                <a:lnTo>
                  <a:pt x="1134" y="557"/>
                </a:lnTo>
                <a:close/>
                <a:moveTo>
                  <a:pt x="1245" y="785"/>
                </a:moveTo>
                <a:lnTo>
                  <a:pt x="1236" y="783"/>
                </a:lnTo>
                <a:lnTo>
                  <a:pt x="1232" y="783"/>
                </a:lnTo>
                <a:lnTo>
                  <a:pt x="1228" y="781"/>
                </a:lnTo>
                <a:lnTo>
                  <a:pt x="1221" y="775"/>
                </a:lnTo>
                <a:lnTo>
                  <a:pt x="1214" y="769"/>
                </a:lnTo>
                <a:lnTo>
                  <a:pt x="1208" y="761"/>
                </a:lnTo>
                <a:lnTo>
                  <a:pt x="1205" y="755"/>
                </a:lnTo>
                <a:lnTo>
                  <a:pt x="1202" y="751"/>
                </a:lnTo>
                <a:lnTo>
                  <a:pt x="1200" y="745"/>
                </a:lnTo>
                <a:lnTo>
                  <a:pt x="1198" y="739"/>
                </a:lnTo>
                <a:lnTo>
                  <a:pt x="1195" y="733"/>
                </a:lnTo>
                <a:lnTo>
                  <a:pt x="1193" y="727"/>
                </a:lnTo>
                <a:lnTo>
                  <a:pt x="1191" y="719"/>
                </a:lnTo>
                <a:lnTo>
                  <a:pt x="1190" y="713"/>
                </a:lnTo>
                <a:lnTo>
                  <a:pt x="1188" y="697"/>
                </a:lnTo>
                <a:lnTo>
                  <a:pt x="1186" y="681"/>
                </a:lnTo>
                <a:lnTo>
                  <a:pt x="1186" y="663"/>
                </a:lnTo>
                <a:lnTo>
                  <a:pt x="1186" y="645"/>
                </a:lnTo>
                <a:lnTo>
                  <a:pt x="1188" y="629"/>
                </a:lnTo>
                <a:lnTo>
                  <a:pt x="1189" y="621"/>
                </a:lnTo>
                <a:lnTo>
                  <a:pt x="1190" y="613"/>
                </a:lnTo>
                <a:lnTo>
                  <a:pt x="1193" y="599"/>
                </a:lnTo>
                <a:lnTo>
                  <a:pt x="1198" y="587"/>
                </a:lnTo>
                <a:lnTo>
                  <a:pt x="1202" y="575"/>
                </a:lnTo>
                <a:lnTo>
                  <a:pt x="1208" y="565"/>
                </a:lnTo>
                <a:lnTo>
                  <a:pt x="1214" y="557"/>
                </a:lnTo>
                <a:lnTo>
                  <a:pt x="1217" y="553"/>
                </a:lnTo>
                <a:lnTo>
                  <a:pt x="1221" y="549"/>
                </a:lnTo>
                <a:lnTo>
                  <a:pt x="1228" y="545"/>
                </a:lnTo>
                <a:lnTo>
                  <a:pt x="1232" y="543"/>
                </a:lnTo>
                <a:lnTo>
                  <a:pt x="1236" y="543"/>
                </a:lnTo>
                <a:lnTo>
                  <a:pt x="1245" y="541"/>
                </a:lnTo>
                <a:lnTo>
                  <a:pt x="1252" y="541"/>
                </a:lnTo>
                <a:lnTo>
                  <a:pt x="1259" y="545"/>
                </a:lnTo>
                <a:lnTo>
                  <a:pt x="1266" y="547"/>
                </a:lnTo>
                <a:lnTo>
                  <a:pt x="1272" y="553"/>
                </a:lnTo>
                <a:lnTo>
                  <a:pt x="1277" y="559"/>
                </a:lnTo>
                <a:lnTo>
                  <a:pt x="1282" y="565"/>
                </a:lnTo>
                <a:lnTo>
                  <a:pt x="1286" y="575"/>
                </a:lnTo>
                <a:lnTo>
                  <a:pt x="1290" y="583"/>
                </a:lnTo>
                <a:lnTo>
                  <a:pt x="1293" y="595"/>
                </a:lnTo>
                <a:lnTo>
                  <a:pt x="1295" y="605"/>
                </a:lnTo>
                <a:lnTo>
                  <a:pt x="1297" y="619"/>
                </a:lnTo>
                <a:lnTo>
                  <a:pt x="1297" y="631"/>
                </a:lnTo>
                <a:lnTo>
                  <a:pt x="1267" y="631"/>
                </a:lnTo>
                <a:lnTo>
                  <a:pt x="1266" y="623"/>
                </a:lnTo>
                <a:lnTo>
                  <a:pt x="1264" y="615"/>
                </a:lnTo>
                <a:lnTo>
                  <a:pt x="1262" y="609"/>
                </a:lnTo>
                <a:lnTo>
                  <a:pt x="1260" y="603"/>
                </a:lnTo>
                <a:lnTo>
                  <a:pt x="1257" y="599"/>
                </a:lnTo>
                <a:lnTo>
                  <a:pt x="1253" y="595"/>
                </a:lnTo>
                <a:lnTo>
                  <a:pt x="1249" y="593"/>
                </a:lnTo>
                <a:lnTo>
                  <a:pt x="1245" y="593"/>
                </a:lnTo>
                <a:lnTo>
                  <a:pt x="1240" y="593"/>
                </a:lnTo>
                <a:lnTo>
                  <a:pt x="1235" y="597"/>
                </a:lnTo>
                <a:lnTo>
                  <a:pt x="1231" y="603"/>
                </a:lnTo>
                <a:lnTo>
                  <a:pt x="1227" y="611"/>
                </a:lnTo>
                <a:lnTo>
                  <a:pt x="1225" y="615"/>
                </a:lnTo>
                <a:lnTo>
                  <a:pt x="1224" y="621"/>
                </a:lnTo>
                <a:lnTo>
                  <a:pt x="1222" y="633"/>
                </a:lnTo>
                <a:lnTo>
                  <a:pt x="1220" y="647"/>
                </a:lnTo>
                <a:lnTo>
                  <a:pt x="1220" y="663"/>
                </a:lnTo>
                <a:lnTo>
                  <a:pt x="1220" y="679"/>
                </a:lnTo>
                <a:lnTo>
                  <a:pt x="1222" y="693"/>
                </a:lnTo>
                <a:lnTo>
                  <a:pt x="1223" y="699"/>
                </a:lnTo>
                <a:lnTo>
                  <a:pt x="1224" y="705"/>
                </a:lnTo>
                <a:lnTo>
                  <a:pt x="1225" y="709"/>
                </a:lnTo>
                <a:lnTo>
                  <a:pt x="1227" y="715"/>
                </a:lnTo>
                <a:lnTo>
                  <a:pt x="1231" y="723"/>
                </a:lnTo>
                <a:lnTo>
                  <a:pt x="1233" y="725"/>
                </a:lnTo>
                <a:lnTo>
                  <a:pt x="1235" y="729"/>
                </a:lnTo>
                <a:lnTo>
                  <a:pt x="1240" y="731"/>
                </a:lnTo>
                <a:lnTo>
                  <a:pt x="1242" y="733"/>
                </a:lnTo>
                <a:lnTo>
                  <a:pt x="1245" y="733"/>
                </a:lnTo>
                <a:lnTo>
                  <a:pt x="1249" y="733"/>
                </a:lnTo>
                <a:lnTo>
                  <a:pt x="1253" y="731"/>
                </a:lnTo>
                <a:lnTo>
                  <a:pt x="1256" y="727"/>
                </a:lnTo>
                <a:lnTo>
                  <a:pt x="1259" y="723"/>
                </a:lnTo>
                <a:lnTo>
                  <a:pt x="1262" y="717"/>
                </a:lnTo>
                <a:lnTo>
                  <a:pt x="1264" y="711"/>
                </a:lnTo>
                <a:lnTo>
                  <a:pt x="1266" y="703"/>
                </a:lnTo>
                <a:lnTo>
                  <a:pt x="1267" y="693"/>
                </a:lnTo>
                <a:lnTo>
                  <a:pt x="1297" y="693"/>
                </a:lnTo>
                <a:lnTo>
                  <a:pt x="1297" y="701"/>
                </a:lnTo>
                <a:lnTo>
                  <a:pt x="1297" y="707"/>
                </a:lnTo>
                <a:lnTo>
                  <a:pt x="1295" y="719"/>
                </a:lnTo>
                <a:lnTo>
                  <a:pt x="1294" y="725"/>
                </a:lnTo>
                <a:lnTo>
                  <a:pt x="1293" y="731"/>
                </a:lnTo>
                <a:lnTo>
                  <a:pt x="1292" y="735"/>
                </a:lnTo>
                <a:lnTo>
                  <a:pt x="1290" y="741"/>
                </a:lnTo>
                <a:lnTo>
                  <a:pt x="1287" y="751"/>
                </a:lnTo>
                <a:lnTo>
                  <a:pt x="1282" y="759"/>
                </a:lnTo>
                <a:lnTo>
                  <a:pt x="1277" y="767"/>
                </a:lnTo>
                <a:lnTo>
                  <a:pt x="1272" y="773"/>
                </a:lnTo>
                <a:lnTo>
                  <a:pt x="1266" y="779"/>
                </a:lnTo>
                <a:lnTo>
                  <a:pt x="1259" y="781"/>
                </a:lnTo>
                <a:lnTo>
                  <a:pt x="1252" y="783"/>
                </a:lnTo>
                <a:lnTo>
                  <a:pt x="1245" y="785"/>
                </a:lnTo>
                <a:close/>
                <a:moveTo>
                  <a:pt x="1352" y="643"/>
                </a:moveTo>
                <a:lnTo>
                  <a:pt x="1352" y="779"/>
                </a:lnTo>
                <a:lnTo>
                  <a:pt x="1319" y="779"/>
                </a:lnTo>
                <a:lnTo>
                  <a:pt x="1319" y="465"/>
                </a:lnTo>
                <a:lnTo>
                  <a:pt x="1351" y="465"/>
                </a:lnTo>
                <a:lnTo>
                  <a:pt x="1351" y="585"/>
                </a:lnTo>
                <a:lnTo>
                  <a:pt x="1354" y="577"/>
                </a:lnTo>
                <a:lnTo>
                  <a:pt x="1357" y="567"/>
                </a:lnTo>
                <a:lnTo>
                  <a:pt x="1361" y="559"/>
                </a:lnTo>
                <a:lnTo>
                  <a:pt x="1365" y="553"/>
                </a:lnTo>
                <a:lnTo>
                  <a:pt x="1370" y="547"/>
                </a:lnTo>
                <a:lnTo>
                  <a:pt x="1375" y="545"/>
                </a:lnTo>
                <a:lnTo>
                  <a:pt x="1381" y="543"/>
                </a:lnTo>
                <a:lnTo>
                  <a:pt x="1388" y="541"/>
                </a:lnTo>
                <a:lnTo>
                  <a:pt x="1396" y="543"/>
                </a:lnTo>
                <a:lnTo>
                  <a:pt x="1400" y="545"/>
                </a:lnTo>
                <a:lnTo>
                  <a:pt x="1404" y="547"/>
                </a:lnTo>
                <a:lnTo>
                  <a:pt x="1408" y="551"/>
                </a:lnTo>
                <a:lnTo>
                  <a:pt x="1411" y="555"/>
                </a:lnTo>
                <a:lnTo>
                  <a:pt x="1414" y="559"/>
                </a:lnTo>
                <a:lnTo>
                  <a:pt x="1417" y="565"/>
                </a:lnTo>
                <a:lnTo>
                  <a:pt x="1420" y="571"/>
                </a:lnTo>
                <a:lnTo>
                  <a:pt x="1422" y="577"/>
                </a:lnTo>
                <a:lnTo>
                  <a:pt x="1424" y="585"/>
                </a:lnTo>
                <a:lnTo>
                  <a:pt x="1426" y="593"/>
                </a:lnTo>
                <a:lnTo>
                  <a:pt x="1427" y="601"/>
                </a:lnTo>
                <a:lnTo>
                  <a:pt x="1428" y="611"/>
                </a:lnTo>
                <a:lnTo>
                  <a:pt x="1428" y="619"/>
                </a:lnTo>
                <a:lnTo>
                  <a:pt x="1428" y="629"/>
                </a:lnTo>
                <a:lnTo>
                  <a:pt x="1428" y="779"/>
                </a:lnTo>
                <a:lnTo>
                  <a:pt x="1396" y="779"/>
                </a:lnTo>
                <a:lnTo>
                  <a:pt x="1396" y="641"/>
                </a:lnTo>
                <a:lnTo>
                  <a:pt x="1395" y="631"/>
                </a:lnTo>
                <a:lnTo>
                  <a:pt x="1394" y="623"/>
                </a:lnTo>
                <a:lnTo>
                  <a:pt x="1393" y="615"/>
                </a:lnTo>
                <a:lnTo>
                  <a:pt x="1390" y="607"/>
                </a:lnTo>
                <a:lnTo>
                  <a:pt x="1387" y="603"/>
                </a:lnTo>
                <a:lnTo>
                  <a:pt x="1383" y="599"/>
                </a:lnTo>
                <a:lnTo>
                  <a:pt x="1379" y="597"/>
                </a:lnTo>
                <a:lnTo>
                  <a:pt x="1375" y="595"/>
                </a:lnTo>
                <a:lnTo>
                  <a:pt x="1370" y="597"/>
                </a:lnTo>
                <a:lnTo>
                  <a:pt x="1365" y="599"/>
                </a:lnTo>
                <a:lnTo>
                  <a:pt x="1362" y="603"/>
                </a:lnTo>
                <a:lnTo>
                  <a:pt x="1358" y="609"/>
                </a:lnTo>
                <a:lnTo>
                  <a:pt x="1355" y="615"/>
                </a:lnTo>
                <a:lnTo>
                  <a:pt x="1353" y="623"/>
                </a:lnTo>
                <a:lnTo>
                  <a:pt x="1352" y="633"/>
                </a:lnTo>
                <a:lnTo>
                  <a:pt x="1352" y="643"/>
                </a:lnTo>
                <a:close/>
                <a:moveTo>
                  <a:pt x="1508" y="785"/>
                </a:moveTo>
                <a:lnTo>
                  <a:pt x="1499" y="783"/>
                </a:lnTo>
                <a:lnTo>
                  <a:pt x="1495" y="783"/>
                </a:lnTo>
                <a:lnTo>
                  <a:pt x="1491" y="781"/>
                </a:lnTo>
                <a:lnTo>
                  <a:pt x="1484" y="775"/>
                </a:lnTo>
                <a:lnTo>
                  <a:pt x="1477" y="769"/>
                </a:lnTo>
                <a:lnTo>
                  <a:pt x="1471" y="761"/>
                </a:lnTo>
                <a:lnTo>
                  <a:pt x="1465" y="751"/>
                </a:lnTo>
                <a:lnTo>
                  <a:pt x="1461" y="739"/>
                </a:lnTo>
                <a:lnTo>
                  <a:pt x="1457" y="727"/>
                </a:lnTo>
                <a:lnTo>
                  <a:pt x="1454" y="713"/>
                </a:lnTo>
                <a:lnTo>
                  <a:pt x="1451" y="697"/>
                </a:lnTo>
                <a:lnTo>
                  <a:pt x="1450" y="681"/>
                </a:lnTo>
                <a:lnTo>
                  <a:pt x="1450" y="663"/>
                </a:lnTo>
                <a:lnTo>
                  <a:pt x="1450" y="645"/>
                </a:lnTo>
                <a:lnTo>
                  <a:pt x="1451" y="629"/>
                </a:lnTo>
                <a:lnTo>
                  <a:pt x="1452" y="621"/>
                </a:lnTo>
                <a:lnTo>
                  <a:pt x="1454" y="613"/>
                </a:lnTo>
                <a:lnTo>
                  <a:pt x="1457" y="599"/>
                </a:lnTo>
                <a:lnTo>
                  <a:pt x="1461" y="587"/>
                </a:lnTo>
                <a:lnTo>
                  <a:pt x="1465" y="575"/>
                </a:lnTo>
                <a:lnTo>
                  <a:pt x="1471" y="565"/>
                </a:lnTo>
                <a:lnTo>
                  <a:pt x="1477" y="557"/>
                </a:lnTo>
                <a:lnTo>
                  <a:pt x="1480" y="553"/>
                </a:lnTo>
                <a:lnTo>
                  <a:pt x="1484" y="549"/>
                </a:lnTo>
                <a:lnTo>
                  <a:pt x="1491" y="545"/>
                </a:lnTo>
                <a:lnTo>
                  <a:pt x="1495" y="543"/>
                </a:lnTo>
                <a:lnTo>
                  <a:pt x="1499" y="543"/>
                </a:lnTo>
                <a:lnTo>
                  <a:pt x="1508" y="541"/>
                </a:lnTo>
                <a:lnTo>
                  <a:pt x="1516" y="543"/>
                </a:lnTo>
                <a:lnTo>
                  <a:pt x="1520" y="543"/>
                </a:lnTo>
                <a:lnTo>
                  <a:pt x="1524" y="545"/>
                </a:lnTo>
                <a:lnTo>
                  <a:pt x="1532" y="549"/>
                </a:lnTo>
                <a:lnTo>
                  <a:pt x="1539" y="557"/>
                </a:lnTo>
                <a:lnTo>
                  <a:pt x="1545" y="565"/>
                </a:lnTo>
                <a:lnTo>
                  <a:pt x="1550" y="575"/>
                </a:lnTo>
                <a:lnTo>
                  <a:pt x="1555" y="587"/>
                </a:lnTo>
                <a:lnTo>
                  <a:pt x="1559" y="599"/>
                </a:lnTo>
                <a:lnTo>
                  <a:pt x="1560" y="607"/>
                </a:lnTo>
                <a:lnTo>
                  <a:pt x="1562" y="613"/>
                </a:lnTo>
                <a:lnTo>
                  <a:pt x="1564" y="629"/>
                </a:lnTo>
                <a:lnTo>
                  <a:pt x="1565" y="645"/>
                </a:lnTo>
                <a:lnTo>
                  <a:pt x="1566" y="663"/>
                </a:lnTo>
                <a:lnTo>
                  <a:pt x="1565" y="681"/>
                </a:lnTo>
                <a:lnTo>
                  <a:pt x="1564" y="697"/>
                </a:lnTo>
                <a:lnTo>
                  <a:pt x="1563" y="705"/>
                </a:lnTo>
                <a:lnTo>
                  <a:pt x="1562" y="713"/>
                </a:lnTo>
                <a:lnTo>
                  <a:pt x="1559" y="727"/>
                </a:lnTo>
                <a:lnTo>
                  <a:pt x="1555" y="739"/>
                </a:lnTo>
                <a:lnTo>
                  <a:pt x="1550" y="751"/>
                </a:lnTo>
                <a:lnTo>
                  <a:pt x="1545" y="761"/>
                </a:lnTo>
                <a:lnTo>
                  <a:pt x="1539" y="769"/>
                </a:lnTo>
                <a:lnTo>
                  <a:pt x="1535" y="773"/>
                </a:lnTo>
                <a:lnTo>
                  <a:pt x="1532" y="775"/>
                </a:lnTo>
                <a:lnTo>
                  <a:pt x="1524" y="781"/>
                </a:lnTo>
                <a:lnTo>
                  <a:pt x="1520" y="783"/>
                </a:lnTo>
                <a:lnTo>
                  <a:pt x="1516" y="783"/>
                </a:lnTo>
                <a:lnTo>
                  <a:pt x="1508" y="785"/>
                </a:lnTo>
                <a:close/>
                <a:moveTo>
                  <a:pt x="1508" y="733"/>
                </a:moveTo>
                <a:lnTo>
                  <a:pt x="1513" y="733"/>
                </a:lnTo>
                <a:lnTo>
                  <a:pt x="1516" y="731"/>
                </a:lnTo>
                <a:lnTo>
                  <a:pt x="1518" y="729"/>
                </a:lnTo>
                <a:lnTo>
                  <a:pt x="1521" y="727"/>
                </a:lnTo>
                <a:lnTo>
                  <a:pt x="1523" y="723"/>
                </a:lnTo>
                <a:lnTo>
                  <a:pt x="1524" y="719"/>
                </a:lnTo>
                <a:lnTo>
                  <a:pt x="1526" y="713"/>
                </a:lnTo>
                <a:lnTo>
                  <a:pt x="1529" y="703"/>
                </a:lnTo>
                <a:lnTo>
                  <a:pt x="1531" y="691"/>
                </a:lnTo>
                <a:lnTo>
                  <a:pt x="1532" y="677"/>
                </a:lnTo>
                <a:lnTo>
                  <a:pt x="1532" y="663"/>
                </a:lnTo>
                <a:lnTo>
                  <a:pt x="1532" y="647"/>
                </a:lnTo>
                <a:lnTo>
                  <a:pt x="1531" y="635"/>
                </a:lnTo>
                <a:lnTo>
                  <a:pt x="1529" y="623"/>
                </a:lnTo>
                <a:lnTo>
                  <a:pt x="1526" y="611"/>
                </a:lnTo>
                <a:lnTo>
                  <a:pt x="1524" y="607"/>
                </a:lnTo>
                <a:lnTo>
                  <a:pt x="1523" y="603"/>
                </a:lnTo>
                <a:lnTo>
                  <a:pt x="1518" y="597"/>
                </a:lnTo>
                <a:lnTo>
                  <a:pt x="1513" y="593"/>
                </a:lnTo>
                <a:lnTo>
                  <a:pt x="1508" y="591"/>
                </a:lnTo>
                <a:lnTo>
                  <a:pt x="1502" y="593"/>
                </a:lnTo>
                <a:lnTo>
                  <a:pt x="1499" y="593"/>
                </a:lnTo>
                <a:lnTo>
                  <a:pt x="1497" y="597"/>
                </a:lnTo>
                <a:lnTo>
                  <a:pt x="1495" y="599"/>
                </a:lnTo>
                <a:lnTo>
                  <a:pt x="1493" y="603"/>
                </a:lnTo>
                <a:lnTo>
                  <a:pt x="1491" y="607"/>
                </a:lnTo>
                <a:lnTo>
                  <a:pt x="1489" y="611"/>
                </a:lnTo>
                <a:lnTo>
                  <a:pt x="1486" y="623"/>
                </a:lnTo>
                <a:lnTo>
                  <a:pt x="1484" y="635"/>
                </a:lnTo>
                <a:lnTo>
                  <a:pt x="1483" y="647"/>
                </a:lnTo>
                <a:lnTo>
                  <a:pt x="1483" y="663"/>
                </a:lnTo>
                <a:lnTo>
                  <a:pt x="1483" y="677"/>
                </a:lnTo>
                <a:lnTo>
                  <a:pt x="1484" y="691"/>
                </a:lnTo>
                <a:lnTo>
                  <a:pt x="1486" y="703"/>
                </a:lnTo>
                <a:lnTo>
                  <a:pt x="1489" y="713"/>
                </a:lnTo>
                <a:lnTo>
                  <a:pt x="1490" y="717"/>
                </a:lnTo>
                <a:lnTo>
                  <a:pt x="1491" y="719"/>
                </a:lnTo>
                <a:lnTo>
                  <a:pt x="1493" y="723"/>
                </a:lnTo>
                <a:lnTo>
                  <a:pt x="1497" y="729"/>
                </a:lnTo>
                <a:lnTo>
                  <a:pt x="1502" y="733"/>
                </a:lnTo>
                <a:lnTo>
                  <a:pt x="1508" y="733"/>
                </a:lnTo>
                <a:close/>
                <a:moveTo>
                  <a:pt x="1640" y="785"/>
                </a:moveTo>
                <a:lnTo>
                  <a:pt x="1631" y="783"/>
                </a:lnTo>
                <a:lnTo>
                  <a:pt x="1627" y="783"/>
                </a:lnTo>
                <a:lnTo>
                  <a:pt x="1623" y="781"/>
                </a:lnTo>
                <a:lnTo>
                  <a:pt x="1616" y="775"/>
                </a:lnTo>
                <a:lnTo>
                  <a:pt x="1609" y="769"/>
                </a:lnTo>
                <a:lnTo>
                  <a:pt x="1603" y="761"/>
                </a:lnTo>
                <a:lnTo>
                  <a:pt x="1598" y="751"/>
                </a:lnTo>
                <a:lnTo>
                  <a:pt x="1593" y="739"/>
                </a:lnTo>
                <a:lnTo>
                  <a:pt x="1589" y="727"/>
                </a:lnTo>
                <a:lnTo>
                  <a:pt x="1586" y="713"/>
                </a:lnTo>
                <a:lnTo>
                  <a:pt x="1584" y="697"/>
                </a:lnTo>
                <a:lnTo>
                  <a:pt x="1582" y="681"/>
                </a:lnTo>
                <a:lnTo>
                  <a:pt x="1582" y="663"/>
                </a:lnTo>
                <a:lnTo>
                  <a:pt x="1582" y="645"/>
                </a:lnTo>
                <a:lnTo>
                  <a:pt x="1584" y="629"/>
                </a:lnTo>
                <a:lnTo>
                  <a:pt x="1585" y="621"/>
                </a:lnTo>
                <a:lnTo>
                  <a:pt x="1586" y="613"/>
                </a:lnTo>
                <a:lnTo>
                  <a:pt x="1589" y="599"/>
                </a:lnTo>
                <a:lnTo>
                  <a:pt x="1593" y="587"/>
                </a:lnTo>
                <a:lnTo>
                  <a:pt x="1598" y="575"/>
                </a:lnTo>
                <a:lnTo>
                  <a:pt x="1603" y="565"/>
                </a:lnTo>
                <a:lnTo>
                  <a:pt x="1609" y="557"/>
                </a:lnTo>
                <a:lnTo>
                  <a:pt x="1613" y="553"/>
                </a:lnTo>
                <a:lnTo>
                  <a:pt x="1616" y="549"/>
                </a:lnTo>
                <a:lnTo>
                  <a:pt x="1623" y="545"/>
                </a:lnTo>
                <a:lnTo>
                  <a:pt x="1627" y="543"/>
                </a:lnTo>
                <a:lnTo>
                  <a:pt x="1631" y="543"/>
                </a:lnTo>
                <a:lnTo>
                  <a:pt x="1640" y="541"/>
                </a:lnTo>
                <a:lnTo>
                  <a:pt x="1649" y="543"/>
                </a:lnTo>
                <a:lnTo>
                  <a:pt x="1653" y="543"/>
                </a:lnTo>
                <a:lnTo>
                  <a:pt x="1657" y="545"/>
                </a:lnTo>
                <a:lnTo>
                  <a:pt x="1664" y="549"/>
                </a:lnTo>
                <a:lnTo>
                  <a:pt x="1671" y="557"/>
                </a:lnTo>
                <a:lnTo>
                  <a:pt x="1678" y="565"/>
                </a:lnTo>
                <a:lnTo>
                  <a:pt x="1683" y="575"/>
                </a:lnTo>
                <a:lnTo>
                  <a:pt x="1688" y="587"/>
                </a:lnTo>
                <a:lnTo>
                  <a:pt x="1692" y="599"/>
                </a:lnTo>
                <a:lnTo>
                  <a:pt x="1694" y="607"/>
                </a:lnTo>
                <a:lnTo>
                  <a:pt x="1695" y="613"/>
                </a:lnTo>
                <a:lnTo>
                  <a:pt x="1697" y="629"/>
                </a:lnTo>
                <a:lnTo>
                  <a:pt x="1699" y="645"/>
                </a:lnTo>
                <a:lnTo>
                  <a:pt x="1699" y="663"/>
                </a:lnTo>
                <a:lnTo>
                  <a:pt x="1699" y="681"/>
                </a:lnTo>
                <a:lnTo>
                  <a:pt x="1697" y="697"/>
                </a:lnTo>
                <a:lnTo>
                  <a:pt x="1696" y="705"/>
                </a:lnTo>
                <a:lnTo>
                  <a:pt x="1695" y="713"/>
                </a:lnTo>
                <a:lnTo>
                  <a:pt x="1692" y="727"/>
                </a:lnTo>
                <a:lnTo>
                  <a:pt x="1688" y="739"/>
                </a:lnTo>
                <a:lnTo>
                  <a:pt x="1683" y="751"/>
                </a:lnTo>
                <a:lnTo>
                  <a:pt x="1678" y="761"/>
                </a:lnTo>
                <a:lnTo>
                  <a:pt x="1671" y="769"/>
                </a:lnTo>
                <a:lnTo>
                  <a:pt x="1668" y="773"/>
                </a:lnTo>
                <a:lnTo>
                  <a:pt x="1664" y="775"/>
                </a:lnTo>
                <a:lnTo>
                  <a:pt x="1657" y="781"/>
                </a:lnTo>
                <a:lnTo>
                  <a:pt x="1653" y="783"/>
                </a:lnTo>
                <a:lnTo>
                  <a:pt x="1649" y="783"/>
                </a:lnTo>
                <a:lnTo>
                  <a:pt x="1640" y="785"/>
                </a:lnTo>
                <a:close/>
                <a:moveTo>
                  <a:pt x="1640" y="733"/>
                </a:moveTo>
                <a:lnTo>
                  <a:pt x="1646" y="733"/>
                </a:lnTo>
                <a:lnTo>
                  <a:pt x="1648" y="731"/>
                </a:lnTo>
                <a:lnTo>
                  <a:pt x="1651" y="729"/>
                </a:lnTo>
                <a:lnTo>
                  <a:pt x="1653" y="727"/>
                </a:lnTo>
                <a:lnTo>
                  <a:pt x="1655" y="723"/>
                </a:lnTo>
                <a:lnTo>
                  <a:pt x="1657" y="719"/>
                </a:lnTo>
                <a:lnTo>
                  <a:pt x="1659" y="713"/>
                </a:lnTo>
                <a:lnTo>
                  <a:pt x="1661" y="703"/>
                </a:lnTo>
                <a:lnTo>
                  <a:pt x="1663" y="691"/>
                </a:lnTo>
                <a:lnTo>
                  <a:pt x="1664" y="677"/>
                </a:lnTo>
                <a:lnTo>
                  <a:pt x="1665" y="663"/>
                </a:lnTo>
                <a:lnTo>
                  <a:pt x="1664" y="647"/>
                </a:lnTo>
                <a:lnTo>
                  <a:pt x="1663" y="635"/>
                </a:lnTo>
                <a:lnTo>
                  <a:pt x="1661" y="623"/>
                </a:lnTo>
                <a:lnTo>
                  <a:pt x="1659" y="611"/>
                </a:lnTo>
                <a:lnTo>
                  <a:pt x="1657" y="607"/>
                </a:lnTo>
                <a:lnTo>
                  <a:pt x="1655" y="603"/>
                </a:lnTo>
                <a:lnTo>
                  <a:pt x="1651" y="597"/>
                </a:lnTo>
                <a:lnTo>
                  <a:pt x="1646" y="593"/>
                </a:lnTo>
                <a:lnTo>
                  <a:pt x="1640" y="591"/>
                </a:lnTo>
                <a:lnTo>
                  <a:pt x="1634" y="593"/>
                </a:lnTo>
                <a:lnTo>
                  <a:pt x="1632" y="593"/>
                </a:lnTo>
                <a:lnTo>
                  <a:pt x="1629" y="597"/>
                </a:lnTo>
                <a:lnTo>
                  <a:pt x="1627" y="599"/>
                </a:lnTo>
                <a:lnTo>
                  <a:pt x="1625" y="603"/>
                </a:lnTo>
                <a:lnTo>
                  <a:pt x="1623" y="607"/>
                </a:lnTo>
                <a:lnTo>
                  <a:pt x="1622" y="611"/>
                </a:lnTo>
                <a:lnTo>
                  <a:pt x="1619" y="623"/>
                </a:lnTo>
                <a:lnTo>
                  <a:pt x="1617" y="635"/>
                </a:lnTo>
                <a:lnTo>
                  <a:pt x="1616" y="647"/>
                </a:lnTo>
                <a:lnTo>
                  <a:pt x="1615" y="663"/>
                </a:lnTo>
                <a:lnTo>
                  <a:pt x="1616" y="677"/>
                </a:lnTo>
                <a:lnTo>
                  <a:pt x="1617" y="691"/>
                </a:lnTo>
                <a:lnTo>
                  <a:pt x="1619" y="703"/>
                </a:lnTo>
                <a:lnTo>
                  <a:pt x="1622" y="713"/>
                </a:lnTo>
                <a:lnTo>
                  <a:pt x="1622" y="717"/>
                </a:lnTo>
                <a:lnTo>
                  <a:pt x="1623" y="719"/>
                </a:lnTo>
                <a:lnTo>
                  <a:pt x="1625" y="723"/>
                </a:lnTo>
                <a:lnTo>
                  <a:pt x="1629" y="729"/>
                </a:lnTo>
                <a:lnTo>
                  <a:pt x="1634" y="733"/>
                </a:lnTo>
                <a:lnTo>
                  <a:pt x="1640" y="733"/>
                </a:lnTo>
                <a:close/>
                <a:moveTo>
                  <a:pt x="1754" y="779"/>
                </a:moveTo>
                <a:lnTo>
                  <a:pt x="1721" y="779"/>
                </a:lnTo>
                <a:lnTo>
                  <a:pt x="1721" y="465"/>
                </a:lnTo>
                <a:lnTo>
                  <a:pt x="1754" y="465"/>
                </a:lnTo>
                <a:lnTo>
                  <a:pt x="1754" y="779"/>
                </a:lnTo>
                <a:close/>
                <a:moveTo>
                  <a:pt x="1883" y="785"/>
                </a:moveTo>
                <a:lnTo>
                  <a:pt x="1875" y="783"/>
                </a:lnTo>
                <a:lnTo>
                  <a:pt x="1871" y="783"/>
                </a:lnTo>
                <a:lnTo>
                  <a:pt x="1867" y="781"/>
                </a:lnTo>
                <a:lnTo>
                  <a:pt x="1859" y="775"/>
                </a:lnTo>
                <a:lnTo>
                  <a:pt x="1852" y="769"/>
                </a:lnTo>
                <a:lnTo>
                  <a:pt x="1846" y="761"/>
                </a:lnTo>
                <a:lnTo>
                  <a:pt x="1841" y="751"/>
                </a:lnTo>
                <a:lnTo>
                  <a:pt x="1836" y="739"/>
                </a:lnTo>
                <a:lnTo>
                  <a:pt x="1832" y="727"/>
                </a:lnTo>
                <a:lnTo>
                  <a:pt x="1829" y="713"/>
                </a:lnTo>
                <a:lnTo>
                  <a:pt x="1827" y="697"/>
                </a:lnTo>
                <a:lnTo>
                  <a:pt x="1826" y="681"/>
                </a:lnTo>
                <a:lnTo>
                  <a:pt x="1825" y="663"/>
                </a:lnTo>
                <a:lnTo>
                  <a:pt x="1826" y="645"/>
                </a:lnTo>
                <a:lnTo>
                  <a:pt x="1827" y="629"/>
                </a:lnTo>
                <a:lnTo>
                  <a:pt x="1828" y="621"/>
                </a:lnTo>
                <a:lnTo>
                  <a:pt x="1829" y="613"/>
                </a:lnTo>
                <a:lnTo>
                  <a:pt x="1832" y="599"/>
                </a:lnTo>
                <a:lnTo>
                  <a:pt x="1836" y="587"/>
                </a:lnTo>
                <a:lnTo>
                  <a:pt x="1841" y="575"/>
                </a:lnTo>
                <a:lnTo>
                  <a:pt x="1846" y="565"/>
                </a:lnTo>
                <a:lnTo>
                  <a:pt x="1852" y="557"/>
                </a:lnTo>
                <a:lnTo>
                  <a:pt x="1856" y="553"/>
                </a:lnTo>
                <a:lnTo>
                  <a:pt x="1859" y="549"/>
                </a:lnTo>
                <a:lnTo>
                  <a:pt x="1867" y="545"/>
                </a:lnTo>
                <a:lnTo>
                  <a:pt x="1871" y="543"/>
                </a:lnTo>
                <a:lnTo>
                  <a:pt x="1875" y="543"/>
                </a:lnTo>
                <a:lnTo>
                  <a:pt x="1883" y="541"/>
                </a:lnTo>
                <a:lnTo>
                  <a:pt x="1892" y="543"/>
                </a:lnTo>
                <a:lnTo>
                  <a:pt x="1896" y="543"/>
                </a:lnTo>
                <a:lnTo>
                  <a:pt x="1900" y="545"/>
                </a:lnTo>
                <a:lnTo>
                  <a:pt x="1907" y="549"/>
                </a:lnTo>
                <a:lnTo>
                  <a:pt x="1914" y="557"/>
                </a:lnTo>
                <a:lnTo>
                  <a:pt x="1920" y="565"/>
                </a:lnTo>
                <a:lnTo>
                  <a:pt x="1926" y="575"/>
                </a:lnTo>
                <a:lnTo>
                  <a:pt x="1930" y="587"/>
                </a:lnTo>
                <a:lnTo>
                  <a:pt x="1934" y="599"/>
                </a:lnTo>
                <a:lnTo>
                  <a:pt x="1936" y="607"/>
                </a:lnTo>
                <a:lnTo>
                  <a:pt x="1937" y="613"/>
                </a:lnTo>
                <a:lnTo>
                  <a:pt x="1939" y="629"/>
                </a:lnTo>
                <a:lnTo>
                  <a:pt x="1941" y="645"/>
                </a:lnTo>
                <a:lnTo>
                  <a:pt x="1941" y="663"/>
                </a:lnTo>
                <a:lnTo>
                  <a:pt x="1941" y="681"/>
                </a:lnTo>
                <a:lnTo>
                  <a:pt x="1939" y="697"/>
                </a:lnTo>
                <a:lnTo>
                  <a:pt x="1938" y="705"/>
                </a:lnTo>
                <a:lnTo>
                  <a:pt x="1937" y="713"/>
                </a:lnTo>
                <a:lnTo>
                  <a:pt x="1934" y="727"/>
                </a:lnTo>
                <a:lnTo>
                  <a:pt x="1930" y="739"/>
                </a:lnTo>
                <a:lnTo>
                  <a:pt x="1926" y="751"/>
                </a:lnTo>
                <a:lnTo>
                  <a:pt x="1920" y="761"/>
                </a:lnTo>
                <a:lnTo>
                  <a:pt x="1914" y="769"/>
                </a:lnTo>
                <a:lnTo>
                  <a:pt x="1911" y="773"/>
                </a:lnTo>
                <a:lnTo>
                  <a:pt x="1907" y="775"/>
                </a:lnTo>
                <a:lnTo>
                  <a:pt x="1900" y="781"/>
                </a:lnTo>
                <a:lnTo>
                  <a:pt x="1896" y="783"/>
                </a:lnTo>
                <a:lnTo>
                  <a:pt x="1892" y="783"/>
                </a:lnTo>
                <a:lnTo>
                  <a:pt x="1883" y="785"/>
                </a:lnTo>
                <a:close/>
                <a:moveTo>
                  <a:pt x="1883" y="733"/>
                </a:moveTo>
                <a:lnTo>
                  <a:pt x="1889" y="733"/>
                </a:lnTo>
                <a:lnTo>
                  <a:pt x="1892" y="731"/>
                </a:lnTo>
                <a:lnTo>
                  <a:pt x="1894" y="729"/>
                </a:lnTo>
                <a:lnTo>
                  <a:pt x="1896" y="727"/>
                </a:lnTo>
                <a:lnTo>
                  <a:pt x="1898" y="723"/>
                </a:lnTo>
                <a:lnTo>
                  <a:pt x="1900" y="719"/>
                </a:lnTo>
                <a:lnTo>
                  <a:pt x="1902" y="713"/>
                </a:lnTo>
                <a:lnTo>
                  <a:pt x="1905" y="703"/>
                </a:lnTo>
                <a:lnTo>
                  <a:pt x="1906" y="691"/>
                </a:lnTo>
                <a:lnTo>
                  <a:pt x="1908" y="677"/>
                </a:lnTo>
                <a:lnTo>
                  <a:pt x="1908" y="663"/>
                </a:lnTo>
                <a:lnTo>
                  <a:pt x="1908" y="647"/>
                </a:lnTo>
                <a:lnTo>
                  <a:pt x="1906" y="635"/>
                </a:lnTo>
                <a:lnTo>
                  <a:pt x="1905" y="623"/>
                </a:lnTo>
                <a:lnTo>
                  <a:pt x="1902" y="611"/>
                </a:lnTo>
                <a:lnTo>
                  <a:pt x="1900" y="607"/>
                </a:lnTo>
                <a:lnTo>
                  <a:pt x="1898" y="603"/>
                </a:lnTo>
                <a:lnTo>
                  <a:pt x="1894" y="597"/>
                </a:lnTo>
                <a:lnTo>
                  <a:pt x="1889" y="593"/>
                </a:lnTo>
                <a:lnTo>
                  <a:pt x="1883" y="591"/>
                </a:lnTo>
                <a:lnTo>
                  <a:pt x="1878" y="593"/>
                </a:lnTo>
                <a:lnTo>
                  <a:pt x="1875" y="593"/>
                </a:lnTo>
                <a:lnTo>
                  <a:pt x="1873" y="597"/>
                </a:lnTo>
                <a:lnTo>
                  <a:pt x="1870" y="599"/>
                </a:lnTo>
                <a:lnTo>
                  <a:pt x="1868" y="603"/>
                </a:lnTo>
                <a:lnTo>
                  <a:pt x="1866" y="607"/>
                </a:lnTo>
                <a:lnTo>
                  <a:pt x="1865" y="611"/>
                </a:lnTo>
                <a:lnTo>
                  <a:pt x="1862" y="623"/>
                </a:lnTo>
                <a:lnTo>
                  <a:pt x="1860" y="635"/>
                </a:lnTo>
                <a:lnTo>
                  <a:pt x="1859" y="647"/>
                </a:lnTo>
                <a:lnTo>
                  <a:pt x="1858" y="663"/>
                </a:lnTo>
                <a:lnTo>
                  <a:pt x="1859" y="677"/>
                </a:lnTo>
                <a:lnTo>
                  <a:pt x="1860" y="691"/>
                </a:lnTo>
                <a:lnTo>
                  <a:pt x="1862" y="703"/>
                </a:lnTo>
                <a:lnTo>
                  <a:pt x="1865" y="713"/>
                </a:lnTo>
                <a:lnTo>
                  <a:pt x="1866" y="717"/>
                </a:lnTo>
                <a:lnTo>
                  <a:pt x="1866" y="719"/>
                </a:lnTo>
                <a:lnTo>
                  <a:pt x="1868" y="723"/>
                </a:lnTo>
                <a:lnTo>
                  <a:pt x="1873" y="729"/>
                </a:lnTo>
                <a:lnTo>
                  <a:pt x="1878" y="733"/>
                </a:lnTo>
                <a:lnTo>
                  <a:pt x="1883" y="733"/>
                </a:lnTo>
                <a:close/>
                <a:moveTo>
                  <a:pt x="2024" y="545"/>
                </a:moveTo>
                <a:lnTo>
                  <a:pt x="2024" y="593"/>
                </a:lnTo>
                <a:lnTo>
                  <a:pt x="2001" y="593"/>
                </a:lnTo>
                <a:lnTo>
                  <a:pt x="2001" y="779"/>
                </a:lnTo>
                <a:lnTo>
                  <a:pt x="1968" y="779"/>
                </a:lnTo>
                <a:lnTo>
                  <a:pt x="1968" y="593"/>
                </a:lnTo>
                <a:lnTo>
                  <a:pt x="1952" y="593"/>
                </a:lnTo>
                <a:lnTo>
                  <a:pt x="1952" y="545"/>
                </a:lnTo>
                <a:lnTo>
                  <a:pt x="1968" y="545"/>
                </a:lnTo>
                <a:lnTo>
                  <a:pt x="1968" y="527"/>
                </a:lnTo>
                <a:lnTo>
                  <a:pt x="1969" y="517"/>
                </a:lnTo>
                <a:lnTo>
                  <a:pt x="1969" y="509"/>
                </a:lnTo>
                <a:lnTo>
                  <a:pt x="1971" y="493"/>
                </a:lnTo>
                <a:lnTo>
                  <a:pt x="1973" y="487"/>
                </a:lnTo>
                <a:lnTo>
                  <a:pt x="1975" y="481"/>
                </a:lnTo>
                <a:lnTo>
                  <a:pt x="1977" y="475"/>
                </a:lnTo>
                <a:lnTo>
                  <a:pt x="1979" y="469"/>
                </a:lnTo>
                <a:lnTo>
                  <a:pt x="1985" y="461"/>
                </a:lnTo>
                <a:lnTo>
                  <a:pt x="1987" y="459"/>
                </a:lnTo>
                <a:lnTo>
                  <a:pt x="1988" y="459"/>
                </a:lnTo>
                <a:lnTo>
                  <a:pt x="1992" y="455"/>
                </a:lnTo>
                <a:lnTo>
                  <a:pt x="1999" y="453"/>
                </a:lnTo>
                <a:lnTo>
                  <a:pt x="2003" y="451"/>
                </a:lnTo>
                <a:lnTo>
                  <a:pt x="2007" y="451"/>
                </a:lnTo>
                <a:lnTo>
                  <a:pt x="2014" y="451"/>
                </a:lnTo>
                <a:lnTo>
                  <a:pt x="2021" y="453"/>
                </a:lnTo>
                <a:lnTo>
                  <a:pt x="2030" y="457"/>
                </a:lnTo>
                <a:lnTo>
                  <a:pt x="2024" y="507"/>
                </a:lnTo>
                <a:lnTo>
                  <a:pt x="2020" y="505"/>
                </a:lnTo>
                <a:lnTo>
                  <a:pt x="2014" y="503"/>
                </a:lnTo>
                <a:lnTo>
                  <a:pt x="2010" y="503"/>
                </a:lnTo>
                <a:lnTo>
                  <a:pt x="2008" y="505"/>
                </a:lnTo>
                <a:lnTo>
                  <a:pt x="2005" y="507"/>
                </a:lnTo>
                <a:lnTo>
                  <a:pt x="2004" y="509"/>
                </a:lnTo>
                <a:lnTo>
                  <a:pt x="2003" y="513"/>
                </a:lnTo>
                <a:lnTo>
                  <a:pt x="2002" y="517"/>
                </a:lnTo>
                <a:lnTo>
                  <a:pt x="2001" y="523"/>
                </a:lnTo>
                <a:lnTo>
                  <a:pt x="2001" y="529"/>
                </a:lnTo>
                <a:lnTo>
                  <a:pt x="2001" y="545"/>
                </a:lnTo>
                <a:lnTo>
                  <a:pt x="2024" y="545"/>
                </a:lnTo>
                <a:close/>
                <a:moveTo>
                  <a:pt x="2095" y="779"/>
                </a:moveTo>
                <a:lnTo>
                  <a:pt x="2095" y="465"/>
                </a:lnTo>
                <a:lnTo>
                  <a:pt x="2202" y="465"/>
                </a:lnTo>
                <a:lnTo>
                  <a:pt x="2202" y="521"/>
                </a:lnTo>
                <a:lnTo>
                  <a:pt x="2128" y="521"/>
                </a:lnTo>
                <a:lnTo>
                  <a:pt x="2128" y="595"/>
                </a:lnTo>
                <a:lnTo>
                  <a:pt x="2196" y="595"/>
                </a:lnTo>
                <a:lnTo>
                  <a:pt x="2196" y="651"/>
                </a:lnTo>
                <a:lnTo>
                  <a:pt x="2128" y="651"/>
                </a:lnTo>
                <a:lnTo>
                  <a:pt x="2128" y="725"/>
                </a:lnTo>
                <a:lnTo>
                  <a:pt x="2202" y="725"/>
                </a:lnTo>
                <a:lnTo>
                  <a:pt x="2202" y="779"/>
                </a:lnTo>
                <a:lnTo>
                  <a:pt x="2095" y="779"/>
                </a:lnTo>
                <a:close/>
                <a:moveTo>
                  <a:pt x="2261" y="643"/>
                </a:moveTo>
                <a:lnTo>
                  <a:pt x="2261" y="779"/>
                </a:lnTo>
                <a:lnTo>
                  <a:pt x="2228" y="779"/>
                </a:lnTo>
                <a:lnTo>
                  <a:pt x="2228" y="545"/>
                </a:lnTo>
                <a:lnTo>
                  <a:pt x="2260" y="545"/>
                </a:lnTo>
                <a:lnTo>
                  <a:pt x="2260" y="585"/>
                </a:lnTo>
                <a:lnTo>
                  <a:pt x="2263" y="577"/>
                </a:lnTo>
                <a:lnTo>
                  <a:pt x="2266" y="567"/>
                </a:lnTo>
                <a:lnTo>
                  <a:pt x="2270" y="559"/>
                </a:lnTo>
                <a:lnTo>
                  <a:pt x="2274" y="553"/>
                </a:lnTo>
                <a:lnTo>
                  <a:pt x="2279" y="549"/>
                </a:lnTo>
                <a:lnTo>
                  <a:pt x="2284" y="545"/>
                </a:lnTo>
                <a:lnTo>
                  <a:pt x="2290" y="543"/>
                </a:lnTo>
                <a:lnTo>
                  <a:pt x="2296" y="541"/>
                </a:lnTo>
                <a:lnTo>
                  <a:pt x="2305" y="543"/>
                </a:lnTo>
                <a:lnTo>
                  <a:pt x="2309" y="545"/>
                </a:lnTo>
                <a:lnTo>
                  <a:pt x="2313" y="547"/>
                </a:lnTo>
                <a:lnTo>
                  <a:pt x="2317" y="551"/>
                </a:lnTo>
                <a:lnTo>
                  <a:pt x="2320" y="555"/>
                </a:lnTo>
                <a:lnTo>
                  <a:pt x="2323" y="559"/>
                </a:lnTo>
                <a:lnTo>
                  <a:pt x="2326" y="565"/>
                </a:lnTo>
                <a:lnTo>
                  <a:pt x="2329" y="571"/>
                </a:lnTo>
                <a:lnTo>
                  <a:pt x="2331" y="577"/>
                </a:lnTo>
                <a:lnTo>
                  <a:pt x="2333" y="585"/>
                </a:lnTo>
                <a:lnTo>
                  <a:pt x="2334" y="593"/>
                </a:lnTo>
                <a:lnTo>
                  <a:pt x="2335" y="601"/>
                </a:lnTo>
                <a:lnTo>
                  <a:pt x="2336" y="611"/>
                </a:lnTo>
                <a:lnTo>
                  <a:pt x="2337" y="619"/>
                </a:lnTo>
                <a:lnTo>
                  <a:pt x="2337" y="629"/>
                </a:lnTo>
                <a:lnTo>
                  <a:pt x="2337" y="779"/>
                </a:lnTo>
                <a:lnTo>
                  <a:pt x="2304" y="779"/>
                </a:lnTo>
                <a:lnTo>
                  <a:pt x="2304" y="641"/>
                </a:lnTo>
                <a:lnTo>
                  <a:pt x="2304" y="631"/>
                </a:lnTo>
                <a:lnTo>
                  <a:pt x="2303" y="623"/>
                </a:lnTo>
                <a:lnTo>
                  <a:pt x="2301" y="615"/>
                </a:lnTo>
                <a:lnTo>
                  <a:pt x="2299" y="607"/>
                </a:lnTo>
                <a:lnTo>
                  <a:pt x="2296" y="603"/>
                </a:lnTo>
                <a:lnTo>
                  <a:pt x="2292" y="599"/>
                </a:lnTo>
                <a:lnTo>
                  <a:pt x="2288" y="597"/>
                </a:lnTo>
                <a:lnTo>
                  <a:pt x="2283" y="595"/>
                </a:lnTo>
                <a:lnTo>
                  <a:pt x="2279" y="597"/>
                </a:lnTo>
                <a:lnTo>
                  <a:pt x="2274" y="599"/>
                </a:lnTo>
                <a:lnTo>
                  <a:pt x="2271" y="603"/>
                </a:lnTo>
                <a:lnTo>
                  <a:pt x="2267" y="609"/>
                </a:lnTo>
                <a:lnTo>
                  <a:pt x="2265" y="615"/>
                </a:lnTo>
                <a:lnTo>
                  <a:pt x="2263" y="623"/>
                </a:lnTo>
                <a:lnTo>
                  <a:pt x="2262" y="633"/>
                </a:lnTo>
                <a:lnTo>
                  <a:pt x="2261" y="643"/>
                </a:lnTo>
                <a:close/>
                <a:moveTo>
                  <a:pt x="2416" y="873"/>
                </a:moveTo>
                <a:lnTo>
                  <a:pt x="2405" y="873"/>
                </a:lnTo>
                <a:lnTo>
                  <a:pt x="2395" y="869"/>
                </a:lnTo>
                <a:lnTo>
                  <a:pt x="2391" y="865"/>
                </a:lnTo>
                <a:lnTo>
                  <a:pt x="2387" y="863"/>
                </a:lnTo>
                <a:lnTo>
                  <a:pt x="2383" y="859"/>
                </a:lnTo>
                <a:lnTo>
                  <a:pt x="2379" y="855"/>
                </a:lnTo>
                <a:lnTo>
                  <a:pt x="2376" y="849"/>
                </a:lnTo>
                <a:lnTo>
                  <a:pt x="2373" y="845"/>
                </a:lnTo>
                <a:lnTo>
                  <a:pt x="2370" y="839"/>
                </a:lnTo>
                <a:lnTo>
                  <a:pt x="2368" y="833"/>
                </a:lnTo>
                <a:lnTo>
                  <a:pt x="2366" y="827"/>
                </a:lnTo>
                <a:lnTo>
                  <a:pt x="2365" y="821"/>
                </a:lnTo>
                <a:lnTo>
                  <a:pt x="2363" y="815"/>
                </a:lnTo>
                <a:lnTo>
                  <a:pt x="2363" y="807"/>
                </a:lnTo>
                <a:lnTo>
                  <a:pt x="2393" y="799"/>
                </a:lnTo>
                <a:lnTo>
                  <a:pt x="2394" y="805"/>
                </a:lnTo>
                <a:lnTo>
                  <a:pt x="2396" y="809"/>
                </a:lnTo>
                <a:lnTo>
                  <a:pt x="2398" y="815"/>
                </a:lnTo>
                <a:lnTo>
                  <a:pt x="2401" y="819"/>
                </a:lnTo>
                <a:lnTo>
                  <a:pt x="2404" y="821"/>
                </a:lnTo>
                <a:lnTo>
                  <a:pt x="2408" y="825"/>
                </a:lnTo>
                <a:lnTo>
                  <a:pt x="2412" y="825"/>
                </a:lnTo>
                <a:lnTo>
                  <a:pt x="2417" y="827"/>
                </a:lnTo>
                <a:lnTo>
                  <a:pt x="2422" y="825"/>
                </a:lnTo>
                <a:lnTo>
                  <a:pt x="2427" y="823"/>
                </a:lnTo>
                <a:lnTo>
                  <a:pt x="2431" y="821"/>
                </a:lnTo>
                <a:lnTo>
                  <a:pt x="2435" y="815"/>
                </a:lnTo>
                <a:lnTo>
                  <a:pt x="2436" y="813"/>
                </a:lnTo>
                <a:lnTo>
                  <a:pt x="2438" y="809"/>
                </a:lnTo>
                <a:lnTo>
                  <a:pt x="2440" y="803"/>
                </a:lnTo>
                <a:lnTo>
                  <a:pt x="2441" y="793"/>
                </a:lnTo>
                <a:lnTo>
                  <a:pt x="2442" y="781"/>
                </a:lnTo>
                <a:lnTo>
                  <a:pt x="2442" y="739"/>
                </a:lnTo>
                <a:lnTo>
                  <a:pt x="2439" y="745"/>
                </a:lnTo>
                <a:lnTo>
                  <a:pt x="2436" y="753"/>
                </a:lnTo>
                <a:lnTo>
                  <a:pt x="2433" y="759"/>
                </a:lnTo>
                <a:lnTo>
                  <a:pt x="2429" y="765"/>
                </a:lnTo>
                <a:lnTo>
                  <a:pt x="2425" y="769"/>
                </a:lnTo>
                <a:lnTo>
                  <a:pt x="2419" y="773"/>
                </a:lnTo>
                <a:lnTo>
                  <a:pt x="2413" y="775"/>
                </a:lnTo>
                <a:lnTo>
                  <a:pt x="2407" y="777"/>
                </a:lnTo>
                <a:lnTo>
                  <a:pt x="2400" y="775"/>
                </a:lnTo>
                <a:lnTo>
                  <a:pt x="2394" y="773"/>
                </a:lnTo>
                <a:lnTo>
                  <a:pt x="2388" y="769"/>
                </a:lnTo>
                <a:lnTo>
                  <a:pt x="2383" y="765"/>
                </a:lnTo>
                <a:lnTo>
                  <a:pt x="2378" y="757"/>
                </a:lnTo>
                <a:lnTo>
                  <a:pt x="2373" y="749"/>
                </a:lnTo>
                <a:lnTo>
                  <a:pt x="2371" y="743"/>
                </a:lnTo>
                <a:lnTo>
                  <a:pt x="2369" y="739"/>
                </a:lnTo>
                <a:lnTo>
                  <a:pt x="2365" y="727"/>
                </a:lnTo>
                <a:lnTo>
                  <a:pt x="2363" y="713"/>
                </a:lnTo>
                <a:lnTo>
                  <a:pt x="2361" y="697"/>
                </a:lnTo>
                <a:lnTo>
                  <a:pt x="2359" y="681"/>
                </a:lnTo>
                <a:lnTo>
                  <a:pt x="2359" y="661"/>
                </a:lnTo>
                <a:lnTo>
                  <a:pt x="2359" y="643"/>
                </a:lnTo>
                <a:lnTo>
                  <a:pt x="2361" y="625"/>
                </a:lnTo>
                <a:lnTo>
                  <a:pt x="2363" y="609"/>
                </a:lnTo>
                <a:lnTo>
                  <a:pt x="2366" y="595"/>
                </a:lnTo>
                <a:lnTo>
                  <a:pt x="2369" y="583"/>
                </a:lnTo>
                <a:lnTo>
                  <a:pt x="2373" y="571"/>
                </a:lnTo>
                <a:lnTo>
                  <a:pt x="2378" y="563"/>
                </a:lnTo>
                <a:lnTo>
                  <a:pt x="2380" y="559"/>
                </a:lnTo>
                <a:lnTo>
                  <a:pt x="2383" y="555"/>
                </a:lnTo>
                <a:lnTo>
                  <a:pt x="2389" y="549"/>
                </a:lnTo>
                <a:lnTo>
                  <a:pt x="2394" y="545"/>
                </a:lnTo>
                <a:lnTo>
                  <a:pt x="2400" y="543"/>
                </a:lnTo>
                <a:lnTo>
                  <a:pt x="2407" y="541"/>
                </a:lnTo>
                <a:lnTo>
                  <a:pt x="2411" y="541"/>
                </a:lnTo>
                <a:lnTo>
                  <a:pt x="2416" y="543"/>
                </a:lnTo>
                <a:lnTo>
                  <a:pt x="2420" y="545"/>
                </a:lnTo>
                <a:lnTo>
                  <a:pt x="2423" y="547"/>
                </a:lnTo>
                <a:lnTo>
                  <a:pt x="2426" y="551"/>
                </a:lnTo>
                <a:lnTo>
                  <a:pt x="2429" y="555"/>
                </a:lnTo>
                <a:lnTo>
                  <a:pt x="2432" y="559"/>
                </a:lnTo>
                <a:lnTo>
                  <a:pt x="2434" y="565"/>
                </a:lnTo>
                <a:lnTo>
                  <a:pt x="2438" y="575"/>
                </a:lnTo>
                <a:lnTo>
                  <a:pt x="2440" y="583"/>
                </a:lnTo>
                <a:lnTo>
                  <a:pt x="2442" y="545"/>
                </a:lnTo>
                <a:lnTo>
                  <a:pt x="2474" y="545"/>
                </a:lnTo>
                <a:lnTo>
                  <a:pt x="2474" y="783"/>
                </a:lnTo>
                <a:lnTo>
                  <a:pt x="2474" y="797"/>
                </a:lnTo>
                <a:lnTo>
                  <a:pt x="2473" y="803"/>
                </a:lnTo>
                <a:lnTo>
                  <a:pt x="2472" y="809"/>
                </a:lnTo>
                <a:lnTo>
                  <a:pt x="2470" y="821"/>
                </a:lnTo>
                <a:lnTo>
                  <a:pt x="2467" y="833"/>
                </a:lnTo>
                <a:lnTo>
                  <a:pt x="2463" y="843"/>
                </a:lnTo>
                <a:lnTo>
                  <a:pt x="2458" y="851"/>
                </a:lnTo>
                <a:lnTo>
                  <a:pt x="2452" y="857"/>
                </a:lnTo>
                <a:lnTo>
                  <a:pt x="2446" y="863"/>
                </a:lnTo>
                <a:lnTo>
                  <a:pt x="2440" y="867"/>
                </a:lnTo>
                <a:lnTo>
                  <a:pt x="2436" y="869"/>
                </a:lnTo>
                <a:lnTo>
                  <a:pt x="2432" y="871"/>
                </a:lnTo>
                <a:lnTo>
                  <a:pt x="2425" y="873"/>
                </a:lnTo>
                <a:lnTo>
                  <a:pt x="2416" y="873"/>
                </a:lnTo>
                <a:close/>
                <a:moveTo>
                  <a:pt x="2417" y="727"/>
                </a:moveTo>
                <a:lnTo>
                  <a:pt x="2423" y="727"/>
                </a:lnTo>
                <a:lnTo>
                  <a:pt x="2425" y="725"/>
                </a:lnTo>
                <a:lnTo>
                  <a:pt x="2428" y="723"/>
                </a:lnTo>
                <a:lnTo>
                  <a:pt x="2432" y="717"/>
                </a:lnTo>
                <a:lnTo>
                  <a:pt x="2434" y="715"/>
                </a:lnTo>
                <a:lnTo>
                  <a:pt x="2435" y="711"/>
                </a:lnTo>
                <a:lnTo>
                  <a:pt x="2438" y="701"/>
                </a:lnTo>
                <a:lnTo>
                  <a:pt x="2440" y="689"/>
                </a:lnTo>
                <a:lnTo>
                  <a:pt x="2441" y="677"/>
                </a:lnTo>
                <a:lnTo>
                  <a:pt x="2442" y="661"/>
                </a:lnTo>
                <a:lnTo>
                  <a:pt x="2441" y="647"/>
                </a:lnTo>
                <a:lnTo>
                  <a:pt x="2440" y="633"/>
                </a:lnTo>
                <a:lnTo>
                  <a:pt x="2438" y="621"/>
                </a:lnTo>
                <a:lnTo>
                  <a:pt x="2435" y="611"/>
                </a:lnTo>
                <a:lnTo>
                  <a:pt x="2434" y="607"/>
                </a:lnTo>
                <a:lnTo>
                  <a:pt x="2432" y="603"/>
                </a:lnTo>
                <a:lnTo>
                  <a:pt x="2430" y="601"/>
                </a:lnTo>
                <a:lnTo>
                  <a:pt x="2428" y="597"/>
                </a:lnTo>
                <a:lnTo>
                  <a:pt x="2423" y="595"/>
                </a:lnTo>
                <a:lnTo>
                  <a:pt x="2420" y="593"/>
                </a:lnTo>
                <a:lnTo>
                  <a:pt x="2417" y="593"/>
                </a:lnTo>
                <a:lnTo>
                  <a:pt x="2411" y="595"/>
                </a:lnTo>
                <a:lnTo>
                  <a:pt x="2406" y="599"/>
                </a:lnTo>
                <a:lnTo>
                  <a:pt x="2404" y="601"/>
                </a:lnTo>
                <a:lnTo>
                  <a:pt x="2402" y="603"/>
                </a:lnTo>
                <a:lnTo>
                  <a:pt x="2400" y="607"/>
                </a:lnTo>
                <a:lnTo>
                  <a:pt x="2399" y="613"/>
                </a:lnTo>
                <a:lnTo>
                  <a:pt x="2396" y="623"/>
                </a:lnTo>
                <a:lnTo>
                  <a:pt x="2394" y="635"/>
                </a:lnTo>
                <a:lnTo>
                  <a:pt x="2393" y="647"/>
                </a:lnTo>
                <a:lnTo>
                  <a:pt x="2392" y="661"/>
                </a:lnTo>
                <a:lnTo>
                  <a:pt x="2393" y="675"/>
                </a:lnTo>
                <a:lnTo>
                  <a:pt x="2394" y="689"/>
                </a:lnTo>
                <a:lnTo>
                  <a:pt x="2396" y="701"/>
                </a:lnTo>
                <a:lnTo>
                  <a:pt x="2399" y="709"/>
                </a:lnTo>
                <a:lnTo>
                  <a:pt x="2402" y="717"/>
                </a:lnTo>
                <a:lnTo>
                  <a:pt x="2407" y="723"/>
                </a:lnTo>
                <a:lnTo>
                  <a:pt x="2411" y="727"/>
                </a:lnTo>
                <a:lnTo>
                  <a:pt x="2417" y="727"/>
                </a:lnTo>
                <a:close/>
                <a:moveTo>
                  <a:pt x="2518" y="513"/>
                </a:moveTo>
                <a:lnTo>
                  <a:pt x="2514" y="513"/>
                </a:lnTo>
                <a:lnTo>
                  <a:pt x="2511" y="511"/>
                </a:lnTo>
                <a:lnTo>
                  <a:pt x="2508" y="509"/>
                </a:lnTo>
                <a:lnTo>
                  <a:pt x="2506" y="505"/>
                </a:lnTo>
                <a:lnTo>
                  <a:pt x="2503" y="499"/>
                </a:lnTo>
                <a:lnTo>
                  <a:pt x="2502" y="493"/>
                </a:lnTo>
                <a:lnTo>
                  <a:pt x="2501" y="487"/>
                </a:lnTo>
                <a:lnTo>
                  <a:pt x="2500" y="481"/>
                </a:lnTo>
                <a:lnTo>
                  <a:pt x="2501" y="475"/>
                </a:lnTo>
                <a:lnTo>
                  <a:pt x="2502" y="469"/>
                </a:lnTo>
                <a:lnTo>
                  <a:pt x="2503" y="463"/>
                </a:lnTo>
                <a:lnTo>
                  <a:pt x="2506" y="457"/>
                </a:lnTo>
                <a:lnTo>
                  <a:pt x="2508" y="453"/>
                </a:lnTo>
                <a:lnTo>
                  <a:pt x="2511" y="451"/>
                </a:lnTo>
                <a:lnTo>
                  <a:pt x="2514" y="449"/>
                </a:lnTo>
                <a:lnTo>
                  <a:pt x="2518" y="447"/>
                </a:lnTo>
                <a:lnTo>
                  <a:pt x="2521" y="449"/>
                </a:lnTo>
                <a:lnTo>
                  <a:pt x="2525" y="451"/>
                </a:lnTo>
                <a:lnTo>
                  <a:pt x="2528" y="453"/>
                </a:lnTo>
                <a:lnTo>
                  <a:pt x="2530" y="457"/>
                </a:lnTo>
                <a:lnTo>
                  <a:pt x="2533" y="463"/>
                </a:lnTo>
                <a:lnTo>
                  <a:pt x="2534" y="469"/>
                </a:lnTo>
                <a:lnTo>
                  <a:pt x="2535" y="475"/>
                </a:lnTo>
                <a:lnTo>
                  <a:pt x="2536" y="481"/>
                </a:lnTo>
                <a:lnTo>
                  <a:pt x="2535" y="487"/>
                </a:lnTo>
                <a:lnTo>
                  <a:pt x="2534" y="493"/>
                </a:lnTo>
                <a:lnTo>
                  <a:pt x="2533" y="499"/>
                </a:lnTo>
                <a:lnTo>
                  <a:pt x="2530" y="505"/>
                </a:lnTo>
                <a:lnTo>
                  <a:pt x="2528" y="509"/>
                </a:lnTo>
                <a:lnTo>
                  <a:pt x="2525" y="511"/>
                </a:lnTo>
                <a:lnTo>
                  <a:pt x="2521" y="513"/>
                </a:lnTo>
                <a:lnTo>
                  <a:pt x="2518" y="513"/>
                </a:lnTo>
                <a:close/>
                <a:moveTo>
                  <a:pt x="2502" y="545"/>
                </a:moveTo>
                <a:lnTo>
                  <a:pt x="2534" y="545"/>
                </a:lnTo>
                <a:lnTo>
                  <a:pt x="2534" y="779"/>
                </a:lnTo>
                <a:lnTo>
                  <a:pt x="2502" y="779"/>
                </a:lnTo>
                <a:lnTo>
                  <a:pt x="2502" y="545"/>
                </a:lnTo>
                <a:close/>
                <a:moveTo>
                  <a:pt x="2594" y="643"/>
                </a:moveTo>
                <a:lnTo>
                  <a:pt x="2594" y="779"/>
                </a:lnTo>
                <a:lnTo>
                  <a:pt x="2562" y="779"/>
                </a:lnTo>
                <a:lnTo>
                  <a:pt x="2562" y="545"/>
                </a:lnTo>
                <a:lnTo>
                  <a:pt x="2593" y="545"/>
                </a:lnTo>
                <a:lnTo>
                  <a:pt x="2593" y="585"/>
                </a:lnTo>
                <a:lnTo>
                  <a:pt x="2596" y="577"/>
                </a:lnTo>
                <a:lnTo>
                  <a:pt x="2599" y="567"/>
                </a:lnTo>
                <a:lnTo>
                  <a:pt x="2603" y="559"/>
                </a:lnTo>
                <a:lnTo>
                  <a:pt x="2607" y="553"/>
                </a:lnTo>
                <a:lnTo>
                  <a:pt x="2612" y="549"/>
                </a:lnTo>
                <a:lnTo>
                  <a:pt x="2618" y="545"/>
                </a:lnTo>
                <a:lnTo>
                  <a:pt x="2623" y="543"/>
                </a:lnTo>
                <a:lnTo>
                  <a:pt x="2630" y="541"/>
                </a:lnTo>
                <a:lnTo>
                  <a:pt x="2639" y="543"/>
                </a:lnTo>
                <a:lnTo>
                  <a:pt x="2643" y="545"/>
                </a:lnTo>
                <a:lnTo>
                  <a:pt x="2647" y="547"/>
                </a:lnTo>
                <a:lnTo>
                  <a:pt x="2651" y="551"/>
                </a:lnTo>
                <a:lnTo>
                  <a:pt x="2654" y="555"/>
                </a:lnTo>
                <a:lnTo>
                  <a:pt x="2657" y="559"/>
                </a:lnTo>
                <a:lnTo>
                  <a:pt x="2660" y="565"/>
                </a:lnTo>
                <a:lnTo>
                  <a:pt x="2663" y="571"/>
                </a:lnTo>
                <a:lnTo>
                  <a:pt x="2665" y="577"/>
                </a:lnTo>
                <a:lnTo>
                  <a:pt x="2667" y="585"/>
                </a:lnTo>
                <a:lnTo>
                  <a:pt x="2669" y="593"/>
                </a:lnTo>
                <a:lnTo>
                  <a:pt x="2670" y="601"/>
                </a:lnTo>
                <a:lnTo>
                  <a:pt x="2671" y="611"/>
                </a:lnTo>
                <a:lnTo>
                  <a:pt x="2671" y="619"/>
                </a:lnTo>
                <a:lnTo>
                  <a:pt x="2671" y="629"/>
                </a:lnTo>
                <a:lnTo>
                  <a:pt x="2671" y="779"/>
                </a:lnTo>
                <a:lnTo>
                  <a:pt x="2639" y="779"/>
                </a:lnTo>
                <a:lnTo>
                  <a:pt x="2639" y="641"/>
                </a:lnTo>
                <a:lnTo>
                  <a:pt x="2638" y="631"/>
                </a:lnTo>
                <a:lnTo>
                  <a:pt x="2637" y="623"/>
                </a:lnTo>
                <a:lnTo>
                  <a:pt x="2636" y="615"/>
                </a:lnTo>
                <a:lnTo>
                  <a:pt x="2632" y="607"/>
                </a:lnTo>
                <a:lnTo>
                  <a:pt x="2629" y="603"/>
                </a:lnTo>
                <a:lnTo>
                  <a:pt x="2625" y="599"/>
                </a:lnTo>
                <a:lnTo>
                  <a:pt x="2621" y="597"/>
                </a:lnTo>
                <a:lnTo>
                  <a:pt x="2617" y="595"/>
                </a:lnTo>
                <a:lnTo>
                  <a:pt x="2612" y="597"/>
                </a:lnTo>
                <a:lnTo>
                  <a:pt x="2608" y="599"/>
                </a:lnTo>
                <a:lnTo>
                  <a:pt x="2604" y="603"/>
                </a:lnTo>
                <a:lnTo>
                  <a:pt x="2601" y="609"/>
                </a:lnTo>
                <a:lnTo>
                  <a:pt x="2598" y="615"/>
                </a:lnTo>
                <a:lnTo>
                  <a:pt x="2596" y="623"/>
                </a:lnTo>
                <a:lnTo>
                  <a:pt x="2595" y="633"/>
                </a:lnTo>
                <a:lnTo>
                  <a:pt x="2594" y="643"/>
                </a:lnTo>
                <a:close/>
                <a:moveTo>
                  <a:pt x="2751" y="785"/>
                </a:moveTo>
                <a:lnTo>
                  <a:pt x="2742" y="783"/>
                </a:lnTo>
                <a:lnTo>
                  <a:pt x="2738" y="783"/>
                </a:lnTo>
                <a:lnTo>
                  <a:pt x="2734" y="781"/>
                </a:lnTo>
                <a:lnTo>
                  <a:pt x="2727" y="777"/>
                </a:lnTo>
                <a:lnTo>
                  <a:pt x="2720" y="769"/>
                </a:lnTo>
                <a:lnTo>
                  <a:pt x="2714" y="761"/>
                </a:lnTo>
                <a:lnTo>
                  <a:pt x="2708" y="751"/>
                </a:lnTo>
                <a:lnTo>
                  <a:pt x="2704" y="741"/>
                </a:lnTo>
                <a:lnTo>
                  <a:pt x="2700" y="727"/>
                </a:lnTo>
                <a:lnTo>
                  <a:pt x="2697" y="713"/>
                </a:lnTo>
                <a:lnTo>
                  <a:pt x="2694" y="699"/>
                </a:lnTo>
                <a:lnTo>
                  <a:pt x="2693" y="681"/>
                </a:lnTo>
                <a:lnTo>
                  <a:pt x="2693" y="663"/>
                </a:lnTo>
                <a:lnTo>
                  <a:pt x="2693" y="645"/>
                </a:lnTo>
                <a:lnTo>
                  <a:pt x="2694" y="629"/>
                </a:lnTo>
                <a:lnTo>
                  <a:pt x="2695" y="621"/>
                </a:lnTo>
                <a:lnTo>
                  <a:pt x="2697" y="613"/>
                </a:lnTo>
                <a:lnTo>
                  <a:pt x="2700" y="599"/>
                </a:lnTo>
                <a:lnTo>
                  <a:pt x="2704" y="587"/>
                </a:lnTo>
                <a:lnTo>
                  <a:pt x="2708" y="575"/>
                </a:lnTo>
                <a:lnTo>
                  <a:pt x="2714" y="565"/>
                </a:lnTo>
                <a:lnTo>
                  <a:pt x="2720" y="557"/>
                </a:lnTo>
                <a:lnTo>
                  <a:pt x="2723" y="553"/>
                </a:lnTo>
                <a:lnTo>
                  <a:pt x="2726" y="549"/>
                </a:lnTo>
                <a:lnTo>
                  <a:pt x="2734" y="545"/>
                </a:lnTo>
                <a:lnTo>
                  <a:pt x="2741" y="543"/>
                </a:lnTo>
                <a:lnTo>
                  <a:pt x="2750" y="541"/>
                </a:lnTo>
                <a:lnTo>
                  <a:pt x="2757" y="543"/>
                </a:lnTo>
                <a:lnTo>
                  <a:pt x="2765" y="545"/>
                </a:lnTo>
                <a:lnTo>
                  <a:pt x="2771" y="549"/>
                </a:lnTo>
                <a:lnTo>
                  <a:pt x="2778" y="555"/>
                </a:lnTo>
                <a:lnTo>
                  <a:pt x="2784" y="561"/>
                </a:lnTo>
                <a:lnTo>
                  <a:pt x="2789" y="571"/>
                </a:lnTo>
                <a:lnTo>
                  <a:pt x="2794" y="581"/>
                </a:lnTo>
                <a:lnTo>
                  <a:pt x="2798" y="595"/>
                </a:lnTo>
                <a:lnTo>
                  <a:pt x="2801" y="609"/>
                </a:lnTo>
                <a:lnTo>
                  <a:pt x="2802" y="617"/>
                </a:lnTo>
                <a:lnTo>
                  <a:pt x="2803" y="625"/>
                </a:lnTo>
                <a:lnTo>
                  <a:pt x="2805" y="641"/>
                </a:lnTo>
                <a:lnTo>
                  <a:pt x="2805" y="661"/>
                </a:lnTo>
                <a:lnTo>
                  <a:pt x="2805" y="679"/>
                </a:lnTo>
                <a:lnTo>
                  <a:pt x="2725" y="679"/>
                </a:lnTo>
                <a:lnTo>
                  <a:pt x="2725" y="691"/>
                </a:lnTo>
                <a:lnTo>
                  <a:pt x="2727" y="703"/>
                </a:lnTo>
                <a:lnTo>
                  <a:pt x="2728" y="707"/>
                </a:lnTo>
                <a:lnTo>
                  <a:pt x="2729" y="713"/>
                </a:lnTo>
                <a:lnTo>
                  <a:pt x="2732" y="721"/>
                </a:lnTo>
                <a:lnTo>
                  <a:pt x="2734" y="725"/>
                </a:lnTo>
                <a:lnTo>
                  <a:pt x="2736" y="727"/>
                </a:lnTo>
                <a:lnTo>
                  <a:pt x="2741" y="731"/>
                </a:lnTo>
                <a:lnTo>
                  <a:pt x="2743" y="733"/>
                </a:lnTo>
                <a:lnTo>
                  <a:pt x="2746" y="735"/>
                </a:lnTo>
                <a:lnTo>
                  <a:pt x="2752" y="735"/>
                </a:lnTo>
                <a:lnTo>
                  <a:pt x="2759" y="735"/>
                </a:lnTo>
                <a:lnTo>
                  <a:pt x="2763" y="731"/>
                </a:lnTo>
                <a:lnTo>
                  <a:pt x="2766" y="729"/>
                </a:lnTo>
                <a:lnTo>
                  <a:pt x="2769" y="725"/>
                </a:lnTo>
                <a:lnTo>
                  <a:pt x="2771" y="721"/>
                </a:lnTo>
                <a:lnTo>
                  <a:pt x="2773" y="715"/>
                </a:lnTo>
                <a:lnTo>
                  <a:pt x="2774" y="709"/>
                </a:lnTo>
                <a:lnTo>
                  <a:pt x="2804" y="713"/>
                </a:lnTo>
                <a:lnTo>
                  <a:pt x="2803" y="721"/>
                </a:lnTo>
                <a:lnTo>
                  <a:pt x="2802" y="729"/>
                </a:lnTo>
                <a:lnTo>
                  <a:pt x="2800" y="735"/>
                </a:lnTo>
                <a:lnTo>
                  <a:pt x="2798" y="743"/>
                </a:lnTo>
                <a:lnTo>
                  <a:pt x="2793" y="755"/>
                </a:lnTo>
                <a:lnTo>
                  <a:pt x="2790" y="759"/>
                </a:lnTo>
                <a:lnTo>
                  <a:pt x="2787" y="765"/>
                </a:lnTo>
                <a:lnTo>
                  <a:pt x="2783" y="769"/>
                </a:lnTo>
                <a:lnTo>
                  <a:pt x="2779" y="773"/>
                </a:lnTo>
                <a:lnTo>
                  <a:pt x="2775" y="777"/>
                </a:lnTo>
                <a:lnTo>
                  <a:pt x="2771" y="779"/>
                </a:lnTo>
                <a:lnTo>
                  <a:pt x="2766" y="781"/>
                </a:lnTo>
                <a:lnTo>
                  <a:pt x="2762" y="783"/>
                </a:lnTo>
                <a:lnTo>
                  <a:pt x="2756" y="785"/>
                </a:lnTo>
                <a:lnTo>
                  <a:pt x="2751" y="785"/>
                </a:lnTo>
                <a:close/>
                <a:moveTo>
                  <a:pt x="2725" y="639"/>
                </a:moveTo>
                <a:lnTo>
                  <a:pt x="2774" y="639"/>
                </a:lnTo>
                <a:lnTo>
                  <a:pt x="2774" y="629"/>
                </a:lnTo>
                <a:lnTo>
                  <a:pt x="2773" y="619"/>
                </a:lnTo>
                <a:lnTo>
                  <a:pt x="2771" y="611"/>
                </a:lnTo>
                <a:lnTo>
                  <a:pt x="2768" y="603"/>
                </a:lnTo>
                <a:lnTo>
                  <a:pt x="2766" y="601"/>
                </a:lnTo>
                <a:lnTo>
                  <a:pt x="2764" y="597"/>
                </a:lnTo>
                <a:lnTo>
                  <a:pt x="2760" y="593"/>
                </a:lnTo>
                <a:lnTo>
                  <a:pt x="2755" y="591"/>
                </a:lnTo>
                <a:lnTo>
                  <a:pt x="2750" y="591"/>
                </a:lnTo>
                <a:lnTo>
                  <a:pt x="2745" y="591"/>
                </a:lnTo>
                <a:lnTo>
                  <a:pt x="2740" y="593"/>
                </a:lnTo>
                <a:lnTo>
                  <a:pt x="2738" y="595"/>
                </a:lnTo>
                <a:lnTo>
                  <a:pt x="2736" y="599"/>
                </a:lnTo>
                <a:lnTo>
                  <a:pt x="2732" y="605"/>
                </a:lnTo>
                <a:lnTo>
                  <a:pt x="2729" y="611"/>
                </a:lnTo>
                <a:lnTo>
                  <a:pt x="2727" y="619"/>
                </a:lnTo>
                <a:lnTo>
                  <a:pt x="2726" y="629"/>
                </a:lnTo>
                <a:lnTo>
                  <a:pt x="2725" y="639"/>
                </a:lnTo>
                <a:close/>
                <a:moveTo>
                  <a:pt x="2881" y="785"/>
                </a:moveTo>
                <a:lnTo>
                  <a:pt x="2872" y="783"/>
                </a:lnTo>
                <a:lnTo>
                  <a:pt x="2868" y="783"/>
                </a:lnTo>
                <a:lnTo>
                  <a:pt x="2864" y="781"/>
                </a:lnTo>
                <a:lnTo>
                  <a:pt x="2856" y="777"/>
                </a:lnTo>
                <a:lnTo>
                  <a:pt x="2849" y="769"/>
                </a:lnTo>
                <a:lnTo>
                  <a:pt x="2843" y="761"/>
                </a:lnTo>
                <a:lnTo>
                  <a:pt x="2838" y="751"/>
                </a:lnTo>
                <a:lnTo>
                  <a:pt x="2833" y="741"/>
                </a:lnTo>
                <a:lnTo>
                  <a:pt x="2829" y="727"/>
                </a:lnTo>
                <a:lnTo>
                  <a:pt x="2826" y="713"/>
                </a:lnTo>
                <a:lnTo>
                  <a:pt x="2824" y="699"/>
                </a:lnTo>
                <a:lnTo>
                  <a:pt x="2823" y="681"/>
                </a:lnTo>
                <a:lnTo>
                  <a:pt x="2822" y="663"/>
                </a:lnTo>
                <a:lnTo>
                  <a:pt x="2823" y="645"/>
                </a:lnTo>
                <a:lnTo>
                  <a:pt x="2824" y="629"/>
                </a:lnTo>
                <a:lnTo>
                  <a:pt x="2825" y="621"/>
                </a:lnTo>
                <a:lnTo>
                  <a:pt x="2826" y="613"/>
                </a:lnTo>
                <a:lnTo>
                  <a:pt x="2829" y="599"/>
                </a:lnTo>
                <a:lnTo>
                  <a:pt x="2833" y="587"/>
                </a:lnTo>
                <a:lnTo>
                  <a:pt x="2838" y="575"/>
                </a:lnTo>
                <a:lnTo>
                  <a:pt x="2843" y="565"/>
                </a:lnTo>
                <a:lnTo>
                  <a:pt x="2849" y="557"/>
                </a:lnTo>
                <a:lnTo>
                  <a:pt x="2852" y="553"/>
                </a:lnTo>
                <a:lnTo>
                  <a:pt x="2856" y="549"/>
                </a:lnTo>
                <a:lnTo>
                  <a:pt x="2863" y="545"/>
                </a:lnTo>
                <a:lnTo>
                  <a:pt x="2871" y="543"/>
                </a:lnTo>
                <a:lnTo>
                  <a:pt x="2879" y="541"/>
                </a:lnTo>
                <a:lnTo>
                  <a:pt x="2887" y="543"/>
                </a:lnTo>
                <a:lnTo>
                  <a:pt x="2894" y="545"/>
                </a:lnTo>
                <a:lnTo>
                  <a:pt x="2901" y="549"/>
                </a:lnTo>
                <a:lnTo>
                  <a:pt x="2907" y="555"/>
                </a:lnTo>
                <a:lnTo>
                  <a:pt x="2913" y="561"/>
                </a:lnTo>
                <a:lnTo>
                  <a:pt x="2919" y="571"/>
                </a:lnTo>
                <a:lnTo>
                  <a:pt x="2923" y="581"/>
                </a:lnTo>
                <a:lnTo>
                  <a:pt x="2927" y="595"/>
                </a:lnTo>
                <a:lnTo>
                  <a:pt x="2931" y="609"/>
                </a:lnTo>
                <a:lnTo>
                  <a:pt x="2932" y="617"/>
                </a:lnTo>
                <a:lnTo>
                  <a:pt x="2933" y="625"/>
                </a:lnTo>
                <a:lnTo>
                  <a:pt x="2934" y="641"/>
                </a:lnTo>
                <a:lnTo>
                  <a:pt x="2935" y="661"/>
                </a:lnTo>
                <a:lnTo>
                  <a:pt x="2935" y="679"/>
                </a:lnTo>
                <a:lnTo>
                  <a:pt x="2854" y="679"/>
                </a:lnTo>
                <a:lnTo>
                  <a:pt x="2855" y="691"/>
                </a:lnTo>
                <a:lnTo>
                  <a:pt x="2856" y="703"/>
                </a:lnTo>
                <a:lnTo>
                  <a:pt x="2857" y="707"/>
                </a:lnTo>
                <a:lnTo>
                  <a:pt x="2858" y="713"/>
                </a:lnTo>
                <a:lnTo>
                  <a:pt x="2862" y="721"/>
                </a:lnTo>
                <a:lnTo>
                  <a:pt x="2864" y="725"/>
                </a:lnTo>
                <a:lnTo>
                  <a:pt x="2866" y="727"/>
                </a:lnTo>
                <a:lnTo>
                  <a:pt x="2870" y="731"/>
                </a:lnTo>
                <a:lnTo>
                  <a:pt x="2873" y="733"/>
                </a:lnTo>
                <a:lnTo>
                  <a:pt x="2875" y="735"/>
                </a:lnTo>
                <a:lnTo>
                  <a:pt x="2881" y="735"/>
                </a:lnTo>
                <a:lnTo>
                  <a:pt x="2889" y="735"/>
                </a:lnTo>
                <a:lnTo>
                  <a:pt x="2892" y="731"/>
                </a:lnTo>
                <a:lnTo>
                  <a:pt x="2895" y="729"/>
                </a:lnTo>
                <a:lnTo>
                  <a:pt x="2898" y="725"/>
                </a:lnTo>
                <a:lnTo>
                  <a:pt x="2900" y="721"/>
                </a:lnTo>
                <a:lnTo>
                  <a:pt x="2902" y="715"/>
                </a:lnTo>
                <a:lnTo>
                  <a:pt x="2904" y="709"/>
                </a:lnTo>
                <a:lnTo>
                  <a:pt x="2934" y="713"/>
                </a:lnTo>
                <a:lnTo>
                  <a:pt x="2933" y="721"/>
                </a:lnTo>
                <a:lnTo>
                  <a:pt x="2932" y="729"/>
                </a:lnTo>
                <a:lnTo>
                  <a:pt x="2930" y="735"/>
                </a:lnTo>
                <a:lnTo>
                  <a:pt x="2928" y="743"/>
                </a:lnTo>
                <a:lnTo>
                  <a:pt x="2923" y="755"/>
                </a:lnTo>
                <a:lnTo>
                  <a:pt x="2920" y="759"/>
                </a:lnTo>
                <a:lnTo>
                  <a:pt x="2916" y="765"/>
                </a:lnTo>
                <a:lnTo>
                  <a:pt x="2913" y="769"/>
                </a:lnTo>
                <a:lnTo>
                  <a:pt x="2909" y="773"/>
                </a:lnTo>
                <a:lnTo>
                  <a:pt x="2905" y="777"/>
                </a:lnTo>
                <a:lnTo>
                  <a:pt x="2901" y="779"/>
                </a:lnTo>
                <a:lnTo>
                  <a:pt x="2896" y="781"/>
                </a:lnTo>
                <a:lnTo>
                  <a:pt x="2891" y="783"/>
                </a:lnTo>
                <a:lnTo>
                  <a:pt x="2886" y="785"/>
                </a:lnTo>
                <a:lnTo>
                  <a:pt x="2881" y="785"/>
                </a:lnTo>
                <a:close/>
                <a:moveTo>
                  <a:pt x="2854" y="639"/>
                </a:moveTo>
                <a:lnTo>
                  <a:pt x="2904" y="639"/>
                </a:lnTo>
                <a:lnTo>
                  <a:pt x="2903" y="629"/>
                </a:lnTo>
                <a:lnTo>
                  <a:pt x="2902" y="619"/>
                </a:lnTo>
                <a:lnTo>
                  <a:pt x="2900" y="611"/>
                </a:lnTo>
                <a:lnTo>
                  <a:pt x="2897" y="603"/>
                </a:lnTo>
                <a:lnTo>
                  <a:pt x="2895" y="601"/>
                </a:lnTo>
                <a:lnTo>
                  <a:pt x="2894" y="597"/>
                </a:lnTo>
                <a:lnTo>
                  <a:pt x="2889" y="593"/>
                </a:lnTo>
                <a:lnTo>
                  <a:pt x="2885" y="591"/>
                </a:lnTo>
                <a:lnTo>
                  <a:pt x="2880" y="591"/>
                </a:lnTo>
                <a:lnTo>
                  <a:pt x="2875" y="591"/>
                </a:lnTo>
                <a:lnTo>
                  <a:pt x="2870" y="593"/>
                </a:lnTo>
                <a:lnTo>
                  <a:pt x="2868" y="595"/>
                </a:lnTo>
                <a:lnTo>
                  <a:pt x="2866" y="599"/>
                </a:lnTo>
                <a:lnTo>
                  <a:pt x="2862" y="605"/>
                </a:lnTo>
                <a:lnTo>
                  <a:pt x="2859" y="611"/>
                </a:lnTo>
                <a:lnTo>
                  <a:pt x="2857" y="619"/>
                </a:lnTo>
                <a:lnTo>
                  <a:pt x="2855" y="629"/>
                </a:lnTo>
                <a:lnTo>
                  <a:pt x="2854" y="639"/>
                </a:lnTo>
                <a:close/>
                <a:moveTo>
                  <a:pt x="2957" y="779"/>
                </a:moveTo>
                <a:lnTo>
                  <a:pt x="2957" y="545"/>
                </a:lnTo>
                <a:lnTo>
                  <a:pt x="2989" y="545"/>
                </a:lnTo>
                <a:lnTo>
                  <a:pt x="2989" y="585"/>
                </a:lnTo>
                <a:lnTo>
                  <a:pt x="2992" y="575"/>
                </a:lnTo>
                <a:lnTo>
                  <a:pt x="2994" y="567"/>
                </a:lnTo>
                <a:lnTo>
                  <a:pt x="2997" y="559"/>
                </a:lnTo>
                <a:lnTo>
                  <a:pt x="3001" y="553"/>
                </a:lnTo>
                <a:lnTo>
                  <a:pt x="3005" y="547"/>
                </a:lnTo>
                <a:lnTo>
                  <a:pt x="3009" y="543"/>
                </a:lnTo>
                <a:lnTo>
                  <a:pt x="3014" y="541"/>
                </a:lnTo>
                <a:lnTo>
                  <a:pt x="3019" y="541"/>
                </a:lnTo>
                <a:lnTo>
                  <a:pt x="3024" y="541"/>
                </a:lnTo>
                <a:lnTo>
                  <a:pt x="3029" y="543"/>
                </a:lnTo>
                <a:lnTo>
                  <a:pt x="3029" y="601"/>
                </a:lnTo>
                <a:lnTo>
                  <a:pt x="3022" y="599"/>
                </a:lnTo>
                <a:lnTo>
                  <a:pt x="3015" y="597"/>
                </a:lnTo>
                <a:lnTo>
                  <a:pt x="3010" y="599"/>
                </a:lnTo>
                <a:lnTo>
                  <a:pt x="3005" y="601"/>
                </a:lnTo>
                <a:lnTo>
                  <a:pt x="3001" y="605"/>
                </a:lnTo>
                <a:lnTo>
                  <a:pt x="2997" y="611"/>
                </a:lnTo>
                <a:lnTo>
                  <a:pt x="2995" y="615"/>
                </a:lnTo>
                <a:lnTo>
                  <a:pt x="2994" y="619"/>
                </a:lnTo>
                <a:lnTo>
                  <a:pt x="2993" y="623"/>
                </a:lnTo>
                <a:lnTo>
                  <a:pt x="2992" y="627"/>
                </a:lnTo>
                <a:lnTo>
                  <a:pt x="2990" y="637"/>
                </a:lnTo>
                <a:lnTo>
                  <a:pt x="2990" y="647"/>
                </a:lnTo>
                <a:lnTo>
                  <a:pt x="2990" y="779"/>
                </a:lnTo>
                <a:lnTo>
                  <a:pt x="2957" y="779"/>
                </a:lnTo>
                <a:close/>
                <a:moveTo>
                  <a:pt x="3062" y="513"/>
                </a:moveTo>
                <a:lnTo>
                  <a:pt x="3058" y="513"/>
                </a:lnTo>
                <a:lnTo>
                  <a:pt x="3055" y="511"/>
                </a:lnTo>
                <a:lnTo>
                  <a:pt x="3052" y="509"/>
                </a:lnTo>
                <a:lnTo>
                  <a:pt x="3049" y="505"/>
                </a:lnTo>
                <a:lnTo>
                  <a:pt x="3047" y="499"/>
                </a:lnTo>
                <a:lnTo>
                  <a:pt x="3045" y="493"/>
                </a:lnTo>
                <a:lnTo>
                  <a:pt x="3044" y="487"/>
                </a:lnTo>
                <a:lnTo>
                  <a:pt x="3044" y="481"/>
                </a:lnTo>
                <a:lnTo>
                  <a:pt x="3044" y="475"/>
                </a:lnTo>
                <a:lnTo>
                  <a:pt x="3045" y="469"/>
                </a:lnTo>
                <a:lnTo>
                  <a:pt x="3047" y="463"/>
                </a:lnTo>
                <a:lnTo>
                  <a:pt x="3049" y="457"/>
                </a:lnTo>
                <a:lnTo>
                  <a:pt x="3052" y="453"/>
                </a:lnTo>
                <a:lnTo>
                  <a:pt x="3055" y="451"/>
                </a:lnTo>
                <a:lnTo>
                  <a:pt x="3058" y="449"/>
                </a:lnTo>
                <a:lnTo>
                  <a:pt x="3062" y="447"/>
                </a:lnTo>
                <a:lnTo>
                  <a:pt x="3065" y="449"/>
                </a:lnTo>
                <a:lnTo>
                  <a:pt x="3069" y="451"/>
                </a:lnTo>
                <a:lnTo>
                  <a:pt x="3072" y="453"/>
                </a:lnTo>
                <a:lnTo>
                  <a:pt x="3074" y="457"/>
                </a:lnTo>
                <a:lnTo>
                  <a:pt x="3077" y="463"/>
                </a:lnTo>
                <a:lnTo>
                  <a:pt x="3078" y="469"/>
                </a:lnTo>
                <a:lnTo>
                  <a:pt x="3079" y="475"/>
                </a:lnTo>
                <a:lnTo>
                  <a:pt x="3079" y="481"/>
                </a:lnTo>
                <a:lnTo>
                  <a:pt x="3079" y="487"/>
                </a:lnTo>
                <a:lnTo>
                  <a:pt x="3078" y="493"/>
                </a:lnTo>
                <a:lnTo>
                  <a:pt x="3077" y="499"/>
                </a:lnTo>
                <a:lnTo>
                  <a:pt x="3074" y="505"/>
                </a:lnTo>
                <a:lnTo>
                  <a:pt x="3072" y="509"/>
                </a:lnTo>
                <a:lnTo>
                  <a:pt x="3069" y="511"/>
                </a:lnTo>
                <a:lnTo>
                  <a:pt x="3065" y="513"/>
                </a:lnTo>
                <a:lnTo>
                  <a:pt x="3062" y="513"/>
                </a:lnTo>
                <a:close/>
                <a:moveTo>
                  <a:pt x="3045" y="545"/>
                </a:moveTo>
                <a:lnTo>
                  <a:pt x="3078" y="545"/>
                </a:lnTo>
                <a:lnTo>
                  <a:pt x="3078" y="779"/>
                </a:lnTo>
                <a:lnTo>
                  <a:pt x="3045" y="779"/>
                </a:lnTo>
                <a:lnTo>
                  <a:pt x="3045" y="545"/>
                </a:lnTo>
                <a:close/>
                <a:moveTo>
                  <a:pt x="3139" y="643"/>
                </a:moveTo>
                <a:lnTo>
                  <a:pt x="3139" y="779"/>
                </a:lnTo>
                <a:lnTo>
                  <a:pt x="3105" y="779"/>
                </a:lnTo>
                <a:lnTo>
                  <a:pt x="3105" y="545"/>
                </a:lnTo>
                <a:lnTo>
                  <a:pt x="3138" y="545"/>
                </a:lnTo>
                <a:lnTo>
                  <a:pt x="3138" y="585"/>
                </a:lnTo>
                <a:lnTo>
                  <a:pt x="3141" y="577"/>
                </a:lnTo>
                <a:lnTo>
                  <a:pt x="3144" y="567"/>
                </a:lnTo>
                <a:lnTo>
                  <a:pt x="3148" y="559"/>
                </a:lnTo>
                <a:lnTo>
                  <a:pt x="3152" y="553"/>
                </a:lnTo>
                <a:lnTo>
                  <a:pt x="3157" y="549"/>
                </a:lnTo>
                <a:lnTo>
                  <a:pt x="3162" y="545"/>
                </a:lnTo>
                <a:lnTo>
                  <a:pt x="3168" y="543"/>
                </a:lnTo>
                <a:lnTo>
                  <a:pt x="3174" y="541"/>
                </a:lnTo>
                <a:lnTo>
                  <a:pt x="3183" y="543"/>
                </a:lnTo>
                <a:lnTo>
                  <a:pt x="3187" y="545"/>
                </a:lnTo>
                <a:lnTo>
                  <a:pt x="3191" y="547"/>
                </a:lnTo>
                <a:lnTo>
                  <a:pt x="3195" y="551"/>
                </a:lnTo>
                <a:lnTo>
                  <a:pt x="3198" y="555"/>
                </a:lnTo>
                <a:lnTo>
                  <a:pt x="3201" y="559"/>
                </a:lnTo>
                <a:lnTo>
                  <a:pt x="3204" y="565"/>
                </a:lnTo>
                <a:lnTo>
                  <a:pt x="3207" y="571"/>
                </a:lnTo>
                <a:lnTo>
                  <a:pt x="3209" y="577"/>
                </a:lnTo>
                <a:lnTo>
                  <a:pt x="3211" y="585"/>
                </a:lnTo>
                <a:lnTo>
                  <a:pt x="3212" y="593"/>
                </a:lnTo>
                <a:lnTo>
                  <a:pt x="3214" y="601"/>
                </a:lnTo>
                <a:lnTo>
                  <a:pt x="3214" y="611"/>
                </a:lnTo>
                <a:lnTo>
                  <a:pt x="3215" y="619"/>
                </a:lnTo>
                <a:lnTo>
                  <a:pt x="3215" y="629"/>
                </a:lnTo>
                <a:lnTo>
                  <a:pt x="3215" y="779"/>
                </a:lnTo>
                <a:lnTo>
                  <a:pt x="3182" y="779"/>
                </a:lnTo>
                <a:lnTo>
                  <a:pt x="3182" y="641"/>
                </a:lnTo>
                <a:lnTo>
                  <a:pt x="3182" y="631"/>
                </a:lnTo>
                <a:lnTo>
                  <a:pt x="3181" y="623"/>
                </a:lnTo>
                <a:lnTo>
                  <a:pt x="3179" y="615"/>
                </a:lnTo>
                <a:lnTo>
                  <a:pt x="3177" y="607"/>
                </a:lnTo>
                <a:lnTo>
                  <a:pt x="3174" y="603"/>
                </a:lnTo>
                <a:lnTo>
                  <a:pt x="3170" y="599"/>
                </a:lnTo>
                <a:lnTo>
                  <a:pt x="3166" y="597"/>
                </a:lnTo>
                <a:lnTo>
                  <a:pt x="3161" y="595"/>
                </a:lnTo>
                <a:lnTo>
                  <a:pt x="3157" y="597"/>
                </a:lnTo>
                <a:lnTo>
                  <a:pt x="3152" y="599"/>
                </a:lnTo>
                <a:lnTo>
                  <a:pt x="3149" y="603"/>
                </a:lnTo>
                <a:lnTo>
                  <a:pt x="3145" y="609"/>
                </a:lnTo>
                <a:lnTo>
                  <a:pt x="3143" y="615"/>
                </a:lnTo>
                <a:lnTo>
                  <a:pt x="3141" y="623"/>
                </a:lnTo>
                <a:lnTo>
                  <a:pt x="3140" y="633"/>
                </a:lnTo>
                <a:lnTo>
                  <a:pt x="3139"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3848636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Picture 4">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2FAC22D7-D1D6-D8DB-06A4-46EE3349040B}"/>
              </a:ext>
            </a:extLst>
          </p:cNvPr>
          <p:cNvSpPr>
            <a:spLocks noGrp="1"/>
          </p:cNvSpPr>
          <p:nvPr>
            <p:ph type="dt" sz="half" idx="14"/>
          </p:nvPr>
        </p:nvSpPr>
        <p:spPr/>
        <p:txBody>
          <a:bodyPr/>
          <a:lstStyle/>
          <a:p>
            <a:fld id="{C4586577-BF4B-4EFF-B1B7-37714F74C5DC}" type="datetime1">
              <a:rPr lang="fi-FI" smtClean="0"/>
              <a:t>7.11.2024</a:t>
            </a:fld>
            <a:endParaRPr lang="fi-FI"/>
          </a:p>
        </p:txBody>
      </p:sp>
      <p:sp>
        <p:nvSpPr>
          <p:cNvPr id="5" name="Footer Placeholder 4">
            <a:extLst>
              <a:ext uri="{FF2B5EF4-FFF2-40B4-BE49-F238E27FC236}">
                <a16:creationId xmlns:a16="http://schemas.microsoft.com/office/drawing/2014/main" id="{1A1A431B-3F31-0E0E-6255-138EC93AAE64}"/>
              </a:ext>
            </a:extLst>
          </p:cNvPr>
          <p:cNvSpPr>
            <a:spLocks noGrp="1"/>
          </p:cNvSpPr>
          <p:nvPr>
            <p:ph type="ftr" sz="quarter" idx="15"/>
          </p:nvPr>
        </p:nvSpPr>
        <p:spPr/>
        <p:txBody>
          <a:bodyPr/>
          <a:lstStyle/>
          <a:p>
            <a:r>
              <a:rPr lang="fi-FI"/>
              <a:t>Presenter Name</a:t>
            </a:r>
          </a:p>
        </p:txBody>
      </p:sp>
      <p:sp>
        <p:nvSpPr>
          <p:cNvPr id="6" name="Slide Number Placeholder 5">
            <a:extLst>
              <a:ext uri="{FF2B5EF4-FFF2-40B4-BE49-F238E27FC236}">
                <a16:creationId xmlns:a16="http://schemas.microsoft.com/office/drawing/2014/main" id="{D5BEC0DB-FC2B-561F-42FF-3B0802FA5285}"/>
              </a:ext>
            </a:extLst>
          </p:cNvPr>
          <p:cNvSpPr>
            <a:spLocks noGrp="1"/>
          </p:cNvSpPr>
          <p:nvPr>
            <p:ph type="sldNum" sz="quarter" idx="16"/>
          </p:nvPr>
        </p:nvSpPr>
        <p:spPr/>
        <p:txBody>
          <a:bodyPr/>
          <a:lstStyle/>
          <a:p>
            <a:fld id="{D701140D-C14F-41CA-99FC-0EF83E8DA40A}" type="slidenum">
              <a:rPr lang="fi-FI" smtClean="0"/>
              <a:pPr/>
              <a:t>‹#›</a:t>
            </a:fld>
            <a:endParaRPr lang="fi-FI"/>
          </a:p>
        </p:txBody>
      </p:sp>
      <p:sp>
        <p:nvSpPr>
          <p:cNvPr id="14" name="Freeform 21">
            <a:extLst>
              <a:ext uri="{FF2B5EF4-FFF2-40B4-BE49-F238E27FC236}">
                <a16:creationId xmlns:a16="http://schemas.microsoft.com/office/drawing/2014/main" id="{ABEA5B94-C183-A5BE-7DCD-12214B98AAF3}"/>
              </a:ext>
            </a:extLst>
          </p:cNvPr>
          <p:cNvSpPr>
            <a:spLocks noChangeAspect="1" noEditPoints="1"/>
          </p:cNvSpPr>
          <p:nvPr userDrawn="1"/>
        </p:nvSpPr>
        <p:spPr bwMode="auto">
          <a:xfrm>
            <a:off x="407368" y="432000"/>
            <a:ext cx="2919483" cy="540000"/>
          </a:xfrm>
          <a:custGeom>
            <a:avLst/>
            <a:gdLst>
              <a:gd name="T0" fmla="*/ 3272 w 3352"/>
              <a:gd name="T1" fmla="*/ 689 h 1240"/>
              <a:gd name="T2" fmla="*/ 3313 w 3352"/>
              <a:gd name="T3" fmla="*/ 815 h 1240"/>
              <a:gd name="T4" fmla="*/ 3256 w 3352"/>
              <a:gd name="T5" fmla="*/ 563 h 1240"/>
              <a:gd name="T6" fmla="*/ 386 w 3352"/>
              <a:gd name="T7" fmla="*/ 781 h 1240"/>
              <a:gd name="T8" fmla="*/ 1099 w 3352"/>
              <a:gd name="T9" fmla="*/ 210 h 1240"/>
              <a:gd name="T10" fmla="*/ 1280 w 3352"/>
              <a:gd name="T11" fmla="*/ 178 h 1240"/>
              <a:gd name="T12" fmla="*/ 1276 w 3352"/>
              <a:gd name="T13" fmla="*/ 96 h 1240"/>
              <a:gd name="T14" fmla="*/ 1279 w 3352"/>
              <a:gd name="T15" fmla="*/ 226 h 1240"/>
              <a:gd name="T16" fmla="*/ 1447 w 3352"/>
              <a:gd name="T17" fmla="*/ 282 h 1240"/>
              <a:gd name="T18" fmla="*/ 1510 w 3352"/>
              <a:gd name="T19" fmla="*/ 327 h 1240"/>
              <a:gd name="T20" fmla="*/ 1586 w 3352"/>
              <a:gd name="T21" fmla="*/ 160 h 1240"/>
              <a:gd name="T22" fmla="*/ 1555 w 3352"/>
              <a:gd name="T23" fmla="*/ 176 h 1240"/>
              <a:gd name="T24" fmla="*/ 1790 w 3352"/>
              <a:gd name="T25" fmla="*/ 270 h 1240"/>
              <a:gd name="T26" fmla="*/ 1709 w 3352"/>
              <a:gd name="T27" fmla="*/ 266 h 1240"/>
              <a:gd name="T28" fmla="*/ 1912 w 3352"/>
              <a:gd name="T29" fmla="*/ 104 h 1240"/>
              <a:gd name="T30" fmla="*/ 1966 w 3352"/>
              <a:gd name="T31" fmla="*/ 62 h 1240"/>
              <a:gd name="T32" fmla="*/ 1959 w 3352"/>
              <a:gd name="T33" fmla="*/ 98 h 1240"/>
              <a:gd name="T34" fmla="*/ 2176 w 3352"/>
              <a:gd name="T35" fmla="*/ 98 h 1240"/>
              <a:gd name="T36" fmla="*/ 2215 w 3352"/>
              <a:gd name="T37" fmla="*/ 268 h 1240"/>
              <a:gd name="T38" fmla="*/ 2172 w 3352"/>
              <a:gd name="T39" fmla="*/ 164 h 1240"/>
              <a:gd name="T40" fmla="*/ 2428 w 3352"/>
              <a:gd name="T41" fmla="*/ 168 h 1240"/>
              <a:gd name="T42" fmla="*/ 2458 w 3352"/>
              <a:gd name="T43" fmla="*/ 282 h 1240"/>
              <a:gd name="T44" fmla="*/ 2419 w 3352"/>
              <a:gd name="T45" fmla="*/ 286 h 1240"/>
              <a:gd name="T46" fmla="*/ 2383 w 3352"/>
              <a:gd name="T47" fmla="*/ 102 h 1240"/>
              <a:gd name="T48" fmla="*/ 2494 w 3352"/>
              <a:gd name="T49" fmla="*/ 2 h 1240"/>
              <a:gd name="T50" fmla="*/ 2591 w 3352"/>
              <a:gd name="T51" fmla="*/ 284 h 1240"/>
              <a:gd name="T52" fmla="*/ 2638 w 3352"/>
              <a:gd name="T53" fmla="*/ 367 h 1240"/>
              <a:gd name="T54" fmla="*/ 1113 w 3352"/>
              <a:gd name="T55" fmla="*/ 517 h 1240"/>
              <a:gd name="T56" fmla="*/ 1164 w 3352"/>
              <a:gd name="T57" fmla="*/ 729 h 1240"/>
              <a:gd name="T58" fmla="*/ 1090 w 3352"/>
              <a:gd name="T59" fmla="*/ 723 h 1240"/>
              <a:gd name="T60" fmla="*/ 1048 w 3352"/>
              <a:gd name="T61" fmla="*/ 543 h 1240"/>
              <a:gd name="T62" fmla="*/ 1214 w 3352"/>
              <a:gd name="T63" fmla="*/ 769 h 1240"/>
              <a:gd name="T64" fmla="*/ 1286 w 3352"/>
              <a:gd name="T65" fmla="*/ 575 h 1240"/>
              <a:gd name="T66" fmla="*/ 1242 w 3352"/>
              <a:gd name="T67" fmla="*/ 733 h 1240"/>
              <a:gd name="T68" fmla="*/ 1361 w 3352"/>
              <a:gd name="T69" fmla="*/ 559 h 1240"/>
              <a:gd name="T70" fmla="*/ 1362 w 3352"/>
              <a:gd name="T71" fmla="*/ 603 h 1240"/>
              <a:gd name="T72" fmla="*/ 1508 w 3352"/>
              <a:gd name="T73" fmla="*/ 541 h 1240"/>
              <a:gd name="T74" fmla="*/ 1521 w 3352"/>
              <a:gd name="T75" fmla="*/ 727 h 1240"/>
              <a:gd name="T76" fmla="*/ 1493 w 3352"/>
              <a:gd name="T77" fmla="*/ 723 h 1240"/>
              <a:gd name="T78" fmla="*/ 1653 w 3352"/>
              <a:gd name="T79" fmla="*/ 543 h 1240"/>
              <a:gd name="T80" fmla="*/ 1657 w 3352"/>
              <a:gd name="T81" fmla="*/ 719 h 1240"/>
              <a:gd name="T82" fmla="*/ 1634 w 3352"/>
              <a:gd name="T83" fmla="*/ 733 h 1240"/>
              <a:gd name="T84" fmla="*/ 1875 w 3352"/>
              <a:gd name="T85" fmla="*/ 543 h 1240"/>
              <a:gd name="T86" fmla="*/ 1894 w 3352"/>
              <a:gd name="T87" fmla="*/ 729 h 1240"/>
              <a:gd name="T88" fmla="*/ 1866 w 3352"/>
              <a:gd name="T89" fmla="*/ 719 h 1240"/>
              <a:gd name="T90" fmla="*/ 2014 w 3352"/>
              <a:gd name="T91" fmla="*/ 503 h 1240"/>
              <a:gd name="T92" fmla="*/ 2279 w 3352"/>
              <a:gd name="T93" fmla="*/ 549 h 1240"/>
              <a:gd name="T94" fmla="*/ 2265 w 3352"/>
              <a:gd name="T95" fmla="*/ 615 h 1240"/>
              <a:gd name="T96" fmla="*/ 2440 w 3352"/>
              <a:gd name="T97" fmla="*/ 803 h 1240"/>
              <a:gd name="T98" fmla="*/ 2389 w 3352"/>
              <a:gd name="T99" fmla="*/ 549 h 1240"/>
              <a:gd name="T100" fmla="*/ 2428 w 3352"/>
              <a:gd name="T101" fmla="*/ 723 h 1240"/>
              <a:gd name="T102" fmla="*/ 2407 w 3352"/>
              <a:gd name="T103" fmla="*/ 723 h 1240"/>
              <a:gd name="T104" fmla="*/ 2521 w 3352"/>
              <a:gd name="T105" fmla="*/ 513 h 1240"/>
              <a:gd name="T106" fmla="*/ 2671 w 3352"/>
              <a:gd name="T107" fmla="*/ 619 h 1240"/>
              <a:gd name="T108" fmla="*/ 2693 w 3352"/>
              <a:gd name="T109" fmla="*/ 663 h 1240"/>
              <a:gd name="T110" fmla="*/ 2732 w 3352"/>
              <a:gd name="T111" fmla="*/ 721 h 1240"/>
              <a:gd name="T112" fmla="*/ 2771 w 3352"/>
              <a:gd name="T113" fmla="*/ 611 h 1240"/>
              <a:gd name="T114" fmla="*/ 2829 w 3352"/>
              <a:gd name="T115" fmla="*/ 599 h 1240"/>
              <a:gd name="T116" fmla="*/ 2875 w 3352"/>
              <a:gd name="T117" fmla="*/ 735 h 1240"/>
              <a:gd name="T118" fmla="*/ 2885 w 3352"/>
              <a:gd name="T119" fmla="*/ 591 h 1240"/>
              <a:gd name="T120" fmla="*/ 2993 w 3352"/>
              <a:gd name="T121" fmla="*/ 623 h 1240"/>
              <a:gd name="T122" fmla="*/ 3074 w 3352"/>
              <a:gd name="T123" fmla="*/ 505 h 1240"/>
              <a:gd name="T124" fmla="*/ 3212 w 3352"/>
              <a:gd name="T125" fmla="*/ 59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2" h="1240">
                <a:moveTo>
                  <a:pt x="3295" y="727"/>
                </a:moveTo>
                <a:lnTo>
                  <a:pt x="3301" y="727"/>
                </a:lnTo>
                <a:lnTo>
                  <a:pt x="3303" y="725"/>
                </a:lnTo>
                <a:lnTo>
                  <a:pt x="3306" y="723"/>
                </a:lnTo>
                <a:lnTo>
                  <a:pt x="3310" y="717"/>
                </a:lnTo>
                <a:lnTo>
                  <a:pt x="3312" y="715"/>
                </a:lnTo>
                <a:lnTo>
                  <a:pt x="3313" y="711"/>
                </a:lnTo>
                <a:lnTo>
                  <a:pt x="3316" y="701"/>
                </a:lnTo>
                <a:lnTo>
                  <a:pt x="3318" y="689"/>
                </a:lnTo>
                <a:lnTo>
                  <a:pt x="3320" y="677"/>
                </a:lnTo>
                <a:lnTo>
                  <a:pt x="3320" y="661"/>
                </a:lnTo>
                <a:lnTo>
                  <a:pt x="3320" y="647"/>
                </a:lnTo>
                <a:lnTo>
                  <a:pt x="3318" y="633"/>
                </a:lnTo>
                <a:lnTo>
                  <a:pt x="3316" y="621"/>
                </a:lnTo>
                <a:lnTo>
                  <a:pt x="3313" y="611"/>
                </a:lnTo>
                <a:lnTo>
                  <a:pt x="3312" y="607"/>
                </a:lnTo>
                <a:lnTo>
                  <a:pt x="3310" y="603"/>
                </a:lnTo>
                <a:lnTo>
                  <a:pt x="3308" y="601"/>
                </a:lnTo>
                <a:lnTo>
                  <a:pt x="3306" y="597"/>
                </a:lnTo>
                <a:lnTo>
                  <a:pt x="3301" y="595"/>
                </a:lnTo>
                <a:lnTo>
                  <a:pt x="3298" y="593"/>
                </a:lnTo>
                <a:lnTo>
                  <a:pt x="3295" y="593"/>
                </a:lnTo>
                <a:lnTo>
                  <a:pt x="3289" y="595"/>
                </a:lnTo>
                <a:lnTo>
                  <a:pt x="3284" y="599"/>
                </a:lnTo>
                <a:lnTo>
                  <a:pt x="3282" y="601"/>
                </a:lnTo>
                <a:lnTo>
                  <a:pt x="3280" y="603"/>
                </a:lnTo>
                <a:lnTo>
                  <a:pt x="3278" y="607"/>
                </a:lnTo>
                <a:lnTo>
                  <a:pt x="3277" y="613"/>
                </a:lnTo>
                <a:lnTo>
                  <a:pt x="3274" y="623"/>
                </a:lnTo>
                <a:lnTo>
                  <a:pt x="3272" y="635"/>
                </a:lnTo>
                <a:lnTo>
                  <a:pt x="3271" y="647"/>
                </a:lnTo>
                <a:lnTo>
                  <a:pt x="3270" y="661"/>
                </a:lnTo>
                <a:lnTo>
                  <a:pt x="3271" y="675"/>
                </a:lnTo>
                <a:lnTo>
                  <a:pt x="3272" y="689"/>
                </a:lnTo>
                <a:lnTo>
                  <a:pt x="3274" y="701"/>
                </a:lnTo>
                <a:lnTo>
                  <a:pt x="3277" y="709"/>
                </a:lnTo>
                <a:lnTo>
                  <a:pt x="3280" y="717"/>
                </a:lnTo>
                <a:lnTo>
                  <a:pt x="3285" y="723"/>
                </a:lnTo>
                <a:lnTo>
                  <a:pt x="3289" y="727"/>
                </a:lnTo>
                <a:lnTo>
                  <a:pt x="3295" y="727"/>
                </a:lnTo>
                <a:close/>
                <a:moveTo>
                  <a:pt x="3294" y="873"/>
                </a:moveTo>
                <a:lnTo>
                  <a:pt x="3283" y="873"/>
                </a:lnTo>
                <a:lnTo>
                  <a:pt x="3273" y="869"/>
                </a:lnTo>
                <a:lnTo>
                  <a:pt x="3269" y="865"/>
                </a:lnTo>
                <a:lnTo>
                  <a:pt x="3265" y="863"/>
                </a:lnTo>
                <a:lnTo>
                  <a:pt x="3261" y="859"/>
                </a:lnTo>
                <a:lnTo>
                  <a:pt x="3257" y="855"/>
                </a:lnTo>
                <a:lnTo>
                  <a:pt x="3254" y="849"/>
                </a:lnTo>
                <a:lnTo>
                  <a:pt x="3251" y="845"/>
                </a:lnTo>
                <a:lnTo>
                  <a:pt x="3248" y="839"/>
                </a:lnTo>
                <a:lnTo>
                  <a:pt x="3246" y="833"/>
                </a:lnTo>
                <a:lnTo>
                  <a:pt x="3244" y="827"/>
                </a:lnTo>
                <a:lnTo>
                  <a:pt x="3243" y="821"/>
                </a:lnTo>
                <a:lnTo>
                  <a:pt x="3242" y="815"/>
                </a:lnTo>
                <a:lnTo>
                  <a:pt x="3241" y="807"/>
                </a:lnTo>
                <a:lnTo>
                  <a:pt x="3271" y="799"/>
                </a:lnTo>
                <a:lnTo>
                  <a:pt x="3272" y="805"/>
                </a:lnTo>
                <a:lnTo>
                  <a:pt x="3274" y="809"/>
                </a:lnTo>
                <a:lnTo>
                  <a:pt x="3276" y="815"/>
                </a:lnTo>
                <a:lnTo>
                  <a:pt x="3279" y="819"/>
                </a:lnTo>
                <a:lnTo>
                  <a:pt x="3282" y="821"/>
                </a:lnTo>
                <a:lnTo>
                  <a:pt x="3286" y="825"/>
                </a:lnTo>
                <a:lnTo>
                  <a:pt x="3290" y="825"/>
                </a:lnTo>
                <a:lnTo>
                  <a:pt x="3295" y="827"/>
                </a:lnTo>
                <a:lnTo>
                  <a:pt x="3300" y="825"/>
                </a:lnTo>
                <a:lnTo>
                  <a:pt x="3305" y="823"/>
                </a:lnTo>
                <a:lnTo>
                  <a:pt x="3309" y="821"/>
                </a:lnTo>
                <a:lnTo>
                  <a:pt x="3313" y="815"/>
                </a:lnTo>
                <a:lnTo>
                  <a:pt x="3314" y="813"/>
                </a:lnTo>
                <a:lnTo>
                  <a:pt x="3316" y="809"/>
                </a:lnTo>
                <a:lnTo>
                  <a:pt x="3318" y="803"/>
                </a:lnTo>
                <a:lnTo>
                  <a:pt x="3319" y="793"/>
                </a:lnTo>
                <a:lnTo>
                  <a:pt x="3320" y="781"/>
                </a:lnTo>
                <a:lnTo>
                  <a:pt x="3320" y="739"/>
                </a:lnTo>
                <a:lnTo>
                  <a:pt x="3317" y="745"/>
                </a:lnTo>
                <a:lnTo>
                  <a:pt x="3314" y="753"/>
                </a:lnTo>
                <a:lnTo>
                  <a:pt x="3311" y="759"/>
                </a:lnTo>
                <a:lnTo>
                  <a:pt x="3307" y="765"/>
                </a:lnTo>
                <a:lnTo>
                  <a:pt x="3303" y="769"/>
                </a:lnTo>
                <a:lnTo>
                  <a:pt x="3297" y="773"/>
                </a:lnTo>
                <a:lnTo>
                  <a:pt x="3291" y="775"/>
                </a:lnTo>
                <a:lnTo>
                  <a:pt x="3285" y="777"/>
                </a:lnTo>
                <a:lnTo>
                  <a:pt x="3278" y="775"/>
                </a:lnTo>
                <a:lnTo>
                  <a:pt x="3272" y="773"/>
                </a:lnTo>
                <a:lnTo>
                  <a:pt x="3266" y="769"/>
                </a:lnTo>
                <a:lnTo>
                  <a:pt x="3261" y="765"/>
                </a:lnTo>
                <a:lnTo>
                  <a:pt x="3256" y="757"/>
                </a:lnTo>
                <a:lnTo>
                  <a:pt x="3251" y="749"/>
                </a:lnTo>
                <a:lnTo>
                  <a:pt x="3249" y="743"/>
                </a:lnTo>
                <a:lnTo>
                  <a:pt x="3247" y="739"/>
                </a:lnTo>
                <a:lnTo>
                  <a:pt x="3243" y="727"/>
                </a:lnTo>
                <a:lnTo>
                  <a:pt x="3241" y="713"/>
                </a:lnTo>
                <a:lnTo>
                  <a:pt x="3239" y="697"/>
                </a:lnTo>
                <a:lnTo>
                  <a:pt x="3237" y="681"/>
                </a:lnTo>
                <a:lnTo>
                  <a:pt x="3237" y="661"/>
                </a:lnTo>
                <a:lnTo>
                  <a:pt x="3237" y="643"/>
                </a:lnTo>
                <a:lnTo>
                  <a:pt x="3239" y="625"/>
                </a:lnTo>
                <a:lnTo>
                  <a:pt x="3241" y="609"/>
                </a:lnTo>
                <a:lnTo>
                  <a:pt x="3244" y="595"/>
                </a:lnTo>
                <a:lnTo>
                  <a:pt x="3247" y="583"/>
                </a:lnTo>
                <a:lnTo>
                  <a:pt x="3251" y="571"/>
                </a:lnTo>
                <a:lnTo>
                  <a:pt x="3256" y="563"/>
                </a:lnTo>
                <a:lnTo>
                  <a:pt x="3258" y="559"/>
                </a:lnTo>
                <a:lnTo>
                  <a:pt x="3261" y="555"/>
                </a:lnTo>
                <a:lnTo>
                  <a:pt x="3267" y="549"/>
                </a:lnTo>
                <a:lnTo>
                  <a:pt x="3272" y="545"/>
                </a:lnTo>
                <a:lnTo>
                  <a:pt x="3278" y="543"/>
                </a:lnTo>
                <a:lnTo>
                  <a:pt x="3285" y="541"/>
                </a:lnTo>
                <a:lnTo>
                  <a:pt x="3289" y="541"/>
                </a:lnTo>
                <a:lnTo>
                  <a:pt x="3294" y="543"/>
                </a:lnTo>
                <a:lnTo>
                  <a:pt x="3298" y="545"/>
                </a:lnTo>
                <a:lnTo>
                  <a:pt x="3301" y="547"/>
                </a:lnTo>
                <a:lnTo>
                  <a:pt x="3304" y="551"/>
                </a:lnTo>
                <a:lnTo>
                  <a:pt x="3307" y="555"/>
                </a:lnTo>
                <a:lnTo>
                  <a:pt x="3310" y="559"/>
                </a:lnTo>
                <a:lnTo>
                  <a:pt x="3312" y="565"/>
                </a:lnTo>
                <a:lnTo>
                  <a:pt x="3316" y="575"/>
                </a:lnTo>
                <a:lnTo>
                  <a:pt x="3318" y="583"/>
                </a:lnTo>
                <a:lnTo>
                  <a:pt x="3320" y="545"/>
                </a:lnTo>
                <a:lnTo>
                  <a:pt x="3352" y="545"/>
                </a:lnTo>
                <a:lnTo>
                  <a:pt x="3352" y="783"/>
                </a:lnTo>
                <a:lnTo>
                  <a:pt x="3352" y="797"/>
                </a:lnTo>
                <a:lnTo>
                  <a:pt x="3351" y="803"/>
                </a:lnTo>
                <a:lnTo>
                  <a:pt x="3350" y="809"/>
                </a:lnTo>
                <a:lnTo>
                  <a:pt x="3348" y="821"/>
                </a:lnTo>
                <a:lnTo>
                  <a:pt x="3345" y="833"/>
                </a:lnTo>
                <a:lnTo>
                  <a:pt x="3341" y="843"/>
                </a:lnTo>
                <a:lnTo>
                  <a:pt x="3336" y="851"/>
                </a:lnTo>
                <a:lnTo>
                  <a:pt x="3330" y="857"/>
                </a:lnTo>
                <a:lnTo>
                  <a:pt x="3324" y="863"/>
                </a:lnTo>
                <a:lnTo>
                  <a:pt x="3318" y="867"/>
                </a:lnTo>
                <a:lnTo>
                  <a:pt x="3314" y="869"/>
                </a:lnTo>
                <a:lnTo>
                  <a:pt x="3310" y="871"/>
                </a:lnTo>
                <a:lnTo>
                  <a:pt x="3303" y="873"/>
                </a:lnTo>
                <a:lnTo>
                  <a:pt x="3294" y="873"/>
                </a:lnTo>
                <a:close/>
                <a:moveTo>
                  <a:pt x="386" y="781"/>
                </a:moveTo>
                <a:lnTo>
                  <a:pt x="310" y="343"/>
                </a:lnTo>
                <a:lnTo>
                  <a:pt x="234" y="781"/>
                </a:lnTo>
                <a:lnTo>
                  <a:pt x="386" y="781"/>
                </a:lnTo>
                <a:close/>
                <a:moveTo>
                  <a:pt x="619" y="1240"/>
                </a:moveTo>
                <a:lnTo>
                  <a:pt x="466" y="1240"/>
                </a:lnTo>
                <a:lnTo>
                  <a:pt x="428" y="1024"/>
                </a:lnTo>
                <a:lnTo>
                  <a:pt x="192" y="1024"/>
                </a:lnTo>
                <a:lnTo>
                  <a:pt x="154" y="1240"/>
                </a:lnTo>
                <a:lnTo>
                  <a:pt x="0" y="1240"/>
                </a:lnTo>
                <a:lnTo>
                  <a:pt x="217" y="18"/>
                </a:lnTo>
                <a:lnTo>
                  <a:pt x="403" y="18"/>
                </a:lnTo>
                <a:lnTo>
                  <a:pt x="619" y="1240"/>
                </a:lnTo>
                <a:close/>
                <a:moveTo>
                  <a:pt x="677" y="1240"/>
                </a:moveTo>
                <a:lnTo>
                  <a:pt x="677" y="962"/>
                </a:lnTo>
                <a:lnTo>
                  <a:pt x="817" y="962"/>
                </a:lnTo>
                <a:lnTo>
                  <a:pt x="817" y="1240"/>
                </a:lnTo>
                <a:lnTo>
                  <a:pt x="677" y="1240"/>
                </a:lnTo>
                <a:close/>
                <a:moveTo>
                  <a:pt x="821" y="441"/>
                </a:moveTo>
                <a:lnTo>
                  <a:pt x="785" y="865"/>
                </a:lnTo>
                <a:lnTo>
                  <a:pt x="703" y="865"/>
                </a:lnTo>
                <a:lnTo>
                  <a:pt x="673" y="441"/>
                </a:lnTo>
                <a:lnTo>
                  <a:pt x="673" y="18"/>
                </a:lnTo>
                <a:lnTo>
                  <a:pt x="821" y="18"/>
                </a:lnTo>
                <a:lnTo>
                  <a:pt x="821" y="441"/>
                </a:lnTo>
                <a:close/>
                <a:moveTo>
                  <a:pt x="1079" y="331"/>
                </a:moveTo>
                <a:lnTo>
                  <a:pt x="1044" y="331"/>
                </a:lnTo>
                <a:lnTo>
                  <a:pt x="1098" y="18"/>
                </a:lnTo>
                <a:lnTo>
                  <a:pt x="1141" y="18"/>
                </a:lnTo>
                <a:lnTo>
                  <a:pt x="1195" y="331"/>
                </a:lnTo>
                <a:lnTo>
                  <a:pt x="1159" y="331"/>
                </a:lnTo>
                <a:lnTo>
                  <a:pt x="1148" y="262"/>
                </a:lnTo>
                <a:lnTo>
                  <a:pt x="1091" y="262"/>
                </a:lnTo>
                <a:lnTo>
                  <a:pt x="1079" y="331"/>
                </a:lnTo>
                <a:close/>
                <a:moveTo>
                  <a:pt x="1099" y="210"/>
                </a:moveTo>
                <a:lnTo>
                  <a:pt x="1139" y="210"/>
                </a:lnTo>
                <a:lnTo>
                  <a:pt x="1120" y="90"/>
                </a:lnTo>
                <a:lnTo>
                  <a:pt x="1099" y="210"/>
                </a:lnTo>
                <a:close/>
                <a:moveTo>
                  <a:pt x="1247" y="337"/>
                </a:moveTo>
                <a:lnTo>
                  <a:pt x="1239" y="335"/>
                </a:lnTo>
                <a:lnTo>
                  <a:pt x="1235" y="333"/>
                </a:lnTo>
                <a:lnTo>
                  <a:pt x="1232" y="331"/>
                </a:lnTo>
                <a:lnTo>
                  <a:pt x="1225" y="327"/>
                </a:lnTo>
                <a:lnTo>
                  <a:pt x="1219" y="319"/>
                </a:lnTo>
                <a:lnTo>
                  <a:pt x="1216" y="315"/>
                </a:lnTo>
                <a:lnTo>
                  <a:pt x="1214" y="309"/>
                </a:lnTo>
                <a:lnTo>
                  <a:pt x="1212" y="304"/>
                </a:lnTo>
                <a:lnTo>
                  <a:pt x="1211" y="298"/>
                </a:lnTo>
                <a:lnTo>
                  <a:pt x="1210" y="290"/>
                </a:lnTo>
                <a:lnTo>
                  <a:pt x="1209" y="284"/>
                </a:lnTo>
                <a:lnTo>
                  <a:pt x="1208" y="276"/>
                </a:lnTo>
                <a:lnTo>
                  <a:pt x="1208" y="268"/>
                </a:lnTo>
                <a:lnTo>
                  <a:pt x="1208" y="254"/>
                </a:lnTo>
                <a:lnTo>
                  <a:pt x="1210" y="244"/>
                </a:lnTo>
                <a:lnTo>
                  <a:pt x="1211" y="234"/>
                </a:lnTo>
                <a:lnTo>
                  <a:pt x="1214" y="226"/>
                </a:lnTo>
                <a:lnTo>
                  <a:pt x="1218" y="218"/>
                </a:lnTo>
                <a:lnTo>
                  <a:pt x="1221" y="212"/>
                </a:lnTo>
                <a:lnTo>
                  <a:pt x="1226" y="208"/>
                </a:lnTo>
                <a:lnTo>
                  <a:pt x="1230" y="204"/>
                </a:lnTo>
                <a:lnTo>
                  <a:pt x="1236" y="200"/>
                </a:lnTo>
                <a:lnTo>
                  <a:pt x="1241" y="198"/>
                </a:lnTo>
                <a:lnTo>
                  <a:pt x="1252" y="194"/>
                </a:lnTo>
                <a:lnTo>
                  <a:pt x="1265" y="192"/>
                </a:lnTo>
                <a:lnTo>
                  <a:pt x="1270" y="190"/>
                </a:lnTo>
                <a:lnTo>
                  <a:pt x="1274" y="188"/>
                </a:lnTo>
                <a:lnTo>
                  <a:pt x="1277" y="186"/>
                </a:lnTo>
                <a:lnTo>
                  <a:pt x="1279" y="182"/>
                </a:lnTo>
                <a:lnTo>
                  <a:pt x="1280" y="178"/>
                </a:lnTo>
                <a:lnTo>
                  <a:pt x="1281" y="174"/>
                </a:lnTo>
                <a:lnTo>
                  <a:pt x="1280" y="166"/>
                </a:lnTo>
                <a:lnTo>
                  <a:pt x="1280" y="160"/>
                </a:lnTo>
                <a:lnTo>
                  <a:pt x="1278" y="154"/>
                </a:lnTo>
                <a:lnTo>
                  <a:pt x="1276" y="150"/>
                </a:lnTo>
                <a:lnTo>
                  <a:pt x="1274" y="146"/>
                </a:lnTo>
                <a:lnTo>
                  <a:pt x="1271" y="144"/>
                </a:lnTo>
                <a:lnTo>
                  <a:pt x="1267" y="142"/>
                </a:lnTo>
                <a:lnTo>
                  <a:pt x="1263" y="142"/>
                </a:lnTo>
                <a:lnTo>
                  <a:pt x="1259" y="142"/>
                </a:lnTo>
                <a:lnTo>
                  <a:pt x="1255" y="144"/>
                </a:lnTo>
                <a:lnTo>
                  <a:pt x="1252" y="146"/>
                </a:lnTo>
                <a:lnTo>
                  <a:pt x="1249" y="150"/>
                </a:lnTo>
                <a:lnTo>
                  <a:pt x="1247" y="154"/>
                </a:lnTo>
                <a:lnTo>
                  <a:pt x="1245" y="158"/>
                </a:lnTo>
                <a:lnTo>
                  <a:pt x="1243" y="164"/>
                </a:lnTo>
                <a:lnTo>
                  <a:pt x="1242" y="170"/>
                </a:lnTo>
                <a:lnTo>
                  <a:pt x="1212" y="164"/>
                </a:lnTo>
                <a:lnTo>
                  <a:pt x="1213" y="156"/>
                </a:lnTo>
                <a:lnTo>
                  <a:pt x="1214" y="148"/>
                </a:lnTo>
                <a:lnTo>
                  <a:pt x="1218" y="136"/>
                </a:lnTo>
                <a:lnTo>
                  <a:pt x="1223" y="124"/>
                </a:lnTo>
                <a:lnTo>
                  <a:pt x="1229" y="114"/>
                </a:lnTo>
                <a:lnTo>
                  <a:pt x="1232" y="108"/>
                </a:lnTo>
                <a:lnTo>
                  <a:pt x="1236" y="104"/>
                </a:lnTo>
                <a:lnTo>
                  <a:pt x="1238" y="104"/>
                </a:lnTo>
                <a:lnTo>
                  <a:pt x="1240" y="102"/>
                </a:lnTo>
                <a:lnTo>
                  <a:pt x="1244" y="98"/>
                </a:lnTo>
                <a:lnTo>
                  <a:pt x="1249" y="96"/>
                </a:lnTo>
                <a:lnTo>
                  <a:pt x="1253" y="96"/>
                </a:lnTo>
                <a:lnTo>
                  <a:pt x="1258" y="94"/>
                </a:lnTo>
                <a:lnTo>
                  <a:pt x="1263" y="94"/>
                </a:lnTo>
                <a:lnTo>
                  <a:pt x="1270" y="94"/>
                </a:lnTo>
                <a:lnTo>
                  <a:pt x="1276" y="96"/>
                </a:lnTo>
                <a:lnTo>
                  <a:pt x="1282" y="98"/>
                </a:lnTo>
                <a:lnTo>
                  <a:pt x="1288" y="102"/>
                </a:lnTo>
                <a:lnTo>
                  <a:pt x="1293" y="108"/>
                </a:lnTo>
                <a:lnTo>
                  <a:pt x="1298" y="114"/>
                </a:lnTo>
                <a:lnTo>
                  <a:pt x="1303" y="120"/>
                </a:lnTo>
                <a:lnTo>
                  <a:pt x="1306" y="128"/>
                </a:lnTo>
                <a:lnTo>
                  <a:pt x="1308" y="132"/>
                </a:lnTo>
                <a:lnTo>
                  <a:pt x="1309" y="138"/>
                </a:lnTo>
                <a:lnTo>
                  <a:pt x="1312" y="148"/>
                </a:lnTo>
                <a:lnTo>
                  <a:pt x="1313" y="160"/>
                </a:lnTo>
                <a:lnTo>
                  <a:pt x="1313" y="174"/>
                </a:lnTo>
                <a:lnTo>
                  <a:pt x="1313" y="331"/>
                </a:lnTo>
                <a:lnTo>
                  <a:pt x="1282" y="331"/>
                </a:lnTo>
                <a:lnTo>
                  <a:pt x="1282" y="300"/>
                </a:lnTo>
                <a:lnTo>
                  <a:pt x="1280" y="307"/>
                </a:lnTo>
                <a:lnTo>
                  <a:pt x="1276" y="315"/>
                </a:lnTo>
                <a:lnTo>
                  <a:pt x="1273" y="321"/>
                </a:lnTo>
                <a:lnTo>
                  <a:pt x="1269" y="327"/>
                </a:lnTo>
                <a:lnTo>
                  <a:pt x="1264" y="331"/>
                </a:lnTo>
                <a:lnTo>
                  <a:pt x="1262" y="333"/>
                </a:lnTo>
                <a:lnTo>
                  <a:pt x="1259" y="333"/>
                </a:lnTo>
                <a:lnTo>
                  <a:pt x="1253" y="335"/>
                </a:lnTo>
                <a:lnTo>
                  <a:pt x="1247" y="337"/>
                </a:lnTo>
                <a:close/>
                <a:moveTo>
                  <a:pt x="1256" y="292"/>
                </a:moveTo>
                <a:lnTo>
                  <a:pt x="1262" y="292"/>
                </a:lnTo>
                <a:lnTo>
                  <a:pt x="1266" y="290"/>
                </a:lnTo>
                <a:lnTo>
                  <a:pt x="1270" y="286"/>
                </a:lnTo>
                <a:lnTo>
                  <a:pt x="1274" y="280"/>
                </a:lnTo>
                <a:lnTo>
                  <a:pt x="1277" y="274"/>
                </a:lnTo>
                <a:lnTo>
                  <a:pt x="1279" y="266"/>
                </a:lnTo>
                <a:lnTo>
                  <a:pt x="1281" y="258"/>
                </a:lnTo>
                <a:lnTo>
                  <a:pt x="1281" y="248"/>
                </a:lnTo>
                <a:lnTo>
                  <a:pt x="1281" y="224"/>
                </a:lnTo>
                <a:lnTo>
                  <a:pt x="1279" y="226"/>
                </a:lnTo>
                <a:lnTo>
                  <a:pt x="1275" y="228"/>
                </a:lnTo>
                <a:lnTo>
                  <a:pt x="1266" y="232"/>
                </a:lnTo>
                <a:lnTo>
                  <a:pt x="1258" y="234"/>
                </a:lnTo>
                <a:lnTo>
                  <a:pt x="1251" y="238"/>
                </a:lnTo>
                <a:lnTo>
                  <a:pt x="1247" y="240"/>
                </a:lnTo>
                <a:lnTo>
                  <a:pt x="1244" y="244"/>
                </a:lnTo>
                <a:lnTo>
                  <a:pt x="1243" y="246"/>
                </a:lnTo>
                <a:lnTo>
                  <a:pt x="1242" y="248"/>
                </a:lnTo>
                <a:lnTo>
                  <a:pt x="1241" y="252"/>
                </a:lnTo>
                <a:lnTo>
                  <a:pt x="1240" y="258"/>
                </a:lnTo>
                <a:lnTo>
                  <a:pt x="1239" y="264"/>
                </a:lnTo>
                <a:lnTo>
                  <a:pt x="1239" y="272"/>
                </a:lnTo>
                <a:lnTo>
                  <a:pt x="1240" y="276"/>
                </a:lnTo>
                <a:lnTo>
                  <a:pt x="1242" y="282"/>
                </a:lnTo>
                <a:lnTo>
                  <a:pt x="1244" y="286"/>
                </a:lnTo>
                <a:lnTo>
                  <a:pt x="1247" y="288"/>
                </a:lnTo>
                <a:lnTo>
                  <a:pt x="1250" y="290"/>
                </a:lnTo>
                <a:lnTo>
                  <a:pt x="1253" y="292"/>
                </a:lnTo>
                <a:lnTo>
                  <a:pt x="1256" y="292"/>
                </a:lnTo>
                <a:close/>
                <a:moveTo>
                  <a:pt x="1373" y="331"/>
                </a:moveTo>
                <a:lnTo>
                  <a:pt x="1340" y="331"/>
                </a:lnTo>
                <a:lnTo>
                  <a:pt x="1340" y="18"/>
                </a:lnTo>
                <a:lnTo>
                  <a:pt x="1373" y="18"/>
                </a:lnTo>
                <a:lnTo>
                  <a:pt x="1373" y="331"/>
                </a:lnTo>
                <a:close/>
                <a:moveTo>
                  <a:pt x="1462" y="98"/>
                </a:moveTo>
                <a:lnTo>
                  <a:pt x="1462" y="146"/>
                </a:lnTo>
                <a:lnTo>
                  <a:pt x="1440" y="146"/>
                </a:lnTo>
                <a:lnTo>
                  <a:pt x="1440" y="260"/>
                </a:lnTo>
                <a:lnTo>
                  <a:pt x="1440" y="266"/>
                </a:lnTo>
                <a:lnTo>
                  <a:pt x="1441" y="272"/>
                </a:lnTo>
                <a:lnTo>
                  <a:pt x="1442" y="276"/>
                </a:lnTo>
                <a:lnTo>
                  <a:pt x="1443" y="278"/>
                </a:lnTo>
                <a:lnTo>
                  <a:pt x="1445" y="280"/>
                </a:lnTo>
                <a:lnTo>
                  <a:pt x="1447" y="282"/>
                </a:lnTo>
                <a:lnTo>
                  <a:pt x="1449" y="284"/>
                </a:lnTo>
                <a:lnTo>
                  <a:pt x="1451" y="284"/>
                </a:lnTo>
                <a:lnTo>
                  <a:pt x="1456" y="282"/>
                </a:lnTo>
                <a:lnTo>
                  <a:pt x="1459" y="282"/>
                </a:lnTo>
                <a:lnTo>
                  <a:pt x="1465" y="329"/>
                </a:lnTo>
                <a:lnTo>
                  <a:pt x="1458" y="333"/>
                </a:lnTo>
                <a:lnTo>
                  <a:pt x="1453" y="335"/>
                </a:lnTo>
                <a:lnTo>
                  <a:pt x="1447" y="335"/>
                </a:lnTo>
                <a:lnTo>
                  <a:pt x="1442" y="335"/>
                </a:lnTo>
                <a:lnTo>
                  <a:pt x="1438" y="335"/>
                </a:lnTo>
                <a:lnTo>
                  <a:pt x="1431" y="333"/>
                </a:lnTo>
                <a:lnTo>
                  <a:pt x="1424" y="327"/>
                </a:lnTo>
                <a:lnTo>
                  <a:pt x="1421" y="323"/>
                </a:lnTo>
                <a:lnTo>
                  <a:pt x="1418" y="319"/>
                </a:lnTo>
                <a:lnTo>
                  <a:pt x="1414" y="311"/>
                </a:lnTo>
                <a:lnTo>
                  <a:pt x="1412" y="306"/>
                </a:lnTo>
                <a:lnTo>
                  <a:pt x="1410" y="300"/>
                </a:lnTo>
                <a:lnTo>
                  <a:pt x="1409" y="292"/>
                </a:lnTo>
                <a:lnTo>
                  <a:pt x="1408" y="286"/>
                </a:lnTo>
                <a:lnTo>
                  <a:pt x="1408" y="278"/>
                </a:lnTo>
                <a:lnTo>
                  <a:pt x="1408" y="270"/>
                </a:lnTo>
                <a:lnTo>
                  <a:pt x="1408" y="146"/>
                </a:lnTo>
                <a:lnTo>
                  <a:pt x="1391" y="146"/>
                </a:lnTo>
                <a:lnTo>
                  <a:pt x="1391" y="98"/>
                </a:lnTo>
                <a:lnTo>
                  <a:pt x="1408" y="98"/>
                </a:lnTo>
                <a:lnTo>
                  <a:pt x="1408" y="40"/>
                </a:lnTo>
                <a:lnTo>
                  <a:pt x="1440" y="40"/>
                </a:lnTo>
                <a:lnTo>
                  <a:pt x="1440" y="98"/>
                </a:lnTo>
                <a:lnTo>
                  <a:pt x="1462" y="98"/>
                </a:lnTo>
                <a:close/>
                <a:moveTo>
                  <a:pt x="1534" y="337"/>
                </a:moveTo>
                <a:lnTo>
                  <a:pt x="1525" y="335"/>
                </a:lnTo>
                <a:lnTo>
                  <a:pt x="1521" y="335"/>
                </a:lnTo>
                <a:lnTo>
                  <a:pt x="1517" y="333"/>
                </a:lnTo>
                <a:lnTo>
                  <a:pt x="1510" y="327"/>
                </a:lnTo>
                <a:lnTo>
                  <a:pt x="1503" y="321"/>
                </a:lnTo>
                <a:lnTo>
                  <a:pt x="1497" y="313"/>
                </a:lnTo>
                <a:lnTo>
                  <a:pt x="1491" y="304"/>
                </a:lnTo>
                <a:lnTo>
                  <a:pt x="1487" y="292"/>
                </a:lnTo>
                <a:lnTo>
                  <a:pt x="1483" y="280"/>
                </a:lnTo>
                <a:lnTo>
                  <a:pt x="1480" y="266"/>
                </a:lnTo>
                <a:lnTo>
                  <a:pt x="1477" y="250"/>
                </a:lnTo>
                <a:lnTo>
                  <a:pt x="1476" y="234"/>
                </a:lnTo>
                <a:lnTo>
                  <a:pt x="1476" y="216"/>
                </a:lnTo>
                <a:lnTo>
                  <a:pt x="1476" y="198"/>
                </a:lnTo>
                <a:lnTo>
                  <a:pt x="1477" y="182"/>
                </a:lnTo>
                <a:lnTo>
                  <a:pt x="1478" y="174"/>
                </a:lnTo>
                <a:lnTo>
                  <a:pt x="1480" y="166"/>
                </a:lnTo>
                <a:lnTo>
                  <a:pt x="1483" y="152"/>
                </a:lnTo>
                <a:lnTo>
                  <a:pt x="1487" y="140"/>
                </a:lnTo>
                <a:lnTo>
                  <a:pt x="1491" y="128"/>
                </a:lnTo>
                <a:lnTo>
                  <a:pt x="1497" y="118"/>
                </a:lnTo>
                <a:lnTo>
                  <a:pt x="1503" y="110"/>
                </a:lnTo>
                <a:lnTo>
                  <a:pt x="1506" y="106"/>
                </a:lnTo>
                <a:lnTo>
                  <a:pt x="1510" y="102"/>
                </a:lnTo>
                <a:lnTo>
                  <a:pt x="1517" y="98"/>
                </a:lnTo>
                <a:lnTo>
                  <a:pt x="1521" y="96"/>
                </a:lnTo>
                <a:lnTo>
                  <a:pt x="1525" y="96"/>
                </a:lnTo>
                <a:lnTo>
                  <a:pt x="1534" y="94"/>
                </a:lnTo>
                <a:lnTo>
                  <a:pt x="1542" y="96"/>
                </a:lnTo>
                <a:lnTo>
                  <a:pt x="1546" y="96"/>
                </a:lnTo>
                <a:lnTo>
                  <a:pt x="1550" y="98"/>
                </a:lnTo>
                <a:lnTo>
                  <a:pt x="1558" y="102"/>
                </a:lnTo>
                <a:lnTo>
                  <a:pt x="1565" y="110"/>
                </a:lnTo>
                <a:lnTo>
                  <a:pt x="1571" y="118"/>
                </a:lnTo>
                <a:lnTo>
                  <a:pt x="1576" y="128"/>
                </a:lnTo>
                <a:lnTo>
                  <a:pt x="1581" y="140"/>
                </a:lnTo>
                <a:lnTo>
                  <a:pt x="1585" y="152"/>
                </a:lnTo>
                <a:lnTo>
                  <a:pt x="1586" y="160"/>
                </a:lnTo>
                <a:lnTo>
                  <a:pt x="1588" y="166"/>
                </a:lnTo>
                <a:lnTo>
                  <a:pt x="1590" y="182"/>
                </a:lnTo>
                <a:lnTo>
                  <a:pt x="1591" y="198"/>
                </a:lnTo>
                <a:lnTo>
                  <a:pt x="1592" y="216"/>
                </a:lnTo>
                <a:lnTo>
                  <a:pt x="1591" y="234"/>
                </a:lnTo>
                <a:lnTo>
                  <a:pt x="1590" y="250"/>
                </a:lnTo>
                <a:lnTo>
                  <a:pt x="1589" y="258"/>
                </a:lnTo>
                <a:lnTo>
                  <a:pt x="1588" y="266"/>
                </a:lnTo>
                <a:lnTo>
                  <a:pt x="1585" y="280"/>
                </a:lnTo>
                <a:lnTo>
                  <a:pt x="1581" y="292"/>
                </a:lnTo>
                <a:lnTo>
                  <a:pt x="1576" y="304"/>
                </a:lnTo>
                <a:lnTo>
                  <a:pt x="1571" y="313"/>
                </a:lnTo>
                <a:lnTo>
                  <a:pt x="1565" y="321"/>
                </a:lnTo>
                <a:lnTo>
                  <a:pt x="1561" y="325"/>
                </a:lnTo>
                <a:lnTo>
                  <a:pt x="1558" y="327"/>
                </a:lnTo>
                <a:lnTo>
                  <a:pt x="1550" y="333"/>
                </a:lnTo>
                <a:lnTo>
                  <a:pt x="1546" y="335"/>
                </a:lnTo>
                <a:lnTo>
                  <a:pt x="1542" y="335"/>
                </a:lnTo>
                <a:lnTo>
                  <a:pt x="1534" y="337"/>
                </a:lnTo>
                <a:close/>
                <a:moveTo>
                  <a:pt x="1534" y="286"/>
                </a:moveTo>
                <a:lnTo>
                  <a:pt x="1539" y="286"/>
                </a:lnTo>
                <a:lnTo>
                  <a:pt x="1542" y="284"/>
                </a:lnTo>
                <a:lnTo>
                  <a:pt x="1544" y="282"/>
                </a:lnTo>
                <a:lnTo>
                  <a:pt x="1547" y="278"/>
                </a:lnTo>
                <a:lnTo>
                  <a:pt x="1549" y="276"/>
                </a:lnTo>
                <a:lnTo>
                  <a:pt x="1551" y="272"/>
                </a:lnTo>
                <a:lnTo>
                  <a:pt x="1552" y="266"/>
                </a:lnTo>
                <a:lnTo>
                  <a:pt x="1555" y="256"/>
                </a:lnTo>
                <a:lnTo>
                  <a:pt x="1557" y="244"/>
                </a:lnTo>
                <a:lnTo>
                  <a:pt x="1558" y="230"/>
                </a:lnTo>
                <a:lnTo>
                  <a:pt x="1558" y="216"/>
                </a:lnTo>
                <a:lnTo>
                  <a:pt x="1558" y="200"/>
                </a:lnTo>
                <a:lnTo>
                  <a:pt x="1557" y="188"/>
                </a:lnTo>
                <a:lnTo>
                  <a:pt x="1555" y="176"/>
                </a:lnTo>
                <a:lnTo>
                  <a:pt x="1552" y="164"/>
                </a:lnTo>
                <a:lnTo>
                  <a:pt x="1551" y="160"/>
                </a:lnTo>
                <a:lnTo>
                  <a:pt x="1549" y="156"/>
                </a:lnTo>
                <a:lnTo>
                  <a:pt x="1544" y="150"/>
                </a:lnTo>
                <a:lnTo>
                  <a:pt x="1539" y="146"/>
                </a:lnTo>
                <a:lnTo>
                  <a:pt x="1534" y="144"/>
                </a:lnTo>
                <a:lnTo>
                  <a:pt x="1528" y="146"/>
                </a:lnTo>
                <a:lnTo>
                  <a:pt x="1525" y="146"/>
                </a:lnTo>
                <a:lnTo>
                  <a:pt x="1523" y="150"/>
                </a:lnTo>
                <a:lnTo>
                  <a:pt x="1521" y="152"/>
                </a:lnTo>
                <a:lnTo>
                  <a:pt x="1519" y="156"/>
                </a:lnTo>
                <a:lnTo>
                  <a:pt x="1517" y="160"/>
                </a:lnTo>
                <a:lnTo>
                  <a:pt x="1515" y="164"/>
                </a:lnTo>
                <a:lnTo>
                  <a:pt x="1512" y="176"/>
                </a:lnTo>
                <a:lnTo>
                  <a:pt x="1510" y="188"/>
                </a:lnTo>
                <a:lnTo>
                  <a:pt x="1509" y="200"/>
                </a:lnTo>
                <a:lnTo>
                  <a:pt x="1509" y="216"/>
                </a:lnTo>
                <a:lnTo>
                  <a:pt x="1509" y="230"/>
                </a:lnTo>
                <a:lnTo>
                  <a:pt x="1510" y="244"/>
                </a:lnTo>
                <a:lnTo>
                  <a:pt x="1512" y="256"/>
                </a:lnTo>
                <a:lnTo>
                  <a:pt x="1515" y="266"/>
                </a:lnTo>
                <a:lnTo>
                  <a:pt x="1516" y="270"/>
                </a:lnTo>
                <a:lnTo>
                  <a:pt x="1517" y="272"/>
                </a:lnTo>
                <a:lnTo>
                  <a:pt x="1519" y="276"/>
                </a:lnTo>
                <a:lnTo>
                  <a:pt x="1523" y="282"/>
                </a:lnTo>
                <a:lnTo>
                  <a:pt x="1528" y="286"/>
                </a:lnTo>
                <a:lnTo>
                  <a:pt x="1534" y="286"/>
                </a:lnTo>
                <a:close/>
                <a:moveTo>
                  <a:pt x="1762" y="18"/>
                </a:moveTo>
                <a:lnTo>
                  <a:pt x="1795" y="18"/>
                </a:lnTo>
                <a:lnTo>
                  <a:pt x="1795" y="222"/>
                </a:lnTo>
                <a:lnTo>
                  <a:pt x="1794" y="240"/>
                </a:lnTo>
                <a:lnTo>
                  <a:pt x="1794" y="248"/>
                </a:lnTo>
                <a:lnTo>
                  <a:pt x="1793" y="256"/>
                </a:lnTo>
                <a:lnTo>
                  <a:pt x="1790" y="270"/>
                </a:lnTo>
                <a:lnTo>
                  <a:pt x="1787" y="282"/>
                </a:lnTo>
                <a:lnTo>
                  <a:pt x="1785" y="290"/>
                </a:lnTo>
                <a:lnTo>
                  <a:pt x="1782" y="296"/>
                </a:lnTo>
                <a:lnTo>
                  <a:pt x="1777" y="306"/>
                </a:lnTo>
                <a:lnTo>
                  <a:pt x="1771" y="315"/>
                </a:lnTo>
                <a:lnTo>
                  <a:pt x="1764" y="323"/>
                </a:lnTo>
                <a:lnTo>
                  <a:pt x="1756" y="329"/>
                </a:lnTo>
                <a:lnTo>
                  <a:pt x="1748" y="333"/>
                </a:lnTo>
                <a:lnTo>
                  <a:pt x="1739" y="335"/>
                </a:lnTo>
                <a:lnTo>
                  <a:pt x="1730" y="337"/>
                </a:lnTo>
                <a:lnTo>
                  <a:pt x="1720" y="335"/>
                </a:lnTo>
                <a:lnTo>
                  <a:pt x="1711" y="333"/>
                </a:lnTo>
                <a:lnTo>
                  <a:pt x="1703" y="329"/>
                </a:lnTo>
                <a:lnTo>
                  <a:pt x="1696" y="323"/>
                </a:lnTo>
                <a:lnTo>
                  <a:pt x="1689" y="315"/>
                </a:lnTo>
                <a:lnTo>
                  <a:pt x="1685" y="309"/>
                </a:lnTo>
                <a:lnTo>
                  <a:pt x="1683" y="306"/>
                </a:lnTo>
                <a:lnTo>
                  <a:pt x="1677" y="296"/>
                </a:lnTo>
                <a:lnTo>
                  <a:pt x="1672" y="282"/>
                </a:lnTo>
                <a:lnTo>
                  <a:pt x="1668" y="270"/>
                </a:lnTo>
                <a:lnTo>
                  <a:pt x="1666" y="256"/>
                </a:lnTo>
                <a:lnTo>
                  <a:pt x="1665" y="248"/>
                </a:lnTo>
                <a:lnTo>
                  <a:pt x="1664" y="240"/>
                </a:lnTo>
                <a:lnTo>
                  <a:pt x="1664" y="222"/>
                </a:lnTo>
                <a:lnTo>
                  <a:pt x="1664" y="18"/>
                </a:lnTo>
                <a:lnTo>
                  <a:pt x="1698" y="18"/>
                </a:lnTo>
                <a:lnTo>
                  <a:pt x="1698" y="218"/>
                </a:lnTo>
                <a:lnTo>
                  <a:pt x="1698" y="230"/>
                </a:lnTo>
                <a:lnTo>
                  <a:pt x="1699" y="236"/>
                </a:lnTo>
                <a:lnTo>
                  <a:pt x="1700" y="242"/>
                </a:lnTo>
                <a:lnTo>
                  <a:pt x="1703" y="252"/>
                </a:lnTo>
                <a:lnTo>
                  <a:pt x="1705" y="256"/>
                </a:lnTo>
                <a:lnTo>
                  <a:pt x="1707" y="262"/>
                </a:lnTo>
                <a:lnTo>
                  <a:pt x="1709" y="266"/>
                </a:lnTo>
                <a:lnTo>
                  <a:pt x="1711" y="270"/>
                </a:lnTo>
                <a:lnTo>
                  <a:pt x="1717" y="274"/>
                </a:lnTo>
                <a:lnTo>
                  <a:pt x="1723" y="278"/>
                </a:lnTo>
                <a:lnTo>
                  <a:pt x="1730" y="278"/>
                </a:lnTo>
                <a:lnTo>
                  <a:pt x="1737" y="278"/>
                </a:lnTo>
                <a:lnTo>
                  <a:pt x="1740" y="276"/>
                </a:lnTo>
                <a:lnTo>
                  <a:pt x="1743" y="274"/>
                </a:lnTo>
                <a:lnTo>
                  <a:pt x="1748" y="270"/>
                </a:lnTo>
                <a:lnTo>
                  <a:pt x="1751" y="266"/>
                </a:lnTo>
                <a:lnTo>
                  <a:pt x="1753" y="262"/>
                </a:lnTo>
                <a:lnTo>
                  <a:pt x="1755" y="256"/>
                </a:lnTo>
                <a:lnTo>
                  <a:pt x="1757" y="252"/>
                </a:lnTo>
                <a:lnTo>
                  <a:pt x="1760" y="242"/>
                </a:lnTo>
                <a:lnTo>
                  <a:pt x="1761" y="230"/>
                </a:lnTo>
                <a:lnTo>
                  <a:pt x="1762" y="218"/>
                </a:lnTo>
                <a:lnTo>
                  <a:pt x="1762" y="18"/>
                </a:lnTo>
                <a:close/>
                <a:moveTo>
                  <a:pt x="1856" y="196"/>
                </a:moveTo>
                <a:lnTo>
                  <a:pt x="1856" y="331"/>
                </a:lnTo>
                <a:lnTo>
                  <a:pt x="1824" y="331"/>
                </a:lnTo>
                <a:lnTo>
                  <a:pt x="1824" y="98"/>
                </a:lnTo>
                <a:lnTo>
                  <a:pt x="1855" y="98"/>
                </a:lnTo>
                <a:lnTo>
                  <a:pt x="1855" y="138"/>
                </a:lnTo>
                <a:lnTo>
                  <a:pt x="1858" y="130"/>
                </a:lnTo>
                <a:lnTo>
                  <a:pt x="1861" y="120"/>
                </a:lnTo>
                <a:lnTo>
                  <a:pt x="1865" y="112"/>
                </a:lnTo>
                <a:lnTo>
                  <a:pt x="1869" y="106"/>
                </a:lnTo>
                <a:lnTo>
                  <a:pt x="1874" y="102"/>
                </a:lnTo>
                <a:lnTo>
                  <a:pt x="1880" y="98"/>
                </a:lnTo>
                <a:lnTo>
                  <a:pt x="1885" y="94"/>
                </a:lnTo>
                <a:lnTo>
                  <a:pt x="1892" y="94"/>
                </a:lnTo>
                <a:lnTo>
                  <a:pt x="1901" y="96"/>
                </a:lnTo>
                <a:lnTo>
                  <a:pt x="1905" y="98"/>
                </a:lnTo>
                <a:lnTo>
                  <a:pt x="1908" y="100"/>
                </a:lnTo>
                <a:lnTo>
                  <a:pt x="1912" y="104"/>
                </a:lnTo>
                <a:lnTo>
                  <a:pt x="1915" y="108"/>
                </a:lnTo>
                <a:lnTo>
                  <a:pt x="1918" y="112"/>
                </a:lnTo>
                <a:lnTo>
                  <a:pt x="1921" y="118"/>
                </a:lnTo>
                <a:lnTo>
                  <a:pt x="1924" y="124"/>
                </a:lnTo>
                <a:lnTo>
                  <a:pt x="1926" y="130"/>
                </a:lnTo>
                <a:lnTo>
                  <a:pt x="1928" y="138"/>
                </a:lnTo>
                <a:lnTo>
                  <a:pt x="1930" y="146"/>
                </a:lnTo>
                <a:lnTo>
                  <a:pt x="1931" y="154"/>
                </a:lnTo>
                <a:lnTo>
                  <a:pt x="1932" y="164"/>
                </a:lnTo>
                <a:lnTo>
                  <a:pt x="1932" y="172"/>
                </a:lnTo>
                <a:lnTo>
                  <a:pt x="1932" y="182"/>
                </a:lnTo>
                <a:lnTo>
                  <a:pt x="1932" y="331"/>
                </a:lnTo>
                <a:lnTo>
                  <a:pt x="1900" y="331"/>
                </a:lnTo>
                <a:lnTo>
                  <a:pt x="1900" y="194"/>
                </a:lnTo>
                <a:lnTo>
                  <a:pt x="1899" y="184"/>
                </a:lnTo>
                <a:lnTo>
                  <a:pt x="1898" y="176"/>
                </a:lnTo>
                <a:lnTo>
                  <a:pt x="1897" y="168"/>
                </a:lnTo>
                <a:lnTo>
                  <a:pt x="1894" y="160"/>
                </a:lnTo>
                <a:lnTo>
                  <a:pt x="1891" y="156"/>
                </a:lnTo>
                <a:lnTo>
                  <a:pt x="1888" y="152"/>
                </a:lnTo>
                <a:lnTo>
                  <a:pt x="1883" y="150"/>
                </a:lnTo>
                <a:lnTo>
                  <a:pt x="1879" y="148"/>
                </a:lnTo>
                <a:lnTo>
                  <a:pt x="1874" y="150"/>
                </a:lnTo>
                <a:lnTo>
                  <a:pt x="1870" y="152"/>
                </a:lnTo>
                <a:lnTo>
                  <a:pt x="1866" y="156"/>
                </a:lnTo>
                <a:lnTo>
                  <a:pt x="1863" y="162"/>
                </a:lnTo>
                <a:lnTo>
                  <a:pt x="1860" y="168"/>
                </a:lnTo>
                <a:lnTo>
                  <a:pt x="1858" y="176"/>
                </a:lnTo>
                <a:lnTo>
                  <a:pt x="1857" y="186"/>
                </a:lnTo>
                <a:lnTo>
                  <a:pt x="1856" y="196"/>
                </a:lnTo>
                <a:close/>
                <a:moveTo>
                  <a:pt x="1975" y="66"/>
                </a:moveTo>
                <a:lnTo>
                  <a:pt x="1972" y="66"/>
                </a:lnTo>
                <a:lnTo>
                  <a:pt x="1969" y="64"/>
                </a:lnTo>
                <a:lnTo>
                  <a:pt x="1966" y="62"/>
                </a:lnTo>
                <a:lnTo>
                  <a:pt x="1963" y="58"/>
                </a:lnTo>
                <a:lnTo>
                  <a:pt x="1961" y="52"/>
                </a:lnTo>
                <a:lnTo>
                  <a:pt x="1959" y="46"/>
                </a:lnTo>
                <a:lnTo>
                  <a:pt x="1958" y="40"/>
                </a:lnTo>
                <a:lnTo>
                  <a:pt x="1958" y="34"/>
                </a:lnTo>
                <a:lnTo>
                  <a:pt x="1958" y="28"/>
                </a:lnTo>
                <a:lnTo>
                  <a:pt x="1959" y="22"/>
                </a:lnTo>
                <a:lnTo>
                  <a:pt x="1961" y="16"/>
                </a:lnTo>
                <a:lnTo>
                  <a:pt x="1963" y="10"/>
                </a:lnTo>
                <a:lnTo>
                  <a:pt x="1966" y="6"/>
                </a:lnTo>
                <a:lnTo>
                  <a:pt x="1969" y="4"/>
                </a:lnTo>
                <a:lnTo>
                  <a:pt x="1972" y="2"/>
                </a:lnTo>
                <a:lnTo>
                  <a:pt x="1975" y="0"/>
                </a:lnTo>
                <a:lnTo>
                  <a:pt x="1979" y="2"/>
                </a:lnTo>
                <a:lnTo>
                  <a:pt x="1982" y="4"/>
                </a:lnTo>
                <a:lnTo>
                  <a:pt x="1985" y="6"/>
                </a:lnTo>
                <a:lnTo>
                  <a:pt x="1988" y="10"/>
                </a:lnTo>
                <a:lnTo>
                  <a:pt x="1990" y="16"/>
                </a:lnTo>
                <a:lnTo>
                  <a:pt x="1992" y="22"/>
                </a:lnTo>
                <a:lnTo>
                  <a:pt x="1993" y="28"/>
                </a:lnTo>
                <a:lnTo>
                  <a:pt x="1993" y="34"/>
                </a:lnTo>
                <a:lnTo>
                  <a:pt x="1993" y="40"/>
                </a:lnTo>
                <a:lnTo>
                  <a:pt x="1992" y="46"/>
                </a:lnTo>
                <a:lnTo>
                  <a:pt x="1990" y="52"/>
                </a:lnTo>
                <a:lnTo>
                  <a:pt x="1988" y="58"/>
                </a:lnTo>
                <a:lnTo>
                  <a:pt x="1985" y="62"/>
                </a:lnTo>
                <a:lnTo>
                  <a:pt x="1982" y="64"/>
                </a:lnTo>
                <a:lnTo>
                  <a:pt x="1979" y="66"/>
                </a:lnTo>
                <a:lnTo>
                  <a:pt x="1975" y="66"/>
                </a:lnTo>
                <a:close/>
                <a:moveTo>
                  <a:pt x="1959" y="98"/>
                </a:moveTo>
                <a:lnTo>
                  <a:pt x="1992" y="98"/>
                </a:lnTo>
                <a:lnTo>
                  <a:pt x="1992" y="331"/>
                </a:lnTo>
                <a:lnTo>
                  <a:pt x="1959" y="331"/>
                </a:lnTo>
                <a:lnTo>
                  <a:pt x="1959" y="98"/>
                </a:lnTo>
                <a:close/>
                <a:moveTo>
                  <a:pt x="2127" y="98"/>
                </a:moveTo>
                <a:lnTo>
                  <a:pt x="2086" y="331"/>
                </a:lnTo>
                <a:lnTo>
                  <a:pt x="2049" y="331"/>
                </a:lnTo>
                <a:lnTo>
                  <a:pt x="2008" y="98"/>
                </a:lnTo>
                <a:lnTo>
                  <a:pt x="2043" y="98"/>
                </a:lnTo>
                <a:lnTo>
                  <a:pt x="2067" y="266"/>
                </a:lnTo>
                <a:lnTo>
                  <a:pt x="2093" y="98"/>
                </a:lnTo>
                <a:lnTo>
                  <a:pt x="2127" y="98"/>
                </a:lnTo>
                <a:close/>
                <a:moveTo>
                  <a:pt x="2194" y="337"/>
                </a:moveTo>
                <a:lnTo>
                  <a:pt x="2185" y="335"/>
                </a:lnTo>
                <a:lnTo>
                  <a:pt x="2181" y="335"/>
                </a:lnTo>
                <a:lnTo>
                  <a:pt x="2177" y="333"/>
                </a:lnTo>
                <a:lnTo>
                  <a:pt x="2169" y="329"/>
                </a:lnTo>
                <a:lnTo>
                  <a:pt x="2163" y="321"/>
                </a:lnTo>
                <a:lnTo>
                  <a:pt x="2156" y="313"/>
                </a:lnTo>
                <a:lnTo>
                  <a:pt x="2150" y="304"/>
                </a:lnTo>
                <a:lnTo>
                  <a:pt x="2145" y="294"/>
                </a:lnTo>
                <a:lnTo>
                  <a:pt x="2141" y="280"/>
                </a:lnTo>
                <a:lnTo>
                  <a:pt x="2138" y="266"/>
                </a:lnTo>
                <a:lnTo>
                  <a:pt x="2136" y="250"/>
                </a:lnTo>
                <a:lnTo>
                  <a:pt x="2135" y="234"/>
                </a:lnTo>
                <a:lnTo>
                  <a:pt x="2134" y="216"/>
                </a:lnTo>
                <a:lnTo>
                  <a:pt x="2135" y="198"/>
                </a:lnTo>
                <a:lnTo>
                  <a:pt x="2136" y="182"/>
                </a:lnTo>
                <a:lnTo>
                  <a:pt x="2137" y="174"/>
                </a:lnTo>
                <a:lnTo>
                  <a:pt x="2138" y="166"/>
                </a:lnTo>
                <a:lnTo>
                  <a:pt x="2141" y="152"/>
                </a:lnTo>
                <a:lnTo>
                  <a:pt x="2145" y="140"/>
                </a:lnTo>
                <a:lnTo>
                  <a:pt x="2150" y="128"/>
                </a:lnTo>
                <a:lnTo>
                  <a:pt x="2156" y="118"/>
                </a:lnTo>
                <a:lnTo>
                  <a:pt x="2162" y="110"/>
                </a:lnTo>
                <a:lnTo>
                  <a:pt x="2166" y="106"/>
                </a:lnTo>
                <a:lnTo>
                  <a:pt x="2169" y="102"/>
                </a:lnTo>
                <a:lnTo>
                  <a:pt x="2176" y="98"/>
                </a:lnTo>
                <a:lnTo>
                  <a:pt x="2184" y="96"/>
                </a:lnTo>
                <a:lnTo>
                  <a:pt x="2192" y="94"/>
                </a:lnTo>
                <a:lnTo>
                  <a:pt x="2200" y="96"/>
                </a:lnTo>
                <a:lnTo>
                  <a:pt x="2207" y="98"/>
                </a:lnTo>
                <a:lnTo>
                  <a:pt x="2214" y="102"/>
                </a:lnTo>
                <a:lnTo>
                  <a:pt x="2221" y="108"/>
                </a:lnTo>
                <a:lnTo>
                  <a:pt x="2227" y="114"/>
                </a:lnTo>
                <a:lnTo>
                  <a:pt x="2232" y="124"/>
                </a:lnTo>
                <a:lnTo>
                  <a:pt x="2236" y="134"/>
                </a:lnTo>
                <a:lnTo>
                  <a:pt x="2240" y="148"/>
                </a:lnTo>
                <a:lnTo>
                  <a:pt x="2244" y="162"/>
                </a:lnTo>
                <a:lnTo>
                  <a:pt x="2245" y="170"/>
                </a:lnTo>
                <a:lnTo>
                  <a:pt x="2246" y="178"/>
                </a:lnTo>
                <a:lnTo>
                  <a:pt x="2247" y="194"/>
                </a:lnTo>
                <a:lnTo>
                  <a:pt x="2248" y="214"/>
                </a:lnTo>
                <a:lnTo>
                  <a:pt x="2248" y="232"/>
                </a:lnTo>
                <a:lnTo>
                  <a:pt x="2168" y="232"/>
                </a:lnTo>
                <a:lnTo>
                  <a:pt x="2168" y="244"/>
                </a:lnTo>
                <a:lnTo>
                  <a:pt x="2169" y="256"/>
                </a:lnTo>
                <a:lnTo>
                  <a:pt x="2170" y="260"/>
                </a:lnTo>
                <a:lnTo>
                  <a:pt x="2172" y="266"/>
                </a:lnTo>
                <a:lnTo>
                  <a:pt x="2175" y="274"/>
                </a:lnTo>
                <a:lnTo>
                  <a:pt x="2177" y="278"/>
                </a:lnTo>
                <a:lnTo>
                  <a:pt x="2179" y="280"/>
                </a:lnTo>
                <a:lnTo>
                  <a:pt x="2183" y="284"/>
                </a:lnTo>
                <a:lnTo>
                  <a:pt x="2186" y="286"/>
                </a:lnTo>
                <a:lnTo>
                  <a:pt x="2188" y="288"/>
                </a:lnTo>
                <a:lnTo>
                  <a:pt x="2194" y="288"/>
                </a:lnTo>
                <a:lnTo>
                  <a:pt x="2202" y="288"/>
                </a:lnTo>
                <a:lnTo>
                  <a:pt x="2205" y="284"/>
                </a:lnTo>
                <a:lnTo>
                  <a:pt x="2208" y="282"/>
                </a:lnTo>
                <a:lnTo>
                  <a:pt x="2211" y="278"/>
                </a:lnTo>
                <a:lnTo>
                  <a:pt x="2214" y="274"/>
                </a:lnTo>
                <a:lnTo>
                  <a:pt x="2215" y="268"/>
                </a:lnTo>
                <a:lnTo>
                  <a:pt x="2217" y="262"/>
                </a:lnTo>
                <a:lnTo>
                  <a:pt x="2247" y="266"/>
                </a:lnTo>
                <a:lnTo>
                  <a:pt x="2246" y="274"/>
                </a:lnTo>
                <a:lnTo>
                  <a:pt x="2245" y="282"/>
                </a:lnTo>
                <a:lnTo>
                  <a:pt x="2243" y="288"/>
                </a:lnTo>
                <a:lnTo>
                  <a:pt x="2241" y="294"/>
                </a:lnTo>
                <a:lnTo>
                  <a:pt x="2236" y="307"/>
                </a:lnTo>
                <a:lnTo>
                  <a:pt x="2233" y="311"/>
                </a:lnTo>
                <a:lnTo>
                  <a:pt x="2230" y="317"/>
                </a:lnTo>
                <a:lnTo>
                  <a:pt x="2226" y="321"/>
                </a:lnTo>
                <a:lnTo>
                  <a:pt x="2222" y="325"/>
                </a:lnTo>
                <a:lnTo>
                  <a:pt x="2218" y="329"/>
                </a:lnTo>
                <a:lnTo>
                  <a:pt x="2214" y="331"/>
                </a:lnTo>
                <a:lnTo>
                  <a:pt x="2209" y="333"/>
                </a:lnTo>
                <a:lnTo>
                  <a:pt x="2204" y="335"/>
                </a:lnTo>
                <a:lnTo>
                  <a:pt x="2199" y="337"/>
                </a:lnTo>
                <a:lnTo>
                  <a:pt x="2194" y="337"/>
                </a:lnTo>
                <a:close/>
                <a:moveTo>
                  <a:pt x="2168" y="192"/>
                </a:moveTo>
                <a:lnTo>
                  <a:pt x="2217" y="192"/>
                </a:lnTo>
                <a:lnTo>
                  <a:pt x="2217" y="182"/>
                </a:lnTo>
                <a:lnTo>
                  <a:pt x="2215" y="172"/>
                </a:lnTo>
                <a:lnTo>
                  <a:pt x="2213" y="164"/>
                </a:lnTo>
                <a:lnTo>
                  <a:pt x="2210" y="156"/>
                </a:lnTo>
                <a:lnTo>
                  <a:pt x="2209" y="154"/>
                </a:lnTo>
                <a:lnTo>
                  <a:pt x="2207" y="150"/>
                </a:lnTo>
                <a:lnTo>
                  <a:pt x="2203" y="146"/>
                </a:lnTo>
                <a:lnTo>
                  <a:pt x="2198" y="144"/>
                </a:lnTo>
                <a:lnTo>
                  <a:pt x="2193" y="144"/>
                </a:lnTo>
                <a:lnTo>
                  <a:pt x="2188" y="144"/>
                </a:lnTo>
                <a:lnTo>
                  <a:pt x="2183" y="146"/>
                </a:lnTo>
                <a:lnTo>
                  <a:pt x="2181" y="148"/>
                </a:lnTo>
                <a:lnTo>
                  <a:pt x="2179" y="150"/>
                </a:lnTo>
                <a:lnTo>
                  <a:pt x="2175" y="158"/>
                </a:lnTo>
                <a:lnTo>
                  <a:pt x="2172" y="164"/>
                </a:lnTo>
                <a:lnTo>
                  <a:pt x="2170" y="172"/>
                </a:lnTo>
                <a:lnTo>
                  <a:pt x="2168" y="182"/>
                </a:lnTo>
                <a:lnTo>
                  <a:pt x="2168" y="192"/>
                </a:lnTo>
                <a:close/>
                <a:moveTo>
                  <a:pt x="2270" y="331"/>
                </a:moveTo>
                <a:lnTo>
                  <a:pt x="2270" y="98"/>
                </a:lnTo>
                <a:lnTo>
                  <a:pt x="2302" y="98"/>
                </a:lnTo>
                <a:lnTo>
                  <a:pt x="2302" y="138"/>
                </a:lnTo>
                <a:lnTo>
                  <a:pt x="2305" y="128"/>
                </a:lnTo>
                <a:lnTo>
                  <a:pt x="2308" y="120"/>
                </a:lnTo>
                <a:lnTo>
                  <a:pt x="2311" y="112"/>
                </a:lnTo>
                <a:lnTo>
                  <a:pt x="2314" y="106"/>
                </a:lnTo>
                <a:lnTo>
                  <a:pt x="2318" y="100"/>
                </a:lnTo>
                <a:lnTo>
                  <a:pt x="2322" y="96"/>
                </a:lnTo>
                <a:lnTo>
                  <a:pt x="2327" y="94"/>
                </a:lnTo>
                <a:lnTo>
                  <a:pt x="2332" y="94"/>
                </a:lnTo>
                <a:lnTo>
                  <a:pt x="2337" y="94"/>
                </a:lnTo>
                <a:lnTo>
                  <a:pt x="2342" y="96"/>
                </a:lnTo>
                <a:lnTo>
                  <a:pt x="2342" y="154"/>
                </a:lnTo>
                <a:lnTo>
                  <a:pt x="2336" y="152"/>
                </a:lnTo>
                <a:lnTo>
                  <a:pt x="2328" y="150"/>
                </a:lnTo>
                <a:lnTo>
                  <a:pt x="2323" y="152"/>
                </a:lnTo>
                <a:lnTo>
                  <a:pt x="2318" y="154"/>
                </a:lnTo>
                <a:lnTo>
                  <a:pt x="2314" y="158"/>
                </a:lnTo>
                <a:lnTo>
                  <a:pt x="2310" y="164"/>
                </a:lnTo>
                <a:lnTo>
                  <a:pt x="2309" y="168"/>
                </a:lnTo>
                <a:lnTo>
                  <a:pt x="2307" y="172"/>
                </a:lnTo>
                <a:lnTo>
                  <a:pt x="2306" y="176"/>
                </a:lnTo>
                <a:lnTo>
                  <a:pt x="2305" y="180"/>
                </a:lnTo>
                <a:lnTo>
                  <a:pt x="2304" y="190"/>
                </a:lnTo>
                <a:lnTo>
                  <a:pt x="2303" y="200"/>
                </a:lnTo>
                <a:lnTo>
                  <a:pt x="2303" y="331"/>
                </a:lnTo>
                <a:lnTo>
                  <a:pt x="2270" y="331"/>
                </a:lnTo>
                <a:close/>
                <a:moveTo>
                  <a:pt x="2458" y="164"/>
                </a:moveTo>
                <a:lnTo>
                  <a:pt x="2428" y="168"/>
                </a:lnTo>
                <a:lnTo>
                  <a:pt x="2427" y="162"/>
                </a:lnTo>
                <a:lnTo>
                  <a:pt x="2425" y="158"/>
                </a:lnTo>
                <a:lnTo>
                  <a:pt x="2421" y="148"/>
                </a:lnTo>
                <a:lnTo>
                  <a:pt x="2419" y="146"/>
                </a:lnTo>
                <a:lnTo>
                  <a:pt x="2416" y="142"/>
                </a:lnTo>
                <a:lnTo>
                  <a:pt x="2412" y="142"/>
                </a:lnTo>
                <a:lnTo>
                  <a:pt x="2408" y="140"/>
                </a:lnTo>
                <a:lnTo>
                  <a:pt x="2401" y="142"/>
                </a:lnTo>
                <a:lnTo>
                  <a:pt x="2398" y="144"/>
                </a:lnTo>
                <a:lnTo>
                  <a:pt x="2396" y="146"/>
                </a:lnTo>
                <a:lnTo>
                  <a:pt x="2395" y="146"/>
                </a:lnTo>
                <a:lnTo>
                  <a:pt x="2393" y="150"/>
                </a:lnTo>
                <a:lnTo>
                  <a:pt x="2391" y="154"/>
                </a:lnTo>
                <a:lnTo>
                  <a:pt x="2390" y="158"/>
                </a:lnTo>
                <a:lnTo>
                  <a:pt x="2390" y="164"/>
                </a:lnTo>
                <a:lnTo>
                  <a:pt x="2390" y="168"/>
                </a:lnTo>
                <a:lnTo>
                  <a:pt x="2391" y="172"/>
                </a:lnTo>
                <a:lnTo>
                  <a:pt x="2392" y="176"/>
                </a:lnTo>
                <a:lnTo>
                  <a:pt x="2393" y="178"/>
                </a:lnTo>
                <a:lnTo>
                  <a:pt x="2398" y="184"/>
                </a:lnTo>
                <a:lnTo>
                  <a:pt x="2405" y="188"/>
                </a:lnTo>
                <a:lnTo>
                  <a:pt x="2426" y="196"/>
                </a:lnTo>
                <a:lnTo>
                  <a:pt x="2434" y="200"/>
                </a:lnTo>
                <a:lnTo>
                  <a:pt x="2441" y="206"/>
                </a:lnTo>
                <a:lnTo>
                  <a:pt x="2447" y="212"/>
                </a:lnTo>
                <a:lnTo>
                  <a:pt x="2452" y="220"/>
                </a:lnTo>
                <a:lnTo>
                  <a:pt x="2454" y="224"/>
                </a:lnTo>
                <a:lnTo>
                  <a:pt x="2455" y="228"/>
                </a:lnTo>
                <a:lnTo>
                  <a:pt x="2458" y="238"/>
                </a:lnTo>
                <a:lnTo>
                  <a:pt x="2459" y="242"/>
                </a:lnTo>
                <a:lnTo>
                  <a:pt x="2460" y="248"/>
                </a:lnTo>
                <a:lnTo>
                  <a:pt x="2460" y="260"/>
                </a:lnTo>
                <a:lnTo>
                  <a:pt x="2460" y="272"/>
                </a:lnTo>
                <a:lnTo>
                  <a:pt x="2458" y="282"/>
                </a:lnTo>
                <a:lnTo>
                  <a:pt x="2456" y="292"/>
                </a:lnTo>
                <a:lnTo>
                  <a:pt x="2453" y="300"/>
                </a:lnTo>
                <a:lnTo>
                  <a:pt x="2450" y="307"/>
                </a:lnTo>
                <a:lnTo>
                  <a:pt x="2445" y="315"/>
                </a:lnTo>
                <a:lnTo>
                  <a:pt x="2440" y="321"/>
                </a:lnTo>
                <a:lnTo>
                  <a:pt x="2435" y="327"/>
                </a:lnTo>
                <a:lnTo>
                  <a:pt x="2429" y="331"/>
                </a:lnTo>
                <a:lnTo>
                  <a:pt x="2422" y="335"/>
                </a:lnTo>
                <a:lnTo>
                  <a:pt x="2415" y="335"/>
                </a:lnTo>
                <a:lnTo>
                  <a:pt x="2408" y="337"/>
                </a:lnTo>
                <a:lnTo>
                  <a:pt x="2397" y="335"/>
                </a:lnTo>
                <a:lnTo>
                  <a:pt x="2387" y="331"/>
                </a:lnTo>
                <a:lnTo>
                  <a:pt x="2382" y="329"/>
                </a:lnTo>
                <a:lnTo>
                  <a:pt x="2378" y="325"/>
                </a:lnTo>
                <a:lnTo>
                  <a:pt x="2370" y="317"/>
                </a:lnTo>
                <a:lnTo>
                  <a:pt x="2364" y="307"/>
                </a:lnTo>
                <a:lnTo>
                  <a:pt x="2362" y="302"/>
                </a:lnTo>
                <a:lnTo>
                  <a:pt x="2359" y="294"/>
                </a:lnTo>
                <a:lnTo>
                  <a:pt x="2358" y="288"/>
                </a:lnTo>
                <a:lnTo>
                  <a:pt x="2356" y="280"/>
                </a:lnTo>
                <a:lnTo>
                  <a:pt x="2355" y="272"/>
                </a:lnTo>
                <a:lnTo>
                  <a:pt x="2354" y="264"/>
                </a:lnTo>
                <a:lnTo>
                  <a:pt x="2386" y="262"/>
                </a:lnTo>
                <a:lnTo>
                  <a:pt x="2387" y="268"/>
                </a:lnTo>
                <a:lnTo>
                  <a:pt x="2389" y="274"/>
                </a:lnTo>
                <a:lnTo>
                  <a:pt x="2391" y="278"/>
                </a:lnTo>
                <a:lnTo>
                  <a:pt x="2394" y="284"/>
                </a:lnTo>
                <a:lnTo>
                  <a:pt x="2396" y="286"/>
                </a:lnTo>
                <a:lnTo>
                  <a:pt x="2400" y="288"/>
                </a:lnTo>
                <a:lnTo>
                  <a:pt x="2404" y="290"/>
                </a:lnTo>
                <a:lnTo>
                  <a:pt x="2408" y="290"/>
                </a:lnTo>
                <a:lnTo>
                  <a:pt x="2412" y="290"/>
                </a:lnTo>
                <a:lnTo>
                  <a:pt x="2416" y="288"/>
                </a:lnTo>
                <a:lnTo>
                  <a:pt x="2419" y="286"/>
                </a:lnTo>
                <a:lnTo>
                  <a:pt x="2422" y="284"/>
                </a:lnTo>
                <a:lnTo>
                  <a:pt x="2424" y="280"/>
                </a:lnTo>
                <a:lnTo>
                  <a:pt x="2426" y="276"/>
                </a:lnTo>
                <a:lnTo>
                  <a:pt x="2427" y="272"/>
                </a:lnTo>
                <a:lnTo>
                  <a:pt x="2427" y="266"/>
                </a:lnTo>
                <a:lnTo>
                  <a:pt x="2427" y="262"/>
                </a:lnTo>
                <a:lnTo>
                  <a:pt x="2426" y="258"/>
                </a:lnTo>
                <a:lnTo>
                  <a:pt x="2425" y="256"/>
                </a:lnTo>
                <a:lnTo>
                  <a:pt x="2423" y="252"/>
                </a:lnTo>
                <a:lnTo>
                  <a:pt x="2421" y="250"/>
                </a:lnTo>
                <a:lnTo>
                  <a:pt x="2418" y="246"/>
                </a:lnTo>
                <a:lnTo>
                  <a:pt x="2412" y="244"/>
                </a:lnTo>
                <a:lnTo>
                  <a:pt x="2391" y="234"/>
                </a:lnTo>
                <a:lnTo>
                  <a:pt x="2383" y="230"/>
                </a:lnTo>
                <a:lnTo>
                  <a:pt x="2377" y="226"/>
                </a:lnTo>
                <a:lnTo>
                  <a:pt x="2371" y="220"/>
                </a:lnTo>
                <a:lnTo>
                  <a:pt x="2368" y="216"/>
                </a:lnTo>
                <a:lnTo>
                  <a:pt x="2366" y="212"/>
                </a:lnTo>
                <a:lnTo>
                  <a:pt x="2362" y="202"/>
                </a:lnTo>
                <a:lnTo>
                  <a:pt x="2359" y="192"/>
                </a:lnTo>
                <a:lnTo>
                  <a:pt x="2359" y="186"/>
                </a:lnTo>
                <a:lnTo>
                  <a:pt x="2358" y="180"/>
                </a:lnTo>
                <a:lnTo>
                  <a:pt x="2357" y="168"/>
                </a:lnTo>
                <a:lnTo>
                  <a:pt x="2358" y="160"/>
                </a:lnTo>
                <a:lnTo>
                  <a:pt x="2358" y="152"/>
                </a:lnTo>
                <a:lnTo>
                  <a:pt x="2359" y="144"/>
                </a:lnTo>
                <a:lnTo>
                  <a:pt x="2361" y="138"/>
                </a:lnTo>
                <a:lnTo>
                  <a:pt x="2363" y="130"/>
                </a:lnTo>
                <a:lnTo>
                  <a:pt x="2365" y="124"/>
                </a:lnTo>
                <a:lnTo>
                  <a:pt x="2368" y="120"/>
                </a:lnTo>
                <a:lnTo>
                  <a:pt x="2371" y="114"/>
                </a:lnTo>
                <a:lnTo>
                  <a:pt x="2375" y="110"/>
                </a:lnTo>
                <a:lnTo>
                  <a:pt x="2378" y="106"/>
                </a:lnTo>
                <a:lnTo>
                  <a:pt x="2383" y="102"/>
                </a:lnTo>
                <a:lnTo>
                  <a:pt x="2387" y="100"/>
                </a:lnTo>
                <a:lnTo>
                  <a:pt x="2392" y="96"/>
                </a:lnTo>
                <a:lnTo>
                  <a:pt x="2397" y="96"/>
                </a:lnTo>
                <a:lnTo>
                  <a:pt x="2402" y="94"/>
                </a:lnTo>
                <a:lnTo>
                  <a:pt x="2407" y="94"/>
                </a:lnTo>
                <a:lnTo>
                  <a:pt x="2418" y="96"/>
                </a:lnTo>
                <a:lnTo>
                  <a:pt x="2427" y="98"/>
                </a:lnTo>
                <a:lnTo>
                  <a:pt x="2432" y="102"/>
                </a:lnTo>
                <a:lnTo>
                  <a:pt x="2435" y="104"/>
                </a:lnTo>
                <a:lnTo>
                  <a:pt x="2439" y="108"/>
                </a:lnTo>
                <a:lnTo>
                  <a:pt x="2443" y="114"/>
                </a:lnTo>
                <a:lnTo>
                  <a:pt x="2446" y="118"/>
                </a:lnTo>
                <a:lnTo>
                  <a:pt x="2448" y="124"/>
                </a:lnTo>
                <a:lnTo>
                  <a:pt x="2451" y="130"/>
                </a:lnTo>
                <a:lnTo>
                  <a:pt x="2453" y="136"/>
                </a:lnTo>
                <a:lnTo>
                  <a:pt x="2456" y="150"/>
                </a:lnTo>
                <a:lnTo>
                  <a:pt x="2457" y="156"/>
                </a:lnTo>
                <a:lnTo>
                  <a:pt x="2458" y="164"/>
                </a:lnTo>
                <a:close/>
                <a:moveTo>
                  <a:pt x="2498" y="66"/>
                </a:moveTo>
                <a:lnTo>
                  <a:pt x="2494" y="66"/>
                </a:lnTo>
                <a:lnTo>
                  <a:pt x="2491" y="64"/>
                </a:lnTo>
                <a:lnTo>
                  <a:pt x="2488" y="62"/>
                </a:lnTo>
                <a:lnTo>
                  <a:pt x="2486" y="58"/>
                </a:lnTo>
                <a:lnTo>
                  <a:pt x="2483" y="52"/>
                </a:lnTo>
                <a:lnTo>
                  <a:pt x="2482" y="46"/>
                </a:lnTo>
                <a:lnTo>
                  <a:pt x="2481" y="40"/>
                </a:lnTo>
                <a:lnTo>
                  <a:pt x="2480" y="34"/>
                </a:lnTo>
                <a:lnTo>
                  <a:pt x="2481" y="28"/>
                </a:lnTo>
                <a:lnTo>
                  <a:pt x="2482" y="22"/>
                </a:lnTo>
                <a:lnTo>
                  <a:pt x="2483" y="16"/>
                </a:lnTo>
                <a:lnTo>
                  <a:pt x="2486" y="10"/>
                </a:lnTo>
                <a:lnTo>
                  <a:pt x="2488" y="6"/>
                </a:lnTo>
                <a:lnTo>
                  <a:pt x="2491" y="4"/>
                </a:lnTo>
                <a:lnTo>
                  <a:pt x="2494" y="2"/>
                </a:lnTo>
                <a:lnTo>
                  <a:pt x="2498" y="0"/>
                </a:lnTo>
                <a:lnTo>
                  <a:pt x="2501" y="2"/>
                </a:lnTo>
                <a:lnTo>
                  <a:pt x="2505" y="4"/>
                </a:lnTo>
                <a:lnTo>
                  <a:pt x="2508" y="6"/>
                </a:lnTo>
                <a:lnTo>
                  <a:pt x="2510" y="10"/>
                </a:lnTo>
                <a:lnTo>
                  <a:pt x="2513" y="16"/>
                </a:lnTo>
                <a:lnTo>
                  <a:pt x="2514" y="22"/>
                </a:lnTo>
                <a:lnTo>
                  <a:pt x="2515" y="28"/>
                </a:lnTo>
                <a:lnTo>
                  <a:pt x="2516" y="34"/>
                </a:lnTo>
                <a:lnTo>
                  <a:pt x="2515" y="40"/>
                </a:lnTo>
                <a:lnTo>
                  <a:pt x="2514" y="46"/>
                </a:lnTo>
                <a:lnTo>
                  <a:pt x="2513" y="52"/>
                </a:lnTo>
                <a:lnTo>
                  <a:pt x="2510" y="58"/>
                </a:lnTo>
                <a:lnTo>
                  <a:pt x="2508" y="62"/>
                </a:lnTo>
                <a:lnTo>
                  <a:pt x="2505" y="64"/>
                </a:lnTo>
                <a:lnTo>
                  <a:pt x="2501" y="66"/>
                </a:lnTo>
                <a:lnTo>
                  <a:pt x="2498" y="66"/>
                </a:lnTo>
                <a:close/>
                <a:moveTo>
                  <a:pt x="2482" y="98"/>
                </a:moveTo>
                <a:lnTo>
                  <a:pt x="2514" y="98"/>
                </a:lnTo>
                <a:lnTo>
                  <a:pt x="2514" y="331"/>
                </a:lnTo>
                <a:lnTo>
                  <a:pt x="2482" y="331"/>
                </a:lnTo>
                <a:lnTo>
                  <a:pt x="2482" y="98"/>
                </a:lnTo>
                <a:close/>
                <a:moveTo>
                  <a:pt x="2602" y="98"/>
                </a:moveTo>
                <a:lnTo>
                  <a:pt x="2602" y="146"/>
                </a:lnTo>
                <a:lnTo>
                  <a:pt x="2580" y="146"/>
                </a:lnTo>
                <a:lnTo>
                  <a:pt x="2580" y="260"/>
                </a:lnTo>
                <a:lnTo>
                  <a:pt x="2580" y="266"/>
                </a:lnTo>
                <a:lnTo>
                  <a:pt x="2581" y="272"/>
                </a:lnTo>
                <a:lnTo>
                  <a:pt x="2582" y="276"/>
                </a:lnTo>
                <a:lnTo>
                  <a:pt x="2583" y="278"/>
                </a:lnTo>
                <a:lnTo>
                  <a:pt x="2585" y="280"/>
                </a:lnTo>
                <a:lnTo>
                  <a:pt x="2587" y="282"/>
                </a:lnTo>
                <a:lnTo>
                  <a:pt x="2589" y="284"/>
                </a:lnTo>
                <a:lnTo>
                  <a:pt x="2591" y="284"/>
                </a:lnTo>
                <a:lnTo>
                  <a:pt x="2596" y="282"/>
                </a:lnTo>
                <a:lnTo>
                  <a:pt x="2599" y="282"/>
                </a:lnTo>
                <a:lnTo>
                  <a:pt x="2605" y="329"/>
                </a:lnTo>
                <a:lnTo>
                  <a:pt x="2598" y="333"/>
                </a:lnTo>
                <a:lnTo>
                  <a:pt x="2593" y="335"/>
                </a:lnTo>
                <a:lnTo>
                  <a:pt x="2587" y="335"/>
                </a:lnTo>
                <a:lnTo>
                  <a:pt x="2582" y="335"/>
                </a:lnTo>
                <a:lnTo>
                  <a:pt x="2578" y="335"/>
                </a:lnTo>
                <a:lnTo>
                  <a:pt x="2571" y="333"/>
                </a:lnTo>
                <a:lnTo>
                  <a:pt x="2564" y="327"/>
                </a:lnTo>
                <a:lnTo>
                  <a:pt x="2561" y="323"/>
                </a:lnTo>
                <a:lnTo>
                  <a:pt x="2558" y="319"/>
                </a:lnTo>
                <a:lnTo>
                  <a:pt x="2554" y="311"/>
                </a:lnTo>
                <a:lnTo>
                  <a:pt x="2552" y="306"/>
                </a:lnTo>
                <a:lnTo>
                  <a:pt x="2550" y="300"/>
                </a:lnTo>
                <a:lnTo>
                  <a:pt x="2549" y="292"/>
                </a:lnTo>
                <a:lnTo>
                  <a:pt x="2548" y="286"/>
                </a:lnTo>
                <a:lnTo>
                  <a:pt x="2548" y="278"/>
                </a:lnTo>
                <a:lnTo>
                  <a:pt x="2548" y="270"/>
                </a:lnTo>
                <a:lnTo>
                  <a:pt x="2548" y="146"/>
                </a:lnTo>
                <a:lnTo>
                  <a:pt x="2531" y="146"/>
                </a:lnTo>
                <a:lnTo>
                  <a:pt x="2531" y="98"/>
                </a:lnTo>
                <a:lnTo>
                  <a:pt x="2548" y="98"/>
                </a:lnTo>
                <a:lnTo>
                  <a:pt x="2548" y="40"/>
                </a:lnTo>
                <a:lnTo>
                  <a:pt x="2580" y="40"/>
                </a:lnTo>
                <a:lnTo>
                  <a:pt x="2580" y="98"/>
                </a:lnTo>
                <a:lnTo>
                  <a:pt x="2602" y="98"/>
                </a:lnTo>
                <a:close/>
                <a:moveTo>
                  <a:pt x="2647" y="421"/>
                </a:moveTo>
                <a:lnTo>
                  <a:pt x="2641" y="419"/>
                </a:lnTo>
                <a:lnTo>
                  <a:pt x="2635" y="419"/>
                </a:lnTo>
                <a:lnTo>
                  <a:pt x="2629" y="417"/>
                </a:lnTo>
                <a:lnTo>
                  <a:pt x="2625" y="413"/>
                </a:lnTo>
                <a:lnTo>
                  <a:pt x="2634" y="365"/>
                </a:lnTo>
                <a:lnTo>
                  <a:pt x="2638" y="367"/>
                </a:lnTo>
                <a:lnTo>
                  <a:pt x="2642" y="369"/>
                </a:lnTo>
                <a:lnTo>
                  <a:pt x="2645" y="369"/>
                </a:lnTo>
                <a:lnTo>
                  <a:pt x="2648" y="367"/>
                </a:lnTo>
                <a:lnTo>
                  <a:pt x="2651" y="365"/>
                </a:lnTo>
                <a:lnTo>
                  <a:pt x="2654" y="361"/>
                </a:lnTo>
                <a:lnTo>
                  <a:pt x="2656" y="357"/>
                </a:lnTo>
                <a:lnTo>
                  <a:pt x="2658" y="349"/>
                </a:lnTo>
                <a:lnTo>
                  <a:pt x="2660" y="339"/>
                </a:lnTo>
                <a:lnTo>
                  <a:pt x="2616" y="98"/>
                </a:lnTo>
                <a:lnTo>
                  <a:pt x="2652" y="98"/>
                </a:lnTo>
                <a:lnTo>
                  <a:pt x="2676" y="270"/>
                </a:lnTo>
                <a:lnTo>
                  <a:pt x="2702" y="98"/>
                </a:lnTo>
                <a:lnTo>
                  <a:pt x="2737" y="98"/>
                </a:lnTo>
                <a:lnTo>
                  <a:pt x="2691" y="357"/>
                </a:lnTo>
                <a:lnTo>
                  <a:pt x="2688" y="371"/>
                </a:lnTo>
                <a:lnTo>
                  <a:pt x="2685" y="383"/>
                </a:lnTo>
                <a:lnTo>
                  <a:pt x="2683" y="389"/>
                </a:lnTo>
                <a:lnTo>
                  <a:pt x="2680" y="393"/>
                </a:lnTo>
                <a:lnTo>
                  <a:pt x="2676" y="403"/>
                </a:lnTo>
                <a:lnTo>
                  <a:pt x="2673" y="407"/>
                </a:lnTo>
                <a:lnTo>
                  <a:pt x="2670" y="411"/>
                </a:lnTo>
                <a:lnTo>
                  <a:pt x="2663" y="417"/>
                </a:lnTo>
                <a:lnTo>
                  <a:pt x="2660" y="417"/>
                </a:lnTo>
                <a:lnTo>
                  <a:pt x="2656" y="419"/>
                </a:lnTo>
                <a:lnTo>
                  <a:pt x="2647" y="421"/>
                </a:lnTo>
                <a:close/>
                <a:moveTo>
                  <a:pt x="1134" y="557"/>
                </a:moveTo>
                <a:lnTo>
                  <a:pt x="1133" y="547"/>
                </a:lnTo>
                <a:lnTo>
                  <a:pt x="1131" y="539"/>
                </a:lnTo>
                <a:lnTo>
                  <a:pt x="1129" y="533"/>
                </a:lnTo>
                <a:lnTo>
                  <a:pt x="1126" y="527"/>
                </a:lnTo>
                <a:lnTo>
                  <a:pt x="1122" y="523"/>
                </a:lnTo>
                <a:lnTo>
                  <a:pt x="1120" y="521"/>
                </a:lnTo>
                <a:lnTo>
                  <a:pt x="1118" y="519"/>
                </a:lnTo>
                <a:lnTo>
                  <a:pt x="1113" y="517"/>
                </a:lnTo>
                <a:lnTo>
                  <a:pt x="1107" y="517"/>
                </a:lnTo>
                <a:lnTo>
                  <a:pt x="1101" y="517"/>
                </a:lnTo>
                <a:lnTo>
                  <a:pt x="1096" y="519"/>
                </a:lnTo>
                <a:lnTo>
                  <a:pt x="1092" y="523"/>
                </a:lnTo>
                <a:lnTo>
                  <a:pt x="1090" y="525"/>
                </a:lnTo>
                <a:lnTo>
                  <a:pt x="1088" y="527"/>
                </a:lnTo>
                <a:lnTo>
                  <a:pt x="1085" y="533"/>
                </a:lnTo>
                <a:lnTo>
                  <a:pt x="1083" y="539"/>
                </a:lnTo>
                <a:lnTo>
                  <a:pt x="1082" y="545"/>
                </a:lnTo>
                <a:lnTo>
                  <a:pt x="1082" y="553"/>
                </a:lnTo>
                <a:lnTo>
                  <a:pt x="1082" y="557"/>
                </a:lnTo>
                <a:lnTo>
                  <a:pt x="1082" y="561"/>
                </a:lnTo>
                <a:lnTo>
                  <a:pt x="1084" y="567"/>
                </a:lnTo>
                <a:lnTo>
                  <a:pt x="1086" y="573"/>
                </a:lnTo>
                <a:lnTo>
                  <a:pt x="1089" y="577"/>
                </a:lnTo>
                <a:lnTo>
                  <a:pt x="1093" y="581"/>
                </a:lnTo>
                <a:lnTo>
                  <a:pt x="1097" y="585"/>
                </a:lnTo>
                <a:lnTo>
                  <a:pt x="1107" y="591"/>
                </a:lnTo>
                <a:lnTo>
                  <a:pt x="1121" y="597"/>
                </a:lnTo>
                <a:lnTo>
                  <a:pt x="1127" y="601"/>
                </a:lnTo>
                <a:lnTo>
                  <a:pt x="1134" y="605"/>
                </a:lnTo>
                <a:lnTo>
                  <a:pt x="1145" y="615"/>
                </a:lnTo>
                <a:lnTo>
                  <a:pt x="1150" y="621"/>
                </a:lnTo>
                <a:lnTo>
                  <a:pt x="1155" y="629"/>
                </a:lnTo>
                <a:lnTo>
                  <a:pt x="1158" y="637"/>
                </a:lnTo>
                <a:lnTo>
                  <a:pt x="1162" y="645"/>
                </a:lnTo>
                <a:lnTo>
                  <a:pt x="1164" y="655"/>
                </a:lnTo>
                <a:lnTo>
                  <a:pt x="1166" y="665"/>
                </a:lnTo>
                <a:lnTo>
                  <a:pt x="1167" y="677"/>
                </a:lnTo>
                <a:lnTo>
                  <a:pt x="1168" y="691"/>
                </a:lnTo>
                <a:lnTo>
                  <a:pt x="1168" y="701"/>
                </a:lnTo>
                <a:lnTo>
                  <a:pt x="1167" y="711"/>
                </a:lnTo>
                <a:lnTo>
                  <a:pt x="1166" y="721"/>
                </a:lnTo>
                <a:lnTo>
                  <a:pt x="1164" y="729"/>
                </a:lnTo>
                <a:lnTo>
                  <a:pt x="1162" y="737"/>
                </a:lnTo>
                <a:lnTo>
                  <a:pt x="1159" y="745"/>
                </a:lnTo>
                <a:lnTo>
                  <a:pt x="1155" y="753"/>
                </a:lnTo>
                <a:lnTo>
                  <a:pt x="1152" y="759"/>
                </a:lnTo>
                <a:lnTo>
                  <a:pt x="1148" y="765"/>
                </a:lnTo>
                <a:lnTo>
                  <a:pt x="1143" y="771"/>
                </a:lnTo>
                <a:lnTo>
                  <a:pt x="1138" y="775"/>
                </a:lnTo>
                <a:lnTo>
                  <a:pt x="1132" y="779"/>
                </a:lnTo>
                <a:lnTo>
                  <a:pt x="1120" y="783"/>
                </a:lnTo>
                <a:lnTo>
                  <a:pt x="1114" y="785"/>
                </a:lnTo>
                <a:lnTo>
                  <a:pt x="1107" y="785"/>
                </a:lnTo>
                <a:lnTo>
                  <a:pt x="1100" y="785"/>
                </a:lnTo>
                <a:lnTo>
                  <a:pt x="1093" y="783"/>
                </a:lnTo>
                <a:lnTo>
                  <a:pt x="1087" y="781"/>
                </a:lnTo>
                <a:lnTo>
                  <a:pt x="1081" y="777"/>
                </a:lnTo>
                <a:lnTo>
                  <a:pt x="1076" y="775"/>
                </a:lnTo>
                <a:lnTo>
                  <a:pt x="1070" y="769"/>
                </a:lnTo>
                <a:lnTo>
                  <a:pt x="1066" y="765"/>
                </a:lnTo>
                <a:lnTo>
                  <a:pt x="1061" y="759"/>
                </a:lnTo>
                <a:lnTo>
                  <a:pt x="1057" y="751"/>
                </a:lnTo>
                <a:lnTo>
                  <a:pt x="1054" y="743"/>
                </a:lnTo>
                <a:lnTo>
                  <a:pt x="1051" y="735"/>
                </a:lnTo>
                <a:lnTo>
                  <a:pt x="1048" y="727"/>
                </a:lnTo>
                <a:lnTo>
                  <a:pt x="1046" y="717"/>
                </a:lnTo>
                <a:lnTo>
                  <a:pt x="1045" y="705"/>
                </a:lnTo>
                <a:lnTo>
                  <a:pt x="1044" y="693"/>
                </a:lnTo>
                <a:lnTo>
                  <a:pt x="1044" y="681"/>
                </a:lnTo>
                <a:lnTo>
                  <a:pt x="1076" y="681"/>
                </a:lnTo>
                <a:lnTo>
                  <a:pt x="1077" y="693"/>
                </a:lnTo>
                <a:lnTo>
                  <a:pt x="1079" y="703"/>
                </a:lnTo>
                <a:lnTo>
                  <a:pt x="1081" y="711"/>
                </a:lnTo>
                <a:lnTo>
                  <a:pt x="1083" y="713"/>
                </a:lnTo>
                <a:lnTo>
                  <a:pt x="1085" y="717"/>
                </a:lnTo>
                <a:lnTo>
                  <a:pt x="1090" y="723"/>
                </a:lnTo>
                <a:lnTo>
                  <a:pt x="1095" y="725"/>
                </a:lnTo>
                <a:lnTo>
                  <a:pt x="1100" y="729"/>
                </a:lnTo>
                <a:lnTo>
                  <a:pt x="1107" y="729"/>
                </a:lnTo>
                <a:lnTo>
                  <a:pt x="1113" y="729"/>
                </a:lnTo>
                <a:lnTo>
                  <a:pt x="1118" y="727"/>
                </a:lnTo>
                <a:lnTo>
                  <a:pt x="1123" y="723"/>
                </a:lnTo>
                <a:lnTo>
                  <a:pt x="1127" y="719"/>
                </a:lnTo>
                <a:lnTo>
                  <a:pt x="1130" y="713"/>
                </a:lnTo>
                <a:lnTo>
                  <a:pt x="1132" y="705"/>
                </a:lnTo>
                <a:lnTo>
                  <a:pt x="1134" y="699"/>
                </a:lnTo>
                <a:lnTo>
                  <a:pt x="1134" y="691"/>
                </a:lnTo>
                <a:lnTo>
                  <a:pt x="1134" y="683"/>
                </a:lnTo>
                <a:lnTo>
                  <a:pt x="1133" y="675"/>
                </a:lnTo>
                <a:lnTo>
                  <a:pt x="1132" y="673"/>
                </a:lnTo>
                <a:lnTo>
                  <a:pt x="1130" y="671"/>
                </a:lnTo>
                <a:lnTo>
                  <a:pt x="1127" y="665"/>
                </a:lnTo>
                <a:lnTo>
                  <a:pt x="1124" y="661"/>
                </a:lnTo>
                <a:lnTo>
                  <a:pt x="1119" y="657"/>
                </a:lnTo>
                <a:lnTo>
                  <a:pt x="1114" y="655"/>
                </a:lnTo>
                <a:lnTo>
                  <a:pt x="1108" y="651"/>
                </a:lnTo>
                <a:lnTo>
                  <a:pt x="1091" y="643"/>
                </a:lnTo>
                <a:lnTo>
                  <a:pt x="1081" y="637"/>
                </a:lnTo>
                <a:lnTo>
                  <a:pt x="1073" y="629"/>
                </a:lnTo>
                <a:lnTo>
                  <a:pt x="1065" y="621"/>
                </a:lnTo>
                <a:lnTo>
                  <a:pt x="1059" y="613"/>
                </a:lnTo>
                <a:lnTo>
                  <a:pt x="1056" y="607"/>
                </a:lnTo>
                <a:lnTo>
                  <a:pt x="1054" y="601"/>
                </a:lnTo>
                <a:lnTo>
                  <a:pt x="1052" y="595"/>
                </a:lnTo>
                <a:lnTo>
                  <a:pt x="1051" y="587"/>
                </a:lnTo>
                <a:lnTo>
                  <a:pt x="1049" y="581"/>
                </a:lnTo>
                <a:lnTo>
                  <a:pt x="1048" y="573"/>
                </a:lnTo>
                <a:lnTo>
                  <a:pt x="1048" y="565"/>
                </a:lnTo>
                <a:lnTo>
                  <a:pt x="1048" y="557"/>
                </a:lnTo>
                <a:lnTo>
                  <a:pt x="1048" y="543"/>
                </a:lnTo>
                <a:lnTo>
                  <a:pt x="1049" y="537"/>
                </a:lnTo>
                <a:lnTo>
                  <a:pt x="1050" y="529"/>
                </a:lnTo>
                <a:lnTo>
                  <a:pt x="1052" y="517"/>
                </a:lnTo>
                <a:lnTo>
                  <a:pt x="1054" y="513"/>
                </a:lnTo>
                <a:lnTo>
                  <a:pt x="1055" y="507"/>
                </a:lnTo>
                <a:lnTo>
                  <a:pt x="1060" y="497"/>
                </a:lnTo>
                <a:lnTo>
                  <a:pt x="1065" y="487"/>
                </a:lnTo>
                <a:lnTo>
                  <a:pt x="1067" y="483"/>
                </a:lnTo>
                <a:lnTo>
                  <a:pt x="1070" y="479"/>
                </a:lnTo>
                <a:lnTo>
                  <a:pt x="1077" y="473"/>
                </a:lnTo>
                <a:lnTo>
                  <a:pt x="1084" y="469"/>
                </a:lnTo>
                <a:lnTo>
                  <a:pt x="1091" y="465"/>
                </a:lnTo>
                <a:lnTo>
                  <a:pt x="1099" y="463"/>
                </a:lnTo>
                <a:lnTo>
                  <a:pt x="1107" y="461"/>
                </a:lnTo>
                <a:lnTo>
                  <a:pt x="1116" y="463"/>
                </a:lnTo>
                <a:lnTo>
                  <a:pt x="1124" y="465"/>
                </a:lnTo>
                <a:lnTo>
                  <a:pt x="1131" y="469"/>
                </a:lnTo>
                <a:lnTo>
                  <a:pt x="1138" y="473"/>
                </a:lnTo>
                <a:lnTo>
                  <a:pt x="1144" y="481"/>
                </a:lnTo>
                <a:lnTo>
                  <a:pt x="1149" y="487"/>
                </a:lnTo>
                <a:lnTo>
                  <a:pt x="1154" y="497"/>
                </a:lnTo>
                <a:lnTo>
                  <a:pt x="1158" y="507"/>
                </a:lnTo>
                <a:lnTo>
                  <a:pt x="1161" y="517"/>
                </a:lnTo>
                <a:lnTo>
                  <a:pt x="1164" y="529"/>
                </a:lnTo>
                <a:lnTo>
                  <a:pt x="1165" y="537"/>
                </a:lnTo>
                <a:lnTo>
                  <a:pt x="1165" y="543"/>
                </a:lnTo>
                <a:lnTo>
                  <a:pt x="1166" y="557"/>
                </a:lnTo>
                <a:lnTo>
                  <a:pt x="1134" y="557"/>
                </a:lnTo>
                <a:close/>
                <a:moveTo>
                  <a:pt x="1245" y="785"/>
                </a:moveTo>
                <a:lnTo>
                  <a:pt x="1236" y="783"/>
                </a:lnTo>
                <a:lnTo>
                  <a:pt x="1232" y="783"/>
                </a:lnTo>
                <a:lnTo>
                  <a:pt x="1228" y="781"/>
                </a:lnTo>
                <a:lnTo>
                  <a:pt x="1221" y="775"/>
                </a:lnTo>
                <a:lnTo>
                  <a:pt x="1214" y="769"/>
                </a:lnTo>
                <a:lnTo>
                  <a:pt x="1208" y="761"/>
                </a:lnTo>
                <a:lnTo>
                  <a:pt x="1205" y="755"/>
                </a:lnTo>
                <a:lnTo>
                  <a:pt x="1202" y="751"/>
                </a:lnTo>
                <a:lnTo>
                  <a:pt x="1200" y="745"/>
                </a:lnTo>
                <a:lnTo>
                  <a:pt x="1198" y="739"/>
                </a:lnTo>
                <a:lnTo>
                  <a:pt x="1195" y="733"/>
                </a:lnTo>
                <a:lnTo>
                  <a:pt x="1193" y="727"/>
                </a:lnTo>
                <a:lnTo>
                  <a:pt x="1191" y="719"/>
                </a:lnTo>
                <a:lnTo>
                  <a:pt x="1190" y="713"/>
                </a:lnTo>
                <a:lnTo>
                  <a:pt x="1188" y="697"/>
                </a:lnTo>
                <a:lnTo>
                  <a:pt x="1186" y="681"/>
                </a:lnTo>
                <a:lnTo>
                  <a:pt x="1186" y="663"/>
                </a:lnTo>
                <a:lnTo>
                  <a:pt x="1186" y="645"/>
                </a:lnTo>
                <a:lnTo>
                  <a:pt x="1188" y="629"/>
                </a:lnTo>
                <a:lnTo>
                  <a:pt x="1189" y="621"/>
                </a:lnTo>
                <a:lnTo>
                  <a:pt x="1190" y="613"/>
                </a:lnTo>
                <a:lnTo>
                  <a:pt x="1193" y="599"/>
                </a:lnTo>
                <a:lnTo>
                  <a:pt x="1198" y="587"/>
                </a:lnTo>
                <a:lnTo>
                  <a:pt x="1202" y="575"/>
                </a:lnTo>
                <a:lnTo>
                  <a:pt x="1208" y="565"/>
                </a:lnTo>
                <a:lnTo>
                  <a:pt x="1214" y="557"/>
                </a:lnTo>
                <a:lnTo>
                  <a:pt x="1217" y="553"/>
                </a:lnTo>
                <a:lnTo>
                  <a:pt x="1221" y="549"/>
                </a:lnTo>
                <a:lnTo>
                  <a:pt x="1228" y="545"/>
                </a:lnTo>
                <a:lnTo>
                  <a:pt x="1232" y="543"/>
                </a:lnTo>
                <a:lnTo>
                  <a:pt x="1236" y="543"/>
                </a:lnTo>
                <a:lnTo>
                  <a:pt x="1245" y="541"/>
                </a:lnTo>
                <a:lnTo>
                  <a:pt x="1252" y="541"/>
                </a:lnTo>
                <a:lnTo>
                  <a:pt x="1259" y="545"/>
                </a:lnTo>
                <a:lnTo>
                  <a:pt x="1266" y="547"/>
                </a:lnTo>
                <a:lnTo>
                  <a:pt x="1272" y="553"/>
                </a:lnTo>
                <a:lnTo>
                  <a:pt x="1277" y="559"/>
                </a:lnTo>
                <a:lnTo>
                  <a:pt x="1282" y="565"/>
                </a:lnTo>
                <a:lnTo>
                  <a:pt x="1286" y="575"/>
                </a:lnTo>
                <a:lnTo>
                  <a:pt x="1290" y="583"/>
                </a:lnTo>
                <a:lnTo>
                  <a:pt x="1293" y="595"/>
                </a:lnTo>
                <a:lnTo>
                  <a:pt x="1295" y="605"/>
                </a:lnTo>
                <a:lnTo>
                  <a:pt x="1297" y="619"/>
                </a:lnTo>
                <a:lnTo>
                  <a:pt x="1297" y="631"/>
                </a:lnTo>
                <a:lnTo>
                  <a:pt x="1267" y="631"/>
                </a:lnTo>
                <a:lnTo>
                  <a:pt x="1266" y="623"/>
                </a:lnTo>
                <a:lnTo>
                  <a:pt x="1264" y="615"/>
                </a:lnTo>
                <a:lnTo>
                  <a:pt x="1262" y="609"/>
                </a:lnTo>
                <a:lnTo>
                  <a:pt x="1260" y="603"/>
                </a:lnTo>
                <a:lnTo>
                  <a:pt x="1257" y="599"/>
                </a:lnTo>
                <a:lnTo>
                  <a:pt x="1253" y="595"/>
                </a:lnTo>
                <a:lnTo>
                  <a:pt x="1249" y="593"/>
                </a:lnTo>
                <a:lnTo>
                  <a:pt x="1245" y="593"/>
                </a:lnTo>
                <a:lnTo>
                  <a:pt x="1240" y="593"/>
                </a:lnTo>
                <a:lnTo>
                  <a:pt x="1235" y="597"/>
                </a:lnTo>
                <a:lnTo>
                  <a:pt x="1231" y="603"/>
                </a:lnTo>
                <a:lnTo>
                  <a:pt x="1227" y="611"/>
                </a:lnTo>
                <a:lnTo>
                  <a:pt x="1225" y="615"/>
                </a:lnTo>
                <a:lnTo>
                  <a:pt x="1224" y="621"/>
                </a:lnTo>
                <a:lnTo>
                  <a:pt x="1222" y="633"/>
                </a:lnTo>
                <a:lnTo>
                  <a:pt x="1220" y="647"/>
                </a:lnTo>
                <a:lnTo>
                  <a:pt x="1220" y="663"/>
                </a:lnTo>
                <a:lnTo>
                  <a:pt x="1220" y="679"/>
                </a:lnTo>
                <a:lnTo>
                  <a:pt x="1222" y="693"/>
                </a:lnTo>
                <a:lnTo>
                  <a:pt x="1223" y="699"/>
                </a:lnTo>
                <a:lnTo>
                  <a:pt x="1224" y="705"/>
                </a:lnTo>
                <a:lnTo>
                  <a:pt x="1225" y="709"/>
                </a:lnTo>
                <a:lnTo>
                  <a:pt x="1227" y="715"/>
                </a:lnTo>
                <a:lnTo>
                  <a:pt x="1231" y="723"/>
                </a:lnTo>
                <a:lnTo>
                  <a:pt x="1233" y="725"/>
                </a:lnTo>
                <a:lnTo>
                  <a:pt x="1235" y="729"/>
                </a:lnTo>
                <a:lnTo>
                  <a:pt x="1240" y="731"/>
                </a:lnTo>
                <a:lnTo>
                  <a:pt x="1242" y="733"/>
                </a:lnTo>
                <a:lnTo>
                  <a:pt x="1245" y="733"/>
                </a:lnTo>
                <a:lnTo>
                  <a:pt x="1249" y="733"/>
                </a:lnTo>
                <a:lnTo>
                  <a:pt x="1253" y="731"/>
                </a:lnTo>
                <a:lnTo>
                  <a:pt x="1256" y="727"/>
                </a:lnTo>
                <a:lnTo>
                  <a:pt x="1259" y="723"/>
                </a:lnTo>
                <a:lnTo>
                  <a:pt x="1262" y="717"/>
                </a:lnTo>
                <a:lnTo>
                  <a:pt x="1264" y="711"/>
                </a:lnTo>
                <a:lnTo>
                  <a:pt x="1266" y="703"/>
                </a:lnTo>
                <a:lnTo>
                  <a:pt x="1267" y="693"/>
                </a:lnTo>
                <a:lnTo>
                  <a:pt x="1297" y="693"/>
                </a:lnTo>
                <a:lnTo>
                  <a:pt x="1297" y="701"/>
                </a:lnTo>
                <a:lnTo>
                  <a:pt x="1297" y="707"/>
                </a:lnTo>
                <a:lnTo>
                  <a:pt x="1295" y="719"/>
                </a:lnTo>
                <a:lnTo>
                  <a:pt x="1294" y="725"/>
                </a:lnTo>
                <a:lnTo>
                  <a:pt x="1293" y="731"/>
                </a:lnTo>
                <a:lnTo>
                  <a:pt x="1292" y="735"/>
                </a:lnTo>
                <a:lnTo>
                  <a:pt x="1290" y="741"/>
                </a:lnTo>
                <a:lnTo>
                  <a:pt x="1287" y="751"/>
                </a:lnTo>
                <a:lnTo>
                  <a:pt x="1282" y="759"/>
                </a:lnTo>
                <a:lnTo>
                  <a:pt x="1277" y="767"/>
                </a:lnTo>
                <a:lnTo>
                  <a:pt x="1272" y="773"/>
                </a:lnTo>
                <a:lnTo>
                  <a:pt x="1266" y="779"/>
                </a:lnTo>
                <a:lnTo>
                  <a:pt x="1259" y="781"/>
                </a:lnTo>
                <a:lnTo>
                  <a:pt x="1252" y="783"/>
                </a:lnTo>
                <a:lnTo>
                  <a:pt x="1245" y="785"/>
                </a:lnTo>
                <a:close/>
                <a:moveTo>
                  <a:pt x="1352" y="643"/>
                </a:moveTo>
                <a:lnTo>
                  <a:pt x="1352" y="779"/>
                </a:lnTo>
                <a:lnTo>
                  <a:pt x="1319" y="779"/>
                </a:lnTo>
                <a:lnTo>
                  <a:pt x="1319" y="465"/>
                </a:lnTo>
                <a:lnTo>
                  <a:pt x="1351" y="465"/>
                </a:lnTo>
                <a:lnTo>
                  <a:pt x="1351" y="585"/>
                </a:lnTo>
                <a:lnTo>
                  <a:pt x="1354" y="577"/>
                </a:lnTo>
                <a:lnTo>
                  <a:pt x="1357" y="567"/>
                </a:lnTo>
                <a:lnTo>
                  <a:pt x="1361" y="559"/>
                </a:lnTo>
                <a:lnTo>
                  <a:pt x="1365" y="553"/>
                </a:lnTo>
                <a:lnTo>
                  <a:pt x="1370" y="547"/>
                </a:lnTo>
                <a:lnTo>
                  <a:pt x="1375" y="545"/>
                </a:lnTo>
                <a:lnTo>
                  <a:pt x="1381" y="543"/>
                </a:lnTo>
                <a:lnTo>
                  <a:pt x="1388" y="541"/>
                </a:lnTo>
                <a:lnTo>
                  <a:pt x="1396" y="543"/>
                </a:lnTo>
                <a:lnTo>
                  <a:pt x="1400" y="545"/>
                </a:lnTo>
                <a:lnTo>
                  <a:pt x="1404" y="547"/>
                </a:lnTo>
                <a:lnTo>
                  <a:pt x="1408" y="551"/>
                </a:lnTo>
                <a:lnTo>
                  <a:pt x="1411" y="555"/>
                </a:lnTo>
                <a:lnTo>
                  <a:pt x="1414" y="559"/>
                </a:lnTo>
                <a:lnTo>
                  <a:pt x="1417" y="565"/>
                </a:lnTo>
                <a:lnTo>
                  <a:pt x="1420" y="571"/>
                </a:lnTo>
                <a:lnTo>
                  <a:pt x="1422" y="577"/>
                </a:lnTo>
                <a:lnTo>
                  <a:pt x="1424" y="585"/>
                </a:lnTo>
                <a:lnTo>
                  <a:pt x="1426" y="593"/>
                </a:lnTo>
                <a:lnTo>
                  <a:pt x="1427" y="601"/>
                </a:lnTo>
                <a:lnTo>
                  <a:pt x="1428" y="611"/>
                </a:lnTo>
                <a:lnTo>
                  <a:pt x="1428" y="619"/>
                </a:lnTo>
                <a:lnTo>
                  <a:pt x="1428" y="629"/>
                </a:lnTo>
                <a:lnTo>
                  <a:pt x="1428" y="779"/>
                </a:lnTo>
                <a:lnTo>
                  <a:pt x="1396" y="779"/>
                </a:lnTo>
                <a:lnTo>
                  <a:pt x="1396" y="641"/>
                </a:lnTo>
                <a:lnTo>
                  <a:pt x="1395" y="631"/>
                </a:lnTo>
                <a:lnTo>
                  <a:pt x="1394" y="623"/>
                </a:lnTo>
                <a:lnTo>
                  <a:pt x="1393" y="615"/>
                </a:lnTo>
                <a:lnTo>
                  <a:pt x="1390" y="607"/>
                </a:lnTo>
                <a:lnTo>
                  <a:pt x="1387" y="603"/>
                </a:lnTo>
                <a:lnTo>
                  <a:pt x="1383" y="599"/>
                </a:lnTo>
                <a:lnTo>
                  <a:pt x="1379" y="597"/>
                </a:lnTo>
                <a:lnTo>
                  <a:pt x="1375" y="595"/>
                </a:lnTo>
                <a:lnTo>
                  <a:pt x="1370" y="597"/>
                </a:lnTo>
                <a:lnTo>
                  <a:pt x="1365" y="599"/>
                </a:lnTo>
                <a:lnTo>
                  <a:pt x="1362" y="603"/>
                </a:lnTo>
                <a:lnTo>
                  <a:pt x="1358" y="609"/>
                </a:lnTo>
                <a:lnTo>
                  <a:pt x="1355" y="615"/>
                </a:lnTo>
                <a:lnTo>
                  <a:pt x="1353" y="623"/>
                </a:lnTo>
                <a:lnTo>
                  <a:pt x="1352" y="633"/>
                </a:lnTo>
                <a:lnTo>
                  <a:pt x="1352" y="643"/>
                </a:lnTo>
                <a:close/>
                <a:moveTo>
                  <a:pt x="1508" y="785"/>
                </a:moveTo>
                <a:lnTo>
                  <a:pt x="1499" y="783"/>
                </a:lnTo>
                <a:lnTo>
                  <a:pt x="1495" y="783"/>
                </a:lnTo>
                <a:lnTo>
                  <a:pt x="1491" y="781"/>
                </a:lnTo>
                <a:lnTo>
                  <a:pt x="1484" y="775"/>
                </a:lnTo>
                <a:lnTo>
                  <a:pt x="1477" y="769"/>
                </a:lnTo>
                <a:lnTo>
                  <a:pt x="1471" y="761"/>
                </a:lnTo>
                <a:lnTo>
                  <a:pt x="1465" y="751"/>
                </a:lnTo>
                <a:lnTo>
                  <a:pt x="1461" y="739"/>
                </a:lnTo>
                <a:lnTo>
                  <a:pt x="1457" y="727"/>
                </a:lnTo>
                <a:lnTo>
                  <a:pt x="1454" y="713"/>
                </a:lnTo>
                <a:lnTo>
                  <a:pt x="1451" y="697"/>
                </a:lnTo>
                <a:lnTo>
                  <a:pt x="1450" y="681"/>
                </a:lnTo>
                <a:lnTo>
                  <a:pt x="1450" y="663"/>
                </a:lnTo>
                <a:lnTo>
                  <a:pt x="1450" y="645"/>
                </a:lnTo>
                <a:lnTo>
                  <a:pt x="1451" y="629"/>
                </a:lnTo>
                <a:lnTo>
                  <a:pt x="1452" y="621"/>
                </a:lnTo>
                <a:lnTo>
                  <a:pt x="1454" y="613"/>
                </a:lnTo>
                <a:lnTo>
                  <a:pt x="1457" y="599"/>
                </a:lnTo>
                <a:lnTo>
                  <a:pt x="1461" y="587"/>
                </a:lnTo>
                <a:lnTo>
                  <a:pt x="1465" y="575"/>
                </a:lnTo>
                <a:lnTo>
                  <a:pt x="1471" y="565"/>
                </a:lnTo>
                <a:lnTo>
                  <a:pt x="1477" y="557"/>
                </a:lnTo>
                <a:lnTo>
                  <a:pt x="1480" y="553"/>
                </a:lnTo>
                <a:lnTo>
                  <a:pt x="1484" y="549"/>
                </a:lnTo>
                <a:lnTo>
                  <a:pt x="1491" y="545"/>
                </a:lnTo>
                <a:lnTo>
                  <a:pt x="1495" y="543"/>
                </a:lnTo>
                <a:lnTo>
                  <a:pt x="1499" y="543"/>
                </a:lnTo>
                <a:lnTo>
                  <a:pt x="1508" y="541"/>
                </a:lnTo>
                <a:lnTo>
                  <a:pt x="1516" y="543"/>
                </a:lnTo>
                <a:lnTo>
                  <a:pt x="1520" y="543"/>
                </a:lnTo>
                <a:lnTo>
                  <a:pt x="1524" y="545"/>
                </a:lnTo>
                <a:lnTo>
                  <a:pt x="1532" y="549"/>
                </a:lnTo>
                <a:lnTo>
                  <a:pt x="1539" y="557"/>
                </a:lnTo>
                <a:lnTo>
                  <a:pt x="1545" y="565"/>
                </a:lnTo>
                <a:lnTo>
                  <a:pt x="1550" y="575"/>
                </a:lnTo>
                <a:lnTo>
                  <a:pt x="1555" y="587"/>
                </a:lnTo>
                <a:lnTo>
                  <a:pt x="1559" y="599"/>
                </a:lnTo>
                <a:lnTo>
                  <a:pt x="1560" y="607"/>
                </a:lnTo>
                <a:lnTo>
                  <a:pt x="1562" y="613"/>
                </a:lnTo>
                <a:lnTo>
                  <a:pt x="1564" y="629"/>
                </a:lnTo>
                <a:lnTo>
                  <a:pt x="1565" y="645"/>
                </a:lnTo>
                <a:lnTo>
                  <a:pt x="1566" y="663"/>
                </a:lnTo>
                <a:lnTo>
                  <a:pt x="1565" y="681"/>
                </a:lnTo>
                <a:lnTo>
                  <a:pt x="1564" y="697"/>
                </a:lnTo>
                <a:lnTo>
                  <a:pt x="1563" y="705"/>
                </a:lnTo>
                <a:lnTo>
                  <a:pt x="1562" y="713"/>
                </a:lnTo>
                <a:lnTo>
                  <a:pt x="1559" y="727"/>
                </a:lnTo>
                <a:lnTo>
                  <a:pt x="1555" y="739"/>
                </a:lnTo>
                <a:lnTo>
                  <a:pt x="1550" y="751"/>
                </a:lnTo>
                <a:lnTo>
                  <a:pt x="1545" y="761"/>
                </a:lnTo>
                <a:lnTo>
                  <a:pt x="1539" y="769"/>
                </a:lnTo>
                <a:lnTo>
                  <a:pt x="1535" y="773"/>
                </a:lnTo>
                <a:lnTo>
                  <a:pt x="1532" y="775"/>
                </a:lnTo>
                <a:lnTo>
                  <a:pt x="1524" y="781"/>
                </a:lnTo>
                <a:lnTo>
                  <a:pt x="1520" y="783"/>
                </a:lnTo>
                <a:lnTo>
                  <a:pt x="1516" y="783"/>
                </a:lnTo>
                <a:lnTo>
                  <a:pt x="1508" y="785"/>
                </a:lnTo>
                <a:close/>
                <a:moveTo>
                  <a:pt x="1508" y="733"/>
                </a:moveTo>
                <a:lnTo>
                  <a:pt x="1513" y="733"/>
                </a:lnTo>
                <a:lnTo>
                  <a:pt x="1516" y="731"/>
                </a:lnTo>
                <a:lnTo>
                  <a:pt x="1518" y="729"/>
                </a:lnTo>
                <a:lnTo>
                  <a:pt x="1521" y="727"/>
                </a:lnTo>
                <a:lnTo>
                  <a:pt x="1523" y="723"/>
                </a:lnTo>
                <a:lnTo>
                  <a:pt x="1524" y="719"/>
                </a:lnTo>
                <a:lnTo>
                  <a:pt x="1526" y="713"/>
                </a:lnTo>
                <a:lnTo>
                  <a:pt x="1529" y="703"/>
                </a:lnTo>
                <a:lnTo>
                  <a:pt x="1531" y="691"/>
                </a:lnTo>
                <a:lnTo>
                  <a:pt x="1532" y="677"/>
                </a:lnTo>
                <a:lnTo>
                  <a:pt x="1532" y="663"/>
                </a:lnTo>
                <a:lnTo>
                  <a:pt x="1532" y="647"/>
                </a:lnTo>
                <a:lnTo>
                  <a:pt x="1531" y="635"/>
                </a:lnTo>
                <a:lnTo>
                  <a:pt x="1529" y="623"/>
                </a:lnTo>
                <a:lnTo>
                  <a:pt x="1526" y="611"/>
                </a:lnTo>
                <a:lnTo>
                  <a:pt x="1524" y="607"/>
                </a:lnTo>
                <a:lnTo>
                  <a:pt x="1523" y="603"/>
                </a:lnTo>
                <a:lnTo>
                  <a:pt x="1518" y="597"/>
                </a:lnTo>
                <a:lnTo>
                  <a:pt x="1513" y="593"/>
                </a:lnTo>
                <a:lnTo>
                  <a:pt x="1508" y="591"/>
                </a:lnTo>
                <a:lnTo>
                  <a:pt x="1502" y="593"/>
                </a:lnTo>
                <a:lnTo>
                  <a:pt x="1499" y="593"/>
                </a:lnTo>
                <a:lnTo>
                  <a:pt x="1497" y="597"/>
                </a:lnTo>
                <a:lnTo>
                  <a:pt x="1495" y="599"/>
                </a:lnTo>
                <a:lnTo>
                  <a:pt x="1493" y="603"/>
                </a:lnTo>
                <a:lnTo>
                  <a:pt x="1491" y="607"/>
                </a:lnTo>
                <a:lnTo>
                  <a:pt x="1489" y="611"/>
                </a:lnTo>
                <a:lnTo>
                  <a:pt x="1486" y="623"/>
                </a:lnTo>
                <a:lnTo>
                  <a:pt x="1484" y="635"/>
                </a:lnTo>
                <a:lnTo>
                  <a:pt x="1483" y="647"/>
                </a:lnTo>
                <a:lnTo>
                  <a:pt x="1483" y="663"/>
                </a:lnTo>
                <a:lnTo>
                  <a:pt x="1483" y="677"/>
                </a:lnTo>
                <a:lnTo>
                  <a:pt x="1484" y="691"/>
                </a:lnTo>
                <a:lnTo>
                  <a:pt x="1486" y="703"/>
                </a:lnTo>
                <a:lnTo>
                  <a:pt x="1489" y="713"/>
                </a:lnTo>
                <a:lnTo>
                  <a:pt x="1490" y="717"/>
                </a:lnTo>
                <a:lnTo>
                  <a:pt x="1491" y="719"/>
                </a:lnTo>
                <a:lnTo>
                  <a:pt x="1493" y="723"/>
                </a:lnTo>
                <a:lnTo>
                  <a:pt x="1497" y="729"/>
                </a:lnTo>
                <a:lnTo>
                  <a:pt x="1502" y="733"/>
                </a:lnTo>
                <a:lnTo>
                  <a:pt x="1508" y="733"/>
                </a:lnTo>
                <a:close/>
                <a:moveTo>
                  <a:pt x="1640" y="785"/>
                </a:moveTo>
                <a:lnTo>
                  <a:pt x="1631" y="783"/>
                </a:lnTo>
                <a:lnTo>
                  <a:pt x="1627" y="783"/>
                </a:lnTo>
                <a:lnTo>
                  <a:pt x="1623" y="781"/>
                </a:lnTo>
                <a:lnTo>
                  <a:pt x="1616" y="775"/>
                </a:lnTo>
                <a:lnTo>
                  <a:pt x="1609" y="769"/>
                </a:lnTo>
                <a:lnTo>
                  <a:pt x="1603" y="761"/>
                </a:lnTo>
                <a:lnTo>
                  <a:pt x="1598" y="751"/>
                </a:lnTo>
                <a:lnTo>
                  <a:pt x="1593" y="739"/>
                </a:lnTo>
                <a:lnTo>
                  <a:pt x="1589" y="727"/>
                </a:lnTo>
                <a:lnTo>
                  <a:pt x="1586" y="713"/>
                </a:lnTo>
                <a:lnTo>
                  <a:pt x="1584" y="697"/>
                </a:lnTo>
                <a:lnTo>
                  <a:pt x="1582" y="681"/>
                </a:lnTo>
                <a:lnTo>
                  <a:pt x="1582" y="663"/>
                </a:lnTo>
                <a:lnTo>
                  <a:pt x="1582" y="645"/>
                </a:lnTo>
                <a:lnTo>
                  <a:pt x="1584" y="629"/>
                </a:lnTo>
                <a:lnTo>
                  <a:pt x="1585" y="621"/>
                </a:lnTo>
                <a:lnTo>
                  <a:pt x="1586" y="613"/>
                </a:lnTo>
                <a:lnTo>
                  <a:pt x="1589" y="599"/>
                </a:lnTo>
                <a:lnTo>
                  <a:pt x="1593" y="587"/>
                </a:lnTo>
                <a:lnTo>
                  <a:pt x="1598" y="575"/>
                </a:lnTo>
                <a:lnTo>
                  <a:pt x="1603" y="565"/>
                </a:lnTo>
                <a:lnTo>
                  <a:pt x="1609" y="557"/>
                </a:lnTo>
                <a:lnTo>
                  <a:pt x="1613" y="553"/>
                </a:lnTo>
                <a:lnTo>
                  <a:pt x="1616" y="549"/>
                </a:lnTo>
                <a:lnTo>
                  <a:pt x="1623" y="545"/>
                </a:lnTo>
                <a:lnTo>
                  <a:pt x="1627" y="543"/>
                </a:lnTo>
                <a:lnTo>
                  <a:pt x="1631" y="543"/>
                </a:lnTo>
                <a:lnTo>
                  <a:pt x="1640" y="541"/>
                </a:lnTo>
                <a:lnTo>
                  <a:pt x="1649" y="543"/>
                </a:lnTo>
                <a:lnTo>
                  <a:pt x="1653" y="543"/>
                </a:lnTo>
                <a:lnTo>
                  <a:pt x="1657" y="545"/>
                </a:lnTo>
                <a:lnTo>
                  <a:pt x="1664" y="549"/>
                </a:lnTo>
                <a:lnTo>
                  <a:pt x="1671" y="557"/>
                </a:lnTo>
                <a:lnTo>
                  <a:pt x="1678" y="565"/>
                </a:lnTo>
                <a:lnTo>
                  <a:pt x="1683" y="575"/>
                </a:lnTo>
                <a:lnTo>
                  <a:pt x="1688" y="587"/>
                </a:lnTo>
                <a:lnTo>
                  <a:pt x="1692" y="599"/>
                </a:lnTo>
                <a:lnTo>
                  <a:pt x="1694" y="607"/>
                </a:lnTo>
                <a:lnTo>
                  <a:pt x="1695" y="613"/>
                </a:lnTo>
                <a:lnTo>
                  <a:pt x="1697" y="629"/>
                </a:lnTo>
                <a:lnTo>
                  <a:pt x="1699" y="645"/>
                </a:lnTo>
                <a:lnTo>
                  <a:pt x="1699" y="663"/>
                </a:lnTo>
                <a:lnTo>
                  <a:pt x="1699" y="681"/>
                </a:lnTo>
                <a:lnTo>
                  <a:pt x="1697" y="697"/>
                </a:lnTo>
                <a:lnTo>
                  <a:pt x="1696" y="705"/>
                </a:lnTo>
                <a:lnTo>
                  <a:pt x="1695" y="713"/>
                </a:lnTo>
                <a:lnTo>
                  <a:pt x="1692" y="727"/>
                </a:lnTo>
                <a:lnTo>
                  <a:pt x="1688" y="739"/>
                </a:lnTo>
                <a:lnTo>
                  <a:pt x="1683" y="751"/>
                </a:lnTo>
                <a:lnTo>
                  <a:pt x="1678" y="761"/>
                </a:lnTo>
                <a:lnTo>
                  <a:pt x="1671" y="769"/>
                </a:lnTo>
                <a:lnTo>
                  <a:pt x="1668" y="773"/>
                </a:lnTo>
                <a:lnTo>
                  <a:pt x="1664" y="775"/>
                </a:lnTo>
                <a:lnTo>
                  <a:pt x="1657" y="781"/>
                </a:lnTo>
                <a:lnTo>
                  <a:pt x="1653" y="783"/>
                </a:lnTo>
                <a:lnTo>
                  <a:pt x="1649" y="783"/>
                </a:lnTo>
                <a:lnTo>
                  <a:pt x="1640" y="785"/>
                </a:lnTo>
                <a:close/>
                <a:moveTo>
                  <a:pt x="1640" y="733"/>
                </a:moveTo>
                <a:lnTo>
                  <a:pt x="1646" y="733"/>
                </a:lnTo>
                <a:lnTo>
                  <a:pt x="1648" y="731"/>
                </a:lnTo>
                <a:lnTo>
                  <a:pt x="1651" y="729"/>
                </a:lnTo>
                <a:lnTo>
                  <a:pt x="1653" y="727"/>
                </a:lnTo>
                <a:lnTo>
                  <a:pt x="1655" y="723"/>
                </a:lnTo>
                <a:lnTo>
                  <a:pt x="1657" y="719"/>
                </a:lnTo>
                <a:lnTo>
                  <a:pt x="1659" y="713"/>
                </a:lnTo>
                <a:lnTo>
                  <a:pt x="1661" y="703"/>
                </a:lnTo>
                <a:lnTo>
                  <a:pt x="1663" y="691"/>
                </a:lnTo>
                <a:lnTo>
                  <a:pt x="1664" y="677"/>
                </a:lnTo>
                <a:lnTo>
                  <a:pt x="1665" y="663"/>
                </a:lnTo>
                <a:lnTo>
                  <a:pt x="1664" y="647"/>
                </a:lnTo>
                <a:lnTo>
                  <a:pt x="1663" y="635"/>
                </a:lnTo>
                <a:lnTo>
                  <a:pt x="1661" y="623"/>
                </a:lnTo>
                <a:lnTo>
                  <a:pt x="1659" y="611"/>
                </a:lnTo>
                <a:lnTo>
                  <a:pt x="1657" y="607"/>
                </a:lnTo>
                <a:lnTo>
                  <a:pt x="1655" y="603"/>
                </a:lnTo>
                <a:lnTo>
                  <a:pt x="1651" y="597"/>
                </a:lnTo>
                <a:lnTo>
                  <a:pt x="1646" y="593"/>
                </a:lnTo>
                <a:lnTo>
                  <a:pt x="1640" y="591"/>
                </a:lnTo>
                <a:lnTo>
                  <a:pt x="1634" y="593"/>
                </a:lnTo>
                <a:lnTo>
                  <a:pt x="1632" y="593"/>
                </a:lnTo>
                <a:lnTo>
                  <a:pt x="1629" y="597"/>
                </a:lnTo>
                <a:lnTo>
                  <a:pt x="1627" y="599"/>
                </a:lnTo>
                <a:lnTo>
                  <a:pt x="1625" y="603"/>
                </a:lnTo>
                <a:lnTo>
                  <a:pt x="1623" y="607"/>
                </a:lnTo>
                <a:lnTo>
                  <a:pt x="1622" y="611"/>
                </a:lnTo>
                <a:lnTo>
                  <a:pt x="1619" y="623"/>
                </a:lnTo>
                <a:lnTo>
                  <a:pt x="1617" y="635"/>
                </a:lnTo>
                <a:lnTo>
                  <a:pt x="1616" y="647"/>
                </a:lnTo>
                <a:lnTo>
                  <a:pt x="1615" y="663"/>
                </a:lnTo>
                <a:lnTo>
                  <a:pt x="1616" y="677"/>
                </a:lnTo>
                <a:lnTo>
                  <a:pt x="1617" y="691"/>
                </a:lnTo>
                <a:lnTo>
                  <a:pt x="1619" y="703"/>
                </a:lnTo>
                <a:lnTo>
                  <a:pt x="1622" y="713"/>
                </a:lnTo>
                <a:lnTo>
                  <a:pt x="1622" y="717"/>
                </a:lnTo>
                <a:lnTo>
                  <a:pt x="1623" y="719"/>
                </a:lnTo>
                <a:lnTo>
                  <a:pt x="1625" y="723"/>
                </a:lnTo>
                <a:lnTo>
                  <a:pt x="1629" y="729"/>
                </a:lnTo>
                <a:lnTo>
                  <a:pt x="1634" y="733"/>
                </a:lnTo>
                <a:lnTo>
                  <a:pt x="1640" y="733"/>
                </a:lnTo>
                <a:close/>
                <a:moveTo>
                  <a:pt x="1754" y="779"/>
                </a:moveTo>
                <a:lnTo>
                  <a:pt x="1721" y="779"/>
                </a:lnTo>
                <a:lnTo>
                  <a:pt x="1721" y="465"/>
                </a:lnTo>
                <a:lnTo>
                  <a:pt x="1754" y="465"/>
                </a:lnTo>
                <a:lnTo>
                  <a:pt x="1754" y="779"/>
                </a:lnTo>
                <a:close/>
                <a:moveTo>
                  <a:pt x="1883" y="785"/>
                </a:moveTo>
                <a:lnTo>
                  <a:pt x="1875" y="783"/>
                </a:lnTo>
                <a:lnTo>
                  <a:pt x="1871" y="783"/>
                </a:lnTo>
                <a:lnTo>
                  <a:pt x="1867" y="781"/>
                </a:lnTo>
                <a:lnTo>
                  <a:pt x="1859" y="775"/>
                </a:lnTo>
                <a:lnTo>
                  <a:pt x="1852" y="769"/>
                </a:lnTo>
                <a:lnTo>
                  <a:pt x="1846" y="761"/>
                </a:lnTo>
                <a:lnTo>
                  <a:pt x="1841" y="751"/>
                </a:lnTo>
                <a:lnTo>
                  <a:pt x="1836" y="739"/>
                </a:lnTo>
                <a:lnTo>
                  <a:pt x="1832" y="727"/>
                </a:lnTo>
                <a:lnTo>
                  <a:pt x="1829" y="713"/>
                </a:lnTo>
                <a:lnTo>
                  <a:pt x="1827" y="697"/>
                </a:lnTo>
                <a:lnTo>
                  <a:pt x="1826" y="681"/>
                </a:lnTo>
                <a:lnTo>
                  <a:pt x="1825" y="663"/>
                </a:lnTo>
                <a:lnTo>
                  <a:pt x="1826" y="645"/>
                </a:lnTo>
                <a:lnTo>
                  <a:pt x="1827" y="629"/>
                </a:lnTo>
                <a:lnTo>
                  <a:pt x="1828" y="621"/>
                </a:lnTo>
                <a:lnTo>
                  <a:pt x="1829" y="613"/>
                </a:lnTo>
                <a:lnTo>
                  <a:pt x="1832" y="599"/>
                </a:lnTo>
                <a:lnTo>
                  <a:pt x="1836" y="587"/>
                </a:lnTo>
                <a:lnTo>
                  <a:pt x="1841" y="575"/>
                </a:lnTo>
                <a:lnTo>
                  <a:pt x="1846" y="565"/>
                </a:lnTo>
                <a:lnTo>
                  <a:pt x="1852" y="557"/>
                </a:lnTo>
                <a:lnTo>
                  <a:pt x="1856" y="553"/>
                </a:lnTo>
                <a:lnTo>
                  <a:pt x="1859" y="549"/>
                </a:lnTo>
                <a:lnTo>
                  <a:pt x="1867" y="545"/>
                </a:lnTo>
                <a:lnTo>
                  <a:pt x="1871" y="543"/>
                </a:lnTo>
                <a:lnTo>
                  <a:pt x="1875" y="543"/>
                </a:lnTo>
                <a:lnTo>
                  <a:pt x="1883" y="541"/>
                </a:lnTo>
                <a:lnTo>
                  <a:pt x="1892" y="543"/>
                </a:lnTo>
                <a:lnTo>
                  <a:pt x="1896" y="543"/>
                </a:lnTo>
                <a:lnTo>
                  <a:pt x="1900" y="545"/>
                </a:lnTo>
                <a:lnTo>
                  <a:pt x="1907" y="549"/>
                </a:lnTo>
                <a:lnTo>
                  <a:pt x="1914" y="557"/>
                </a:lnTo>
                <a:lnTo>
                  <a:pt x="1920" y="565"/>
                </a:lnTo>
                <a:lnTo>
                  <a:pt x="1926" y="575"/>
                </a:lnTo>
                <a:lnTo>
                  <a:pt x="1930" y="587"/>
                </a:lnTo>
                <a:lnTo>
                  <a:pt x="1934" y="599"/>
                </a:lnTo>
                <a:lnTo>
                  <a:pt x="1936" y="607"/>
                </a:lnTo>
                <a:lnTo>
                  <a:pt x="1937" y="613"/>
                </a:lnTo>
                <a:lnTo>
                  <a:pt x="1939" y="629"/>
                </a:lnTo>
                <a:lnTo>
                  <a:pt x="1941" y="645"/>
                </a:lnTo>
                <a:lnTo>
                  <a:pt x="1941" y="663"/>
                </a:lnTo>
                <a:lnTo>
                  <a:pt x="1941" y="681"/>
                </a:lnTo>
                <a:lnTo>
                  <a:pt x="1939" y="697"/>
                </a:lnTo>
                <a:lnTo>
                  <a:pt x="1938" y="705"/>
                </a:lnTo>
                <a:lnTo>
                  <a:pt x="1937" y="713"/>
                </a:lnTo>
                <a:lnTo>
                  <a:pt x="1934" y="727"/>
                </a:lnTo>
                <a:lnTo>
                  <a:pt x="1930" y="739"/>
                </a:lnTo>
                <a:lnTo>
                  <a:pt x="1926" y="751"/>
                </a:lnTo>
                <a:lnTo>
                  <a:pt x="1920" y="761"/>
                </a:lnTo>
                <a:lnTo>
                  <a:pt x="1914" y="769"/>
                </a:lnTo>
                <a:lnTo>
                  <a:pt x="1911" y="773"/>
                </a:lnTo>
                <a:lnTo>
                  <a:pt x="1907" y="775"/>
                </a:lnTo>
                <a:lnTo>
                  <a:pt x="1900" y="781"/>
                </a:lnTo>
                <a:lnTo>
                  <a:pt x="1896" y="783"/>
                </a:lnTo>
                <a:lnTo>
                  <a:pt x="1892" y="783"/>
                </a:lnTo>
                <a:lnTo>
                  <a:pt x="1883" y="785"/>
                </a:lnTo>
                <a:close/>
                <a:moveTo>
                  <a:pt x="1883" y="733"/>
                </a:moveTo>
                <a:lnTo>
                  <a:pt x="1889" y="733"/>
                </a:lnTo>
                <a:lnTo>
                  <a:pt x="1892" y="731"/>
                </a:lnTo>
                <a:lnTo>
                  <a:pt x="1894" y="729"/>
                </a:lnTo>
                <a:lnTo>
                  <a:pt x="1896" y="727"/>
                </a:lnTo>
                <a:lnTo>
                  <a:pt x="1898" y="723"/>
                </a:lnTo>
                <a:lnTo>
                  <a:pt x="1900" y="719"/>
                </a:lnTo>
                <a:lnTo>
                  <a:pt x="1902" y="713"/>
                </a:lnTo>
                <a:lnTo>
                  <a:pt x="1905" y="703"/>
                </a:lnTo>
                <a:lnTo>
                  <a:pt x="1906" y="691"/>
                </a:lnTo>
                <a:lnTo>
                  <a:pt x="1908" y="677"/>
                </a:lnTo>
                <a:lnTo>
                  <a:pt x="1908" y="663"/>
                </a:lnTo>
                <a:lnTo>
                  <a:pt x="1908" y="647"/>
                </a:lnTo>
                <a:lnTo>
                  <a:pt x="1906" y="635"/>
                </a:lnTo>
                <a:lnTo>
                  <a:pt x="1905" y="623"/>
                </a:lnTo>
                <a:lnTo>
                  <a:pt x="1902" y="611"/>
                </a:lnTo>
                <a:lnTo>
                  <a:pt x="1900" y="607"/>
                </a:lnTo>
                <a:lnTo>
                  <a:pt x="1898" y="603"/>
                </a:lnTo>
                <a:lnTo>
                  <a:pt x="1894" y="597"/>
                </a:lnTo>
                <a:lnTo>
                  <a:pt x="1889" y="593"/>
                </a:lnTo>
                <a:lnTo>
                  <a:pt x="1883" y="591"/>
                </a:lnTo>
                <a:lnTo>
                  <a:pt x="1878" y="593"/>
                </a:lnTo>
                <a:lnTo>
                  <a:pt x="1875" y="593"/>
                </a:lnTo>
                <a:lnTo>
                  <a:pt x="1873" y="597"/>
                </a:lnTo>
                <a:lnTo>
                  <a:pt x="1870" y="599"/>
                </a:lnTo>
                <a:lnTo>
                  <a:pt x="1868" y="603"/>
                </a:lnTo>
                <a:lnTo>
                  <a:pt x="1866" y="607"/>
                </a:lnTo>
                <a:lnTo>
                  <a:pt x="1865" y="611"/>
                </a:lnTo>
                <a:lnTo>
                  <a:pt x="1862" y="623"/>
                </a:lnTo>
                <a:lnTo>
                  <a:pt x="1860" y="635"/>
                </a:lnTo>
                <a:lnTo>
                  <a:pt x="1859" y="647"/>
                </a:lnTo>
                <a:lnTo>
                  <a:pt x="1858" y="663"/>
                </a:lnTo>
                <a:lnTo>
                  <a:pt x="1859" y="677"/>
                </a:lnTo>
                <a:lnTo>
                  <a:pt x="1860" y="691"/>
                </a:lnTo>
                <a:lnTo>
                  <a:pt x="1862" y="703"/>
                </a:lnTo>
                <a:lnTo>
                  <a:pt x="1865" y="713"/>
                </a:lnTo>
                <a:lnTo>
                  <a:pt x="1866" y="717"/>
                </a:lnTo>
                <a:lnTo>
                  <a:pt x="1866" y="719"/>
                </a:lnTo>
                <a:lnTo>
                  <a:pt x="1868" y="723"/>
                </a:lnTo>
                <a:lnTo>
                  <a:pt x="1873" y="729"/>
                </a:lnTo>
                <a:lnTo>
                  <a:pt x="1878" y="733"/>
                </a:lnTo>
                <a:lnTo>
                  <a:pt x="1883" y="733"/>
                </a:lnTo>
                <a:close/>
                <a:moveTo>
                  <a:pt x="2024" y="545"/>
                </a:moveTo>
                <a:lnTo>
                  <a:pt x="2024" y="593"/>
                </a:lnTo>
                <a:lnTo>
                  <a:pt x="2001" y="593"/>
                </a:lnTo>
                <a:lnTo>
                  <a:pt x="2001" y="779"/>
                </a:lnTo>
                <a:lnTo>
                  <a:pt x="1968" y="779"/>
                </a:lnTo>
                <a:lnTo>
                  <a:pt x="1968" y="593"/>
                </a:lnTo>
                <a:lnTo>
                  <a:pt x="1952" y="593"/>
                </a:lnTo>
                <a:lnTo>
                  <a:pt x="1952" y="545"/>
                </a:lnTo>
                <a:lnTo>
                  <a:pt x="1968" y="545"/>
                </a:lnTo>
                <a:lnTo>
                  <a:pt x="1968" y="527"/>
                </a:lnTo>
                <a:lnTo>
                  <a:pt x="1969" y="517"/>
                </a:lnTo>
                <a:lnTo>
                  <a:pt x="1969" y="509"/>
                </a:lnTo>
                <a:lnTo>
                  <a:pt x="1971" y="493"/>
                </a:lnTo>
                <a:lnTo>
                  <a:pt x="1973" y="487"/>
                </a:lnTo>
                <a:lnTo>
                  <a:pt x="1975" y="481"/>
                </a:lnTo>
                <a:lnTo>
                  <a:pt x="1977" y="475"/>
                </a:lnTo>
                <a:lnTo>
                  <a:pt x="1979" y="469"/>
                </a:lnTo>
                <a:lnTo>
                  <a:pt x="1985" y="461"/>
                </a:lnTo>
                <a:lnTo>
                  <a:pt x="1987" y="459"/>
                </a:lnTo>
                <a:lnTo>
                  <a:pt x="1988" y="459"/>
                </a:lnTo>
                <a:lnTo>
                  <a:pt x="1992" y="455"/>
                </a:lnTo>
                <a:lnTo>
                  <a:pt x="1999" y="453"/>
                </a:lnTo>
                <a:lnTo>
                  <a:pt x="2003" y="451"/>
                </a:lnTo>
                <a:lnTo>
                  <a:pt x="2007" y="451"/>
                </a:lnTo>
                <a:lnTo>
                  <a:pt x="2014" y="451"/>
                </a:lnTo>
                <a:lnTo>
                  <a:pt x="2021" y="453"/>
                </a:lnTo>
                <a:lnTo>
                  <a:pt x="2030" y="457"/>
                </a:lnTo>
                <a:lnTo>
                  <a:pt x="2024" y="507"/>
                </a:lnTo>
                <a:lnTo>
                  <a:pt x="2020" y="505"/>
                </a:lnTo>
                <a:lnTo>
                  <a:pt x="2014" y="503"/>
                </a:lnTo>
                <a:lnTo>
                  <a:pt x="2010" y="503"/>
                </a:lnTo>
                <a:lnTo>
                  <a:pt x="2008" y="505"/>
                </a:lnTo>
                <a:lnTo>
                  <a:pt x="2005" y="507"/>
                </a:lnTo>
                <a:lnTo>
                  <a:pt x="2004" y="509"/>
                </a:lnTo>
                <a:lnTo>
                  <a:pt x="2003" y="513"/>
                </a:lnTo>
                <a:lnTo>
                  <a:pt x="2002" y="517"/>
                </a:lnTo>
                <a:lnTo>
                  <a:pt x="2001" y="523"/>
                </a:lnTo>
                <a:lnTo>
                  <a:pt x="2001" y="529"/>
                </a:lnTo>
                <a:lnTo>
                  <a:pt x="2001" y="545"/>
                </a:lnTo>
                <a:lnTo>
                  <a:pt x="2024" y="545"/>
                </a:lnTo>
                <a:close/>
                <a:moveTo>
                  <a:pt x="2095" y="779"/>
                </a:moveTo>
                <a:lnTo>
                  <a:pt x="2095" y="465"/>
                </a:lnTo>
                <a:lnTo>
                  <a:pt x="2202" y="465"/>
                </a:lnTo>
                <a:lnTo>
                  <a:pt x="2202" y="521"/>
                </a:lnTo>
                <a:lnTo>
                  <a:pt x="2128" y="521"/>
                </a:lnTo>
                <a:lnTo>
                  <a:pt x="2128" y="595"/>
                </a:lnTo>
                <a:lnTo>
                  <a:pt x="2196" y="595"/>
                </a:lnTo>
                <a:lnTo>
                  <a:pt x="2196" y="651"/>
                </a:lnTo>
                <a:lnTo>
                  <a:pt x="2128" y="651"/>
                </a:lnTo>
                <a:lnTo>
                  <a:pt x="2128" y="725"/>
                </a:lnTo>
                <a:lnTo>
                  <a:pt x="2202" y="725"/>
                </a:lnTo>
                <a:lnTo>
                  <a:pt x="2202" y="779"/>
                </a:lnTo>
                <a:lnTo>
                  <a:pt x="2095" y="779"/>
                </a:lnTo>
                <a:close/>
                <a:moveTo>
                  <a:pt x="2261" y="643"/>
                </a:moveTo>
                <a:lnTo>
                  <a:pt x="2261" y="779"/>
                </a:lnTo>
                <a:lnTo>
                  <a:pt x="2228" y="779"/>
                </a:lnTo>
                <a:lnTo>
                  <a:pt x="2228" y="545"/>
                </a:lnTo>
                <a:lnTo>
                  <a:pt x="2260" y="545"/>
                </a:lnTo>
                <a:lnTo>
                  <a:pt x="2260" y="585"/>
                </a:lnTo>
                <a:lnTo>
                  <a:pt x="2263" y="577"/>
                </a:lnTo>
                <a:lnTo>
                  <a:pt x="2266" y="567"/>
                </a:lnTo>
                <a:lnTo>
                  <a:pt x="2270" y="559"/>
                </a:lnTo>
                <a:lnTo>
                  <a:pt x="2274" y="553"/>
                </a:lnTo>
                <a:lnTo>
                  <a:pt x="2279" y="549"/>
                </a:lnTo>
                <a:lnTo>
                  <a:pt x="2284" y="545"/>
                </a:lnTo>
                <a:lnTo>
                  <a:pt x="2290" y="543"/>
                </a:lnTo>
                <a:lnTo>
                  <a:pt x="2296" y="541"/>
                </a:lnTo>
                <a:lnTo>
                  <a:pt x="2305" y="543"/>
                </a:lnTo>
                <a:lnTo>
                  <a:pt x="2309" y="545"/>
                </a:lnTo>
                <a:lnTo>
                  <a:pt x="2313" y="547"/>
                </a:lnTo>
                <a:lnTo>
                  <a:pt x="2317" y="551"/>
                </a:lnTo>
                <a:lnTo>
                  <a:pt x="2320" y="555"/>
                </a:lnTo>
                <a:lnTo>
                  <a:pt x="2323" y="559"/>
                </a:lnTo>
                <a:lnTo>
                  <a:pt x="2326" y="565"/>
                </a:lnTo>
                <a:lnTo>
                  <a:pt x="2329" y="571"/>
                </a:lnTo>
                <a:lnTo>
                  <a:pt x="2331" y="577"/>
                </a:lnTo>
                <a:lnTo>
                  <a:pt x="2333" y="585"/>
                </a:lnTo>
                <a:lnTo>
                  <a:pt x="2334" y="593"/>
                </a:lnTo>
                <a:lnTo>
                  <a:pt x="2335" y="601"/>
                </a:lnTo>
                <a:lnTo>
                  <a:pt x="2336" y="611"/>
                </a:lnTo>
                <a:lnTo>
                  <a:pt x="2337" y="619"/>
                </a:lnTo>
                <a:lnTo>
                  <a:pt x="2337" y="629"/>
                </a:lnTo>
                <a:lnTo>
                  <a:pt x="2337" y="779"/>
                </a:lnTo>
                <a:lnTo>
                  <a:pt x="2304" y="779"/>
                </a:lnTo>
                <a:lnTo>
                  <a:pt x="2304" y="641"/>
                </a:lnTo>
                <a:lnTo>
                  <a:pt x="2304" y="631"/>
                </a:lnTo>
                <a:lnTo>
                  <a:pt x="2303" y="623"/>
                </a:lnTo>
                <a:lnTo>
                  <a:pt x="2301" y="615"/>
                </a:lnTo>
                <a:lnTo>
                  <a:pt x="2299" y="607"/>
                </a:lnTo>
                <a:lnTo>
                  <a:pt x="2296" y="603"/>
                </a:lnTo>
                <a:lnTo>
                  <a:pt x="2292" y="599"/>
                </a:lnTo>
                <a:lnTo>
                  <a:pt x="2288" y="597"/>
                </a:lnTo>
                <a:lnTo>
                  <a:pt x="2283" y="595"/>
                </a:lnTo>
                <a:lnTo>
                  <a:pt x="2279" y="597"/>
                </a:lnTo>
                <a:lnTo>
                  <a:pt x="2274" y="599"/>
                </a:lnTo>
                <a:lnTo>
                  <a:pt x="2271" y="603"/>
                </a:lnTo>
                <a:lnTo>
                  <a:pt x="2267" y="609"/>
                </a:lnTo>
                <a:lnTo>
                  <a:pt x="2265" y="615"/>
                </a:lnTo>
                <a:lnTo>
                  <a:pt x="2263" y="623"/>
                </a:lnTo>
                <a:lnTo>
                  <a:pt x="2262" y="633"/>
                </a:lnTo>
                <a:lnTo>
                  <a:pt x="2261" y="643"/>
                </a:lnTo>
                <a:close/>
                <a:moveTo>
                  <a:pt x="2416" y="873"/>
                </a:moveTo>
                <a:lnTo>
                  <a:pt x="2405" y="873"/>
                </a:lnTo>
                <a:lnTo>
                  <a:pt x="2395" y="869"/>
                </a:lnTo>
                <a:lnTo>
                  <a:pt x="2391" y="865"/>
                </a:lnTo>
                <a:lnTo>
                  <a:pt x="2387" y="863"/>
                </a:lnTo>
                <a:lnTo>
                  <a:pt x="2383" y="859"/>
                </a:lnTo>
                <a:lnTo>
                  <a:pt x="2379" y="855"/>
                </a:lnTo>
                <a:lnTo>
                  <a:pt x="2376" y="849"/>
                </a:lnTo>
                <a:lnTo>
                  <a:pt x="2373" y="845"/>
                </a:lnTo>
                <a:lnTo>
                  <a:pt x="2370" y="839"/>
                </a:lnTo>
                <a:lnTo>
                  <a:pt x="2368" y="833"/>
                </a:lnTo>
                <a:lnTo>
                  <a:pt x="2366" y="827"/>
                </a:lnTo>
                <a:lnTo>
                  <a:pt x="2365" y="821"/>
                </a:lnTo>
                <a:lnTo>
                  <a:pt x="2363" y="815"/>
                </a:lnTo>
                <a:lnTo>
                  <a:pt x="2363" y="807"/>
                </a:lnTo>
                <a:lnTo>
                  <a:pt x="2393" y="799"/>
                </a:lnTo>
                <a:lnTo>
                  <a:pt x="2394" y="805"/>
                </a:lnTo>
                <a:lnTo>
                  <a:pt x="2396" y="809"/>
                </a:lnTo>
                <a:lnTo>
                  <a:pt x="2398" y="815"/>
                </a:lnTo>
                <a:lnTo>
                  <a:pt x="2401" y="819"/>
                </a:lnTo>
                <a:lnTo>
                  <a:pt x="2404" y="821"/>
                </a:lnTo>
                <a:lnTo>
                  <a:pt x="2408" y="825"/>
                </a:lnTo>
                <a:lnTo>
                  <a:pt x="2412" y="825"/>
                </a:lnTo>
                <a:lnTo>
                  <a:pt x="2417" y="827"/>
                </a:lnTo>
                <a:lnTo>
                  <a:pt x="2422" y="825"/>
                </a:lnTo>
                <a:lnTo>
                  <a:pt x="2427" y="823"/>
                </a:lnTo>
                <a:lnTo>
                  <a:pt x="2431" y="821"/>
                </a:lnTo>
                <a:lnTo>
                  <a:pt x="2435" y="815"/>
                </a:lnTo>
                <a:lnTo>
                  <a:pt x="2436" y="813"/>
                </a:lnTo>
                <a:lnTo>
                  <a:pt x="2438" y="809"/>
                </a:lnTo>
                <a:lnTo>
                  <a:pt x="2440" y="803"/>
                </a:lnTo>
                <a:lnTo>
                  <a:pt x="2441" y="793"/>
                </a:lnTo>
                <a:lnTo>
                  <a:pt x="2442" y="781"/>
                </a:lnTo>
                <a:lnTo>
                  <a:pt x="2442" y="739"/>
                </a:lnTo>
                <a:lnTo>
                  <a:pt x="2439" y="745"/>
                </a:lnTo>
                <a:lnTo>
                  <a:pt x="2436" y="753"/>
                </a:lnTo>
                <a:lnTo>
                  <a:pt x="2433" y="759"/>
                </a:lnTo>
                <a:lnTo>
                  <a:pt x="2429" y="765"/>
                </a:lnTo>
                <a:lnTo>
                  <a:pt x="2425" y="769"/>
                </a:lnTo>
                <a:lnTo>
                  <a:pt x="2419" y="773"/>
                </a:lnTo>
                <a:lnTo>
                  <a:pt x="2413" y="775"/>
                </a:lnTo>
                <a:lnTo>
                  <a:pt x="2407" y="777"/>
                </a:lnTo>
                <a:lnTo>
                  <a:pt x="2400" y="775"/>
                </a:lnTo>
                <a:lnTo>
                  <a:pt x="2394" y="773"/>
                </a:lnTo>
                <a:lnTo>
                  <a:pt x="2388" y="769"/>
                </a:lnTo>
                <a:lnTo>
                  <a:pt x="2383" y="765"/>
                </a:lnTo>
                <a:lnTo>
                  <a:pt x="2378" y="757"/>
                </a:lnTo>
                <a:lnTo>
                  <a:pt x="2373" y="749"/>
                </a:lnTo>
                <a:lnTo>
                  <a:pt x="2371" y="743"/>
                </a:lnTo>
                <a:lnTo>
                  <a:pt x="2369" y="739"/>
                </a:lnTo>
                <a:lnTo>
                  <a:pt x="2365" y="727"/>
                </a:lnTo>
                <a:lnTo>
                  <a:pt x="2363" y="713"/>
                </a:lnTo>
                <a:lnTo>
                  <a:pt x="2361" y="697"/>
                </a:lnTo>
                <a:lnTo>
                  <a:pt x="2359" y="681"/>
                </a:lnTo>
                <a:lnTo>
                  <a:pt x="2359" y="661"/>
                </a:lnTo>
                <a:lnTo>
                  <a:pt x="2359" y="643"/>
                </a:lnTo>
                <a:lnTo>
                  <a:pt x="2361" y="625"/>
                </a:lnTo>
                <a:lnTo>
                  <a:pt x="2363" y="609"/>
                </a:lnTo>
                <a:lnTo>
                  <a:pt x="2366" y="595"/>
                </a:lnTo>
                <a:lnTo>
                  <a:pt x="2369" y="583"/>
                </a:lnTo>
                <a:lnTo>
                  <a:pt x="2373" y="571"/>
                </a:lnTo>
                <a:lnTo>
                  <a:pt x="2378" y="563"/>
                </a:lnTo>
                <a:lnTo>
                  <a:pt x="2380" y="559"/>
                </a:lnTo>
                <a:lnTo>
                  <a:pt x="2383" y="555"/>
                </a:lnTo>
                <a:lnTo>
                  <a:pt x="2389" y="549"/>
                </a:lnTo>
                <a:lnTo>
                  <a:pt x="2394" y="545"/>
                </a:lnTo>
                <a:lnTo>
                  <a:pt x="2400" y="543"/>
                </a:lnTo>
                <a:lnTo>
                  <a:pt x="2407" y="541"/>
                </a:lnTo>
                <a:lnTo>
                  <a:pt x="2411" y="541"/>
                </a:lnTo>
                <a:lnTo>
                  <a:pt x="2416" y="543"/>
                </a:lnTo>
                <a:lnTo>
                  <a:pt x="2420" y="545"/>
                </a:lnTo>
                <a:lnTo>
                  <a:pt x="2423" y="547"/>
                </a:lnTo>
                <a:lnTo>
                  <a:pt x="2426" y="551"/>
                </a:lnTo>
                <a:lnTo>
                  <a:pt x="2429" y="555"/>
                </a:lnTo>
                <a:lnTo>
                  <a:pt x="2432" y="559"/>
                </a:lnTo>
                <a:lnTo>
                  <a:pt x="2434" y="565"/>
                </a:lnTo>
                <a:lnTo>
                  <a:pt x="2438" y="575"/>
                </a:lnTo>
                <a:lnTo>
                  <a:pt x="2440" y="583"/>
                </a:lnTo>
                <a:lnTo>
                  <a:pt x="2442" y="545"/>
                </a:lnTo>
                <a:lnTo>
                  <a:pt x="2474" y="545"/>
                </a:lnTo>
                <a:lnTo>
                  <a:pt x="2474" y="783"/>
                </a:lnTo>
                <a:lnTo>
                  <a:pt x="2474" y="797"/>
                </a:lnTo>
                <a:lnTo>
                  <a:pt x="2473" y="803"/>
                </a:lnTo>
                <a:lnTo>
                  <a:pt x="2472" y="809"/>
                </a:lnTo>
                <a:lnTo>
                  <a:pt x="2470" y="821"/>
                </a:lnTo>
                <a:lnTo>
                  <a:pt x="2467" y="833"/>
                </a:lnTo>
                <a:lnTo>
                  <a:pt x="2463" y="843"/>
                </a:lnTo>
                <a:lnTo>
                  <a:pt x="2458" y="851"/>
                </a:lnTo>
                <a:lnTo>
                  <a:pt x="2452" y="857"/>
                </a:lnTo>
                <a:lnTo>
                  <a:pt x="2446" y="863"/>
                </a:lnTo>
                <a:lnTo>
                  <a:pt x="2440" y="867"/>
                </a:lnTo>
                <a:lnTo>
                  <a:pt x="2436" y="869"/>
                </a:lnTo>
                <a:lnTo>
                  <a:pt x="2432" y="871"/>
                </a:lnTo>
                <a:lnTo>
                  <a:pt x="2425" y="873"/>
                </a:lnTo>
                <a:lnTo>
                  <a:pt x="2416" y="873"/>
                </a:lnTo>
                <a:close/>
                <a:moveTo>
                  <a:pt x="2417" y="727"/>
                </a:moveTo>
                <a:lnTo>
                  <a:pt x="2423" y="727"/>
                </a:lnTo>
                <a:lnTo>
                  <a:pt x="2425" y="725"/>
                </a:lnTo>
                <a:lnTo>
                  <a:pt x="2428" y="723"/>
                </a:lnTo>
                <a:lnTo>
                  <a:pt x="2432" y="717"/>
                </a:lnTo>
                <a:lnTo>
                  <a:pt x="2434" y="715"/>
                </a:lnTo>
                <a:lnTo>
                  <a:pt x="2435" y="711"/>
                </a:lnTo>
                <a:lnTo>
                  <a:pt x="2438" y="701"/>
                </a:lnTo>
                <a:lnTo>
                  <a:pt x="2440" y="689"/>
                </a:lnTo>
                <a:lnTo>
                  <a:pt x="2441" y="677"/>
                </a:lnTo>
                <a:lnTo>
                  <a:pt x="2442" y="661"/>
                </a:lnTo>
                <a:lnTo>
                  <a:pt x="2441" y="647"/>
                </a:lnTo>
                <a:lnTo>
                  <a:pt x="2440" y="633"/>
                </a:lnTo>
                <a:lnTo>
                  <a:pt x="2438" y="621"/>
                </a:lnTo>
                <a:lnTo>
                  <a:pt x="2435" y="611"/>
                </a:lnTo>
                <a:lnTo>
                  <a:pt x="2434" y="607"/>
                </a:lnTo>
                <a:lnTo>
                  <a:pt x="2432" y="603"/>
                </a:lnTo>
                <a:lnTo>
                  <a:pt x="2430" y="601"/>
                </a:lnTo>
                <a:lnTo>
                  <a:pt x="2428" y="597"/>
                </a:lnTo>
                <a:lnTo>
                  <a:pt x="2423" y="595"/>
                </a:lnTo>
                <a:lnTo>
                  <a:pt x="2420" y="593"/>
                </a:lnTo>
                <a:lnTo>
                  <a:pt x="2417" y="593"/>
                </a:lnTo>
                <a:lnTo>
                  <a:pt x="2411" y="595"/>
                </a:lnTo>
                <a:lnTo>
                  <a:pt x="2406" y="599"/>
                </a:lnTo>
                <a:lnTo>
                  <a:pt x="2404" y="601"/>
                </a:lnTo>
                <a:lnTo>
                  <a:pt x="2402" y="603"/>
                </a:lnTo>
                <a:lnTo>
                  <a:pt x="2400" y="607"/>
                </a:lnTo>
                <a:lnTo>
                  <a:pt x="2399" y="613"/>
                </a:lnTo>
                <a:lnTo>
                  <a:pt x="2396" y="623"/>
                </a:lnTo>
                <a:lnTo>
                  <a:pt x="2394" y="635"/>
                </a:lnTo>
                <a:lnTo>
                  <a:pt x="2393" y="647"/>
                </a:lnTo>
                <a:lnTo>
                  <a:pt x="2392" y="661"/>
                </a:lnTo>
                <a:lnTo>
                  <a:pt x="2393" y="675"/>
                </a:lnTo>
                <a:lnTo>
                  <a:pt x="2394" y="689"/>
                </a:lnTo>
                <a:lnTo>
                  <a:pt x="2396" y="701"/>
                </a:lnTo>
                <a:lnTo>
                  <a:pt x="2399" y="709"/>
                </a:lnTo>
                <a:lnTo>
                  <a:pt x="2402" y="717"/>
                </a:lnTo>
                <a:lnTo>
                  <a:pt x="2407" y="723"/>
                </a:lnTo>
                <a:lnTo>
                  <a:pt x="2411" y="727"/>
                </a:lnTo>
                <a:lnTo>
                  <a:pt x="2417" y="727"/>
                </a:lnTo>
                <a:close/>
                <a:moveTo>
                  <a:pt x="2518" y="513"/>
                </a:moveTo>
                <a:lnTo>
                  <a:pt x="2514" y="513"/>
                </a:lnTo>
                <a:lnTo>
                  <a:pt x="2511" y="511"/>
                </a:lnTo>
                <a:lnTo>
                  <a:pt x="2508" y="509"/>
                </a:lnTo>
                <a:lnTo>
                  <a:pt x="2506" y="505"/>
                </a:lnTo>
                <a:lnTo>
                  <a:pt x="2503" y="499"/>
                </a:lnTo>
                <a:lnTo>
                  <a:pt x="2502" y="493"/>
                </a:lnTo>
                <a:lnTo>
                  <a:pt x="2501" y="487"/>
                </a:lnTo>
                <a:lnTo>
                  <a:pt x="2500" y="481"/>
                </a:lnTo>
                <a:lnTo>
                  <a:pt x="2501" y="475"/>
                </a:lnTo>
                <a:lnTo>
                  <a:pt x="2502" y="469"/>
                </a:lnTo>
                <a:lnTo>
                  <a:pt x="2503" y="463"/>
                </a:lnTo>
                <a:lnTo>
                  <a:pt x="2506" y="457"/>
                </a:lnTo>
                <a:lnTo>
                  <a:pt x="2508" y="453"/>
                </a:lnTo>
                <a:lnTo>
                  <a:pt x="2511" y="451"/>
                </a:lnTo>
                <a:lnTo>
                  <a:pt x="2514" y="449"/>
                </a:lnTo>
                <a:lnTo>
                  <a:pt x="2518" y="447"/>
                </a:lnTo>
                <a:lnTo>
                  <a:pt x="2521" y="449"/>
                </a:lnTo>
                <a:lnTo>
                  <a:pt x="2525" y="451"/>
                </a:lnTo>
                <a:lnTo>
                  <a:pt x="2528" y="453"/>
                </a:lnTo>
                <a:lnTo>
                  <a:pt x="2530" y="457"/>
                </a:lnTo>
                <a:lnTo>
                  <a:pt x="2533" y="463"/>
                </a:lnTo>
                <a:lnTo>
                  <a:pt x="2534" y="469"/>
                </a:lnTo>
                <a:lnTo>
                  <a:pt x="2535" y="475"/>
                </a:lnTo>
                <a:lnTo>
                  <a:pt x="2536" y="481"/>
                </a:lnTo>
                <a:lnTo>
                  <a:pt x="2535" y="487"/>
                </a:lnTo>
                <a:lnTo>
                  <a:pt x="2534" y="493"/>
                </a:lnTo>
                <a:lnTo>
                  <a:pt x="2533" y="499"/>
                </a:lnTo>
                <a:lnTo>
                  <a:pt x="2530" y="505"/>
                </a:lnTo>
                <a:lnTo>
                  <a:pt x="2528" y="509"/>
                </a:lnTo>
                <a:lnTo>
                  <a:pt x="2525" y="511"/>
                </a:lnTo>
                <a:lnTo>
                  <a:pt x="2521" y="513"/>
                </a:lnTo>
                <a:lnTo>
                  <a:pt x="2518" y="513"/>
                </a:lnTo>
                <a:close/>
                <a:moveTo>
                  <a:pt x="2502" y="545"/>
                </a:moveTo>
                <a:lnTo>
                  <a:pt x="2534" y="545"/>
                </a:lnTo>
                <a:lnTo>
                  <a:pt x="2534" y="779"/>
                </a:lnTo>
                <a:lnTo>
                  <a:pt x="2502" y="779"/>
                </a:lnTo>
                <a:lnTo>
                  <a:pt x="2502" y="545"/>
                </a:lnTo>
                <a:close/>
                <a:moveTo>
                  <a:pt x="2594" y="643"/>
                </a:moveTo>
                <a:lnTo>
                  <a:pt x="2594" y="779"/>
                </a:lnTo>
                <a:lnTo>
                  <a:pt x="2562" y="779"/>
                </a:lnTo>
                <a:lnTo>
                  <a:pt x="2562" y="545"/>
                </a:lnTo>
                <a:lnTo>
                  <a:pt x="2593" y="545"/>
                </a:lnTo>
                <a:lnTo>
                  <a:pt x="2593" y="585"/>
                </a:lnTo>
                <a:lnTo>
                  <a:pt x="2596" y="577"/>
                </a:lnTo>
                <a:lnTo>
                  <a:pt x="2599" y="567"/>
                </a:lnTo>
                <a:lnTo>
                  <a:pt x="2603" y="559"/>
                </a:lnTo>
                <a:lnTo>
                  <a:pt x="2607" y="553"/>
                </a:lnTo>
                <a:lnTo>
                  <a:pt x="2612" y="549"/>
                </a:lnTo>
                <a:lnTo>
                  <a:pt x="2618" y="545"/>
                </a:lnTo>
                <a:lnTo>
                  <a:pt x="2623" y="543"/>
                </a:lnTo>
                <a:lnTo>
                  <a:pt x="2630" y="541"/>
                </a:lnTo>
                <a:lnTo>
                  <a:pt x="2639" y="543"/>
                </a:lnTo>
                <a:lnTo>
                  <a:pt x="2643" y="545"/>
                </a:lnTo>
                <a:lnTo>
                  <a:pt x="2647" y="547"/>
                </a:lnTo>
                <a:lnTo>
                  <a:pt x="2651" y="551"/>
                </a:lnTo>
                <a:lnTo>
                  <a:pt x="2654" y="555"/>
                </a:lnTo>
                <a:lnTo>
                  <a:pt x="2657" y="559"/>
                </a:lnTo>
                <a:lnTo>
                  <a:pt x="2660" y="565"/>
                </a:lnTo>
                <a:lnTo>
                  <a:pt x="2663" y="571"/>
                </a:lnTo>
                <a:lnTo>
                  <a:pt x="2665" y="577"/>
                </a:lnTo>
                <a:lnTo>
                  <a:pt x="2667" y="585"/>
                </a:lnTo>
                <a:lnTo>
                  <a:pt x="2669" y="593"/>
                </a:lnTo>
                <a:lnTo>
                  <a:pt x="2670" y="601"/>
                </a:lnTo>
                <a:lnTo>
                  <a:pt x="2671" y="611"/>
                </a:lnTo>
                <a:lnTo>
                  <a:pt x="2671" y="619"/>
                </a:lnTo>
                <a:lnTo>
                  <a:pt x="2671" y="629"/>
                </a:lnTo>
                <a:lnTo>
                  <a:pt x="2671" y="779"/>
                </a:lnTo>
                <a:lnTo>
                  <a:pt x="2639" y="779"/>
                </a:lnTo>
                <a:lnTo>
                  <a:pt x="2639" y="641"/>
                </a:lnTo>
                <a:lnTo>
                  <a:pt x="2638" y="631"/>
                </a:lnTo>
                <a:lnTo>
                  <a:pt x="2637" y="623"/>
                </a:lnTo>
                <a:lnTo>
                  <a:pt x="2636" y="615"/>
                </a:lnTo>
                <a:lnTo>
                  <a:pt x="2632" y="607"/>
                </a:lnTo>
                <a:lnTo>
                  <a:pt x="2629" y="603"/>
                </a:lnTo>
                <a:lnTo>
                  <a:pt x="2625" y="599"/>
                </a:lnTo>
                <a:lnTo>
                  <a:pt x="2621" y="597"/>
                </a:lnTo>
                <a:lnTo>
                  <a:pt x="2617" y="595"/>
                </a:lnTo>
                <a:lnTo>
                  <a:pt x="2612" y="597"/>
                </a:lnTo>
                <a:lnTo>
                  <a:pt x="2608" y="599"/>
                </a:lnTo>
                <a:lnTo>
                  <a:pt x="2604" y="603"/>
                </a:lnTo>
                <a:lnTo>
                  <a:pt x="2601" y="609"/>
                </a:lnTo>
                <a:lnTo>
                  <a:pt x="2598" y="615"/>
                </a:lnTo>
                <a:lnTo>
                  <a:pt x="2596" y="623"/>
                </a:lnTo>
                <a:lnTo>
                  <a:pt x="2595" y="633"/>
                </a:lnTo>
                <a:lnTo>
                  <a:pt x="2594" y="643"/>
                </a:lnTo>
                <a:close/>
                <a:moveTo>
                  <a:pt x="2751" y="785"/>
                </a:moveTo>
                <a:lnTo>
                  <a:pt x="2742" y="783"/>
                </a:lnTo>
                <a:lnTo>
                  <a:pt x="2738" y="783"/>
                </a:lnTo>
                <a:lnTo>
                  <a:pt x="2734" y="781"/>
                </a:lnTo>
                <a:lnTo>
                  <a:pt x="2727" y="777"/>
                </a:lnTo>
                <a:lnTo>
                  <a:pt x="2720" y="769"/>
                </a:lnTo>
                <a:lnTo>
                  <a:pt x="2714" y="761"/>
                </a:lnTo>
                <a:lnTo>
                  <a:pt x="2708" y="751"/>
                </a:lnTo>
                <a:lnTo>
                  <a:pt x="2704" y="741"/>
                </a:lnTo>
                <a:lnTo>
                  <a:pt x="2700" y="727"/>
                </a:lnTo>
                <a:lnTo>
                  <a:pt x="2697" y="713"/>
                </a:lnTo>
                <a:lnTo>
                  <a:pt x="2694" y="699"/>
                </a:lnTo>
                <a:lnTo>
                  <a:pt x="2693" y="681"/>
                </a:lnTo>
                <a:lnTo>
                  <a:pt x="2693" y="663"/>
                </a:lnTo>
                <a:lnTo>
                  <a:pt x="2693" y="645"/>
                </a:lnTo>
                <a:lnTo>
                  <a:pt x="2694" y="629"/>
                </a:lnTo>
                <a:lnTo>
                  <a:pt x="2695" y="621"/>
                </a:lnTo>
                <a:lnTo>
                  <a:pt x="2697" y="613"/>
                </a:lnTo>
                <a:lnTo>
                  <a:pt x="2700" y="599"/>
                </a:lnTo>
                <a:lnTo>
                  <a:pt x="2704" y="587"/>
                </a:lnTo>
                <a:lnTo>
                  <a:pt x="2708" y="575"/>
                </a:lnTo>
                <a:lnTo>
                  <a:pt x="2714" y="565"/>
                </a:lnTo>
                <a:lnTo>
                  <a:pt x="2720" y="557"/>
                </a:lnTo>
                <a:lnTo>
                  <a:pt x="2723" y="553"/>
                </a:lnTo>
                <a:lnTo>
                  <a:pt x="2726" y="549"/>
                </a:lnTo>
                <a:lnTo>
                  <a:pt x="2734" y="545"/>
                </a:lnTo>
                <a:lnTo>
                  <a:pt x="2741" y="543"/>
                </a:lnTo>
                <a:lnTo>
                  <a:pt x="2750" y="541"/>
                </a:lnTo>
                <a:lnTo>
                  <a:pt x="2757" y="543"/>
                </a:lnTo>
                <a:lnTo>
                  <a:pt x="2765" y="545"/>
                </a:lnTo>
                <a:lnTo>
                  <a:pt x="2771" y="549"/>
                </a:lnTo>
                <a:lnTo>
                  <a:pt x="2778" y="555"/>
                </a:lnTo>
                <a:lnTo>
                  <a:pt x="2784" y="561"/>
                </a:lnTo>
                <a:lnTo>
                  <a:pt x="2789" y="571"/>
                </a:lnTo>
                <a:lnTo>
                  <a:pt x="2794" y="581"/>
                </a:lnTo>
                <a:lnTo>
                  <a:pt x="2798" y="595"/>
                </a:lnTo>
                <a:lnTo>
                  <a:pt x="2801" y="609"/>
                </a:lnTo>
                <a:lnTo>
                  <a:pt x="2802" y="617"/>
                </a:lnTo>
                <a:lnTo>
                  <a:pt x="2803" y="625"/>
                </a:lnTo>
                <a:lnTo>
                  <a:pt x="2805" y="641"/>
                </a:lnTo>
                <a:lnTo>
                  <a:pt x="2805" y="661"/>
                </a:lnTo>
                <a:lnTo>
                  <a:pt x="2805" y="679"/>
                </a:lnTo>
                <a:lnTo>
                  <a:pt x="2725" y="679"/>
                </a:lnTo>
                <a:lnTo>
                  <a:pt x="2725" y="691"/>
                </a:lnTo>
                <a:lnTo>
                  <a:pt x="2727" y="703"/>
                </a:lnTo>
                <a:lnTo>
                  <a:pt x="2728" y="707"/>
                </a:lnTo>
                <a:lnTo>
                  <a:pt x="2729" y="713"/>
                </a:lnTo>
                <a:lnTo>
                  <a:pt x="2732" y="721"/>
                </a:lnTo>
                <a:lnTo>
                  <a:pt x="2734" y="725"/>
                </a:lnTo>
                <a:lnTo>
                  <a:pt x="2736" y="727"/>
                </a:lnTo>
                <a:lnTo>
                  <a:pt x="2741" y="731"/>
                </a:lnTo>
                <a:lnTo>
                  <a:pt x="2743" y="733"/>
                </a:lnTo>
                <a:lnTo>
                  <a:pt x="2746" y="735"/>
                </a:lnTo>
                <a:lnTo>
                  <a:pt x="2752" y="735"/>
                </a:lnTo>
                <a:lnTo>
                  <a:pt x="2759" y="735"/>
                </a:lnTo>
                <a:lnTo>
                  <a:pt x="2763" y="731"/>
                </a:lnTo>
                <a:lnTo>
                  <a:pt x="2766" y="729"/>
                </a:lnTo>
                <a:lnTo>
                  <a:pt x="2769" y="725"/>
                </a:lnTo>
                <a:lnTo>
                  <a:pt x="2771" y="721"/>
                </a:lnTo>
                <a:lnTo>
                  <a:pt x="2773" y="715"/>
                </a:lnTo>
                <a:lnTo>
                  <a:pt x="2774" y="709"/>
                </a:lnTo>
                <a:lnTo>
                  <a:pt x="2804" y="713"/>
                </a:lnTo>
                <a:lnTo>
                  <a:pt x="2803" y="721"/>
                </a:lnTo>
                <a:lnTo>
                  <a:pt x="2802" y="729"/>
                </a:lnTo>
                <a:lnTo>
                  <a:pt x="2800" y="735"/>
                </a:lnTo>
                <a:lnTo>
                  <a:pt x="2798" y="743"/>
                </a:lnTo>
                <a:lnTo>
                  <a:pt x="2793" y="755"/>
                </a:lnTo>
                <a:lnTo>
                  <a:pt x="2790" y="759"/>
                </a:lnTo>
                <a:lnTo>
                  <a:pt x="2787" y="765"/>
                </a:lnTo>
                <a:lnTo>
                  <a:pt x="2783" y="769"/>
                </a:lnTo>
                <a:lnTo>
                  <a:pt x="2779" y="773"/>
                </a:lnTo>
                <a:lnTo>
                  <a:pt x="2775" y="777"/>
                </a:lnTo>
                <a:lnTo>
                  <a:pt x="2771" y="779"/>
                </a:lnTo>
                <a:lnTo>
                  <a:pt x="2766" y="781"/>
                </a:lnTo>
                <a:lnTo>
                  <a:pt x="2762" y="783"/>
                </a:lnTo>
                <a:lnTo>
                  <a:pt x="2756" y="785"/>
                </a:lnTo>
                <a:lnTo>
                  <a:pt x="2751" y="785"/>
                </a:lnTo>
                <a:close/>
                <a:moveTo>
                  <a:pt x="2725" y="639"/>
                </a:moveTo>
                <a:lnTo>
                  <a:pt x="2774" y="639"/>
                </a:lnTo>
                <a:lnTo>
                  <a:pt x="2774" y="629"/>
                </a:lnTo>
                <a:lnTo>
                  <a:pt x="2773" y="619"/>
                </a:lnTo>
                <a:lnTo>
                  <a:pt x="2771" y="611"/>
                </a:lnTo>
                <a:lnTo>
                  <a:pt x="2768" y="603"/>
                </a:lnTo>
                <a:lnTo>
                  <a:pt x="2766" y="601"/>
                </a:lnTo>
                <a:lnTo>
                  <a:pt x="2764" y="597"/>
                </a:lnTo>
                <a:lnTo>
                  <a:pt x="2760" y="593"/>
                </a:lnTo>
                <a:lnTo>
                  <a:pt x="2755" y="591"/>
                </a:lnTo>
                <a:lnTo>
                  <a:pt x="2750" y="591"/>
                </a:lnTo>
                <a:lnTo>
                  <a:pt x="2745" y="591"/>
                </a:lnTo>
                <a:lnTo>
                  <a:pt x="2740" y="593"/>
                </a:lnTo>
                <a:lnTo>
                  <a:pt x="2738" y="595"/>
                </a:lnTo>
                <a:lnTo>
                  <a:pt x="2736" y="599"/>
                </a:lnTo>
                <a:lnTo>
                  <a:pt x="2732" y="605"/>
                </a:lnTo>
                <a:lnTo>
                  <a:pt x="2729" y="611"/>
                </a:lnTo>
                <a:lnTo>
                  <a:pt x="2727" y="619"/>
                </a:lnTo>
                <a:lnTo>
                  <a:pt x="2726" y="629"/>
                </a:lnTo>
                <a:lnTo>
                  <a:pt x="2725" y="639"/>
                </a:lnTo>
                <a:close/>
                <a:moveTo>
                  <a:pt x="2881" y="785"/>
                </a:moveTo>
                <a:lnTo>
                  <a:pt x="2872" y="783"/>
                </a:lnTo>
                <a:lnTo>
                  <a:pt x="2868" y="783"/>
                </a:lnTo>
                <a:lnTo>
                  <a:pt x="2864" y="781"/>
                </a:lnTo>
                <a:lnTo>
                  <a:pt x="2856" y="777"/>
                </a:lnTo>
                <a:lnTo>
                  <a:pt x="2849" y="769"/>
                </a:lnTo>
                <a:lnTo>
                  <a:pt x="2843" y="761"/>
                </a:lnTo>
                <a:lnTo>
                  <a:pt x="2838" y="751"/>
                </a:lnTo>
                <a:lnTo>
                  <a:pt x="2833" y="741"/>
                </a:lnTo>
                <a:lnTo>
                  <a:pt x="2829" y="727"/>
                </a:lnTo>
                <a:lnTo>
                  <a:pt x="2826" y="713"/>
                </a:lnTo>
                <a:lnTo>
                  <a:pt x="2824" y="699"/>
                </a:lnTo>
                <a:lnTo>
                  <a:pt x="2823" y="681"/>
                </a:lnTo>
                <a:lnTo>
                  <a:pt x="2822" y="663"/>
                </a:lnTo>
                <a:lnTo>
                  <a:pt x="2823" y="645"/>
                </a:lnTo>
                <a:lnTo>
                  <a:pt x="2824" y="629"/>
                </a:lnTo>
                <a:lnTo>
                  <a:pt x="2825" y="621"/>
                </a:lnTo>
                <a:lnTo>
                  <a:pt x="2826" y="613"/>
                </a:lnTo>
                <a:lnTo>
                  <a:pt x="2829" y="599"/>
                </a:lnTo>
                <a:lnTo>
                  <a:pt x="2833" y="587"/>
                </a:lnTo>
                <a:lnTo>
                  <a:pt x="2838" y="575"/>
                </a:lnTo>
                <a:lnTo>
                  <a:pt x="2843" y="565"/>
                </a:lnTo>
                <a:lnTo>
                  <a:pt x="2849" y="557"/>
                </a:lnTo>
                <a:lnTo>
                  <a:pt x="2852" y="553"/>
                </a:lnTo>
                <a:lnTo>
                  <a:pt x="2856" y="549"/>
                </a:lnTo>
                <a:lnTo>
                  <a:pt x="2863" y="545"/>
                </a:lnTo>
                <a:lnTo>
                  <a:pt x="2871" y="543"/>
                </a:lnTo>
                <a:lnTo>
                  <a:pt x="2879" y="541"/>
                </a:lnTo>
                <a:lnTo>
                  <a:pt x="2887" y="543"/>
                </a:lnTo>
                <a:lnTo>
                  <a:pt x="2894" y="545"/>
                </a:lnTo>
                <a:lnTo>
                  <a:pt x="2901" y="549"/>
                </a:lnTo>
                <a:lnTo>
                  <a:pt x="2907" y="555"/>
                </a:lnTo>
                <a:lnTo>
                  <a:pt x="2913" y="561"/>
                </a:lnTo>
                <a:lnTo>
                  <a:pt x="2919" y="571"/>
                </a:lnTo>
                <a:lnTo>
                  <a:pt x="2923" y="581"/>
                </a:lnTo>
                <a:lnTo>
                  <a:pt x="2927" y="595"/>
                </a:lnTo>
                <a:lnTo>
                  <a:pt x="2931" y="609"/>
                </a:lnTo>
                <a:lnTo>
                  <a:pt x="2932" y="617"/>
                </a:lnTo>
                <a:lnTo>
                  <a:pt x="2933" y="625"/>
                </a:lnTo>
                <a:lnTo>
                  <a:pt x="2934" y="641"/>
                </a:lnTo>
                <a:lnTo>
                  <a:pt x="2935" y="661"/>
                </a:lnTo>
                <a:lnTo>
                  <a:pt x="2935" y="679"/>
                </a:lnTo>
                <a:lnTo>
                  <a:pt x="2854" y="679"/>
                </a:lnTo>
                <a:lnTo>
                  <a:pt x="2855" y="691"/>
                </a:lnTo>
                <a:lnTo>
                  <a:pt x="2856" y="703"/>
                </a:lnTo>
                <a:lnTo>
                  <a:pt x="2857" y="707"/>
                </a:lnTo>
                <a:lnTo>
                  <a:pt x="2858" y="713"/>
                </a:lnTo>
                <a:lnTo>
                  <a:pt x="2862" y="721"/>
                </a:lnTo>
                <a:lnTo>
                  <a:pt x="2864" y="725"/>
                </a:lnTo>
                <a:lnTo>
                  <a:pt x="2866" y="727"/>
                </a:lnTo>
                <a:lnTo>
                  <a:pt x="2870" y="731"/>
                </a:lnTo>
                <a:lnTo>
                  <a:pt x="2873" y="733"/>
                </a:lnTo>
                <a:lnTo>
                  <a:pt x="2875" y="735"/>
                </a:lnTo>
                <a:lnTo>
                  <a:pt x="2881" y="735"/>
                </a:lnTo>
                <a:lnTo>
                  <a:pt x="2889" y="735"/>
                </a:lnTo>
                <a:lnTo>
                  <a:pt x="2892" y="731"/>
                </a:lnTo>
                <a:lnTo>
                  <a:pt x="2895" y="729"/>
                </a:lnTo>
                <a:lnTo>
                  <a:pt x="2898" y="725"/>
                </a:lnTo>
                <a:lnTo>
                  <a:pt x="2900" y="721"/>
                </a:lnTo>
                <a:lnTo>
                  <a:pt x="2902" y="715"/>
                </a:lnTo>
                <a:lnTo>
                  <a:pt x="2904" y="709"/>
                </a:lnTo>
                <a:lnTo>
                  <a:pt x="2934" y="713"/>
                </a:lnTo>
                <a:lnTo>
                  <a:pt x="2933" y="721"/>
                </a:lnTo>
                <a:lnTo>
                  <a:pt x="2932" y="729"/>
                </a:lnTo>
                <a:lnTo>
                  <a:pt x="2930" y="735"/>
                </a:lnTo>
                <a:lnTo>
                  <a:pt x="2928" y="743"/>
                </a:lnTo>
                <a:lnTo>
                  <a:pt x="2923" y="755"/>
                </a:lnTo>
                <a:lnTo>
                  <a:pt x="2920" y="759"/>
                </a:lnTo>
                <a:lnTo>
                  <a:pt x="2916" y="765"/>
                </a:lnTo>
                <a:lnTo>
                  <a:pt x="2913" y="769"/>
                </a:lnTo>
                <a:lnTo>
                  <a:pt x="2909" y="773"/>
                </a:lnTo>
                <a:lnTo>
                  <a:pt x="2905" y="777"/>
                </a:lnTo>
                <a:lnTo>
                  <a:pt x="2901" y="779"/>
                </a:lnTo>
                <a:lnTo>
                  <a:pt x="2896" y="781"/>
                </a:lnTo>
                <a:lnTo>
                  <a:pt x="2891" y="783"/>
                </a:lnTo>
                <a:lnTo>
                  <a:pt x="2886" y="785"/>
                </a:lnTo>
                <a:lnTo>
                  <a:pt x="2881" y="785"/>
                </a:lnTo>
                <a:close/>
                <a:moveTo>
                  <a:pt x="2854" y="639"/>
                </a:moveTo>
                <a:lnTo>
                  <a:pt x="2904" y="639"/>
                </a:lnTo>
                <a:lnTo>
                  <a:pt x="2903" y="629"/>
                </a:lnTo>
                <a:lnTo>
                  <a:pt x="2902" y="619"/>
                </a:lnTo>
                <a:lnTo>
                  <a:pt x="2900" y="611"/>
                </a:lnTo>
                <a:lnTo>
                  <a:pt x="2897" y="603"/>
                </a:lnTo>
                <a:lnTo>
                  <a:pt x="2895" y="601"/>
                </a:lnTo>
                <a:lnTo>
                  <a:pt x="2894" y="597"/>
                </a:lnTo>
                <a:lnTo>
                  <a:pt x="2889" y="593"/>
                </a:lnTo>
                <a:lnTo>
                  <a:pt x="2885" y="591"/>
                </a:lnTo>
                <a:lnTo>
                  <a:pt x="2880" y="591"/>
                </a:lnTo>
                <a:lnTo>
                  <a:pt x="2875" y="591"/>
                </a:lnTo>
                <a:lnTo>
                  <a:pt x="2870" y="593"/>
                </a:lnTo>
                <a:lnTo>
                  <a:pt x="2868" y="595"/>
                </a:lnTo>
                <a:lnTo>
                  <a:pt x="2866" y="599"/>
                </a:lnTo>
                <a:lnTo>
                  <a:pt x="2862" y="605"/>
                </a:lnTo>
                <a:lnTo>
                  <a:pt x="2859" y="611"/>
                </a:lnTo>
                <a:lnTo>
                  <a:pt x="2857" y="619"/>
                </a:lnTo>
                <a:lnTo>
                  <a:pt x="2855" y="629"/>
                </a:lnTo>
                <a:lnTo>
                  <a:pt x="2854" y="639"/>
                </a:lnTo>
                <a:close/>
                <a:moveTo>
                  <a:pt x="2957" y="779"/>
                </a:moveTo>
                <a:lnTo>
                  <a:pt x="2957" y="545"/>
                </a:lnTo>
                <a:lnTo>
                  <a:pt x="2989" y="545"/>
                </a:lnTo>
                <a:lnTo>
                  <a:pt x="2989" y="585"/>
                </a:lnTo>
                <a:lnTo>
                  <a:pt x="2992" y="575"/>
                </a:lnTo>
                <a:lnTo>
                  <a:pt x="2994" y="567"/>
                </a:lnTo>
                <a:lnTo>
                  <a:pt x="2997" y="559"/>
                </a:lnTo>
                <a:lnTo>
                  <a:pt x="3001" y="553"/>
                </a:lnTo>
                <a:lnTo>
                  <a:pt x="3005" y="547"/>
                </a:lnTo>
                <a:lnTo>
                  <a:pt x="3009" y="543"/>
                </a:lnTo>
                <a:lnTo>
                  <a:pt x="3014" y="541"/>
                </a:lnTo>
                <a:lnTo>
                  <a:pt x="3019" y="541"/>
                </a:lnTo>
                <a:lnTo>
                  <a:pt x="3024" y="541"/>
                </a:lnTo>
                <a:lnTo>
                  <a:pt x="3029" y="543"/>
                </a:lnTo>
                <a:lnTo>
                  <a:pt x="3029" y="601"/>
                </a:lnTo>
                <a:lnTo>
                  <a:pt x="3022" y="599"/>
                </a:lnTo>
                <a:lnTo>
                  <a:pt x="3015" y="597"/>
                </a:lnTo>
                <a:lnTo>
                  <a:pt x="3010" y="599"/>
                </a:lnTo>
                <a:lnTo>
                  <a:pt x="3005" y="601"/>
                </a:lnTo>
                <a:lnTo>
                  <a:pt x="3001" y="605"/>
                </a:lnTo>
                <a:lnTo>
                  <a:pt x="2997" y="611"/>
                </a:lnTo>
                <a:lnTo>
                  <a:pt x="2995" y="615"/>
                </a:lnTo>
                <a:lnTo>
                  <a:pt x="2994" y="619"/>
                </a:lnTo>
                <a:lnTo>
                  <a:pt x="2993" y="623"/>
                </a:lnTo>
                <a:lnTo>
                  <a:pt x="2992" y="627"/>
                </a:lnTo>
                <a:lnTo>
                  <a:pt x="2990" y="637"/>
                </a:lnTo>
                <a:lnTo>
                  <a:pt x="2990" y="647"/>
                </a:lnTo>
                <a:lnTo>
                  <a:pt x="2990" y="779"/>
                </a:lnTo>
                <a:lnTo>
                  <a:pt x="2957" y="779"/>
                </a:lnTo>
                <a:close/>
                <a:moveTo>
                  <a:pt x="3062" y="513"/>
                </a:moveTo>
                <a:lnTo>
                  <a:pt x="3058" y="513"/>
                </a:lnTo>
                <a:lnTo>
                  <a:pt x="3055" y="511"/>
                </a:lnTo>
                <a:lnTo>
                  <a:pt x="3052" y="509"/>
                </a:lnTo>
                <a:lnTo>
                  <a:pt x="3049" y="505"/>
                </a:lnTo>
                <a:lnTo>
                  <a:pt x="3047" y="499"/>
                </a:lnTo>
                <a:lnTo>
                  <a:pt x="3045" y="493"/>
                </a:lnTo>
                <a:lnTo>
                  <a:pt x="3044" y="487"/>
                </a:lnTo>
                <a:lnTo>
                  <a:pt x="3044" y="481"/>
                </a:lnTo>
                <a:lnTo>
                  <a:pt x="3044" y="475"/>
                </a:lnTo>
                <a:lnTo>
                  <a:pt x="3045" y="469"/>
                </a:lnTo>
                <a:lnTo>
                  <a:pt x="3047" y="463"/>
                </a:lnTo>
                <a:lnTo>
                  <a:pt x="3049" y="457"/>
                </a:lnTo>
                <a:lnTo>
                  <a:pt x="3052" y="453"/>
                </a:lnTo>
                <a:lnTo>
                  <a:pt x="3055" y="451"/>
                </a:lnTo>
                <a:lnTo>
                  <a:pt x="3058" y="449"/>
                </a:lnTo>
                <a:lnTo>
                  <a:pt x="3062" y="447"/>
                </a:lnTo>
                <a:lnTo>
                  <a:pt x="3065" y="449"/>
                </a:lnTo>
                <a:lnTo>
                  <a:pt x="3069" y="451"/>
                </a:lnTo>
                <a:lnTo>
                  <a:pt x="3072" y="453"/>
                </a:lnTo>
                <a:lnTo>
                  <a:pt x="3074" y="457"/>
                </a:lnTo>
                <a:lnTo>
                  <a:pt x="3077" y="463"/>
                </a:lnTo>
                <a:lnTo>
                  <a:pt x="3078" y="469"/>
                </a:lnTo>
                <a:lnTo>
                  <a:pt x="3079" y="475"/>
                </a:lnTo>
                <a:lnTo>
                  <a:pt x="3079" y="481"/>
                </a:lnTo>
                <a:lnTo>
                  <a:pt x="3079" y="487"/>
                </a:lnTo>
                <a:lnTo>
                  <a:pt x="3078" y="493"/>
                </a:lnTo>
                <a:lnTo>
                  <a:pt x="3077" y="499"/>
                </a:lnTo>
                <a:lnTo>
                  <a:pt x="3074" y="505"/>
                </a:lnTo>
                <a:lnTo>
                  <a:pt x="3072" y="509"/>
                </a:lnTo>
                <a:lnTo>
                  <a:pt x="3069" y="511"/>
                </a:lnTo>
                <a:lnTo>
                  <a:pt x="3065" y="513"/>
                </a:lnTo>
                <a:lnTo>
                  <a:pt x="3062" y="513"/>
                </a:lnTo>
                <a:close/>
                <a:moveTo>
                  <a:pt x="3045" y="545"/>
                </a:moveTo>
                <a:lnTo>
                  <a:pt x="3078" y="545"/>
                </a:lnTo>
                <a:lnTo>
                  <a:pt x="3078" y="779"/>
                </a:lnTo>
                <a:lnTo>
                  <a:pt x="3045" y="779"/>
                </a:lnTo>
                <a:lnTo>
                  <a:pt x="3045" y="545"/>
                </a:lnTo>
                <a:close/>
                <a:moveTo>
                  <a:pt x="3139" y="643"/>
                </a:moveTo>
                <a:lnTo>
                  <a:pt x="3139" y="779"/>
                </a:lnTo>
                <a:lnTo>
                  <a:pt x="3105" y="779"/>
                </a:lnTo>
                <a:lnTo>
                  <a:pt x="3105" y="545"/>
                </a:lnTo>
                <a:lnTo>
                  <a:pt x="3138" y="545"/>
                </a:lnTo>
                <a:lnTo>
                  <a:pt x="3138" y="585"/>
                </a:lnTo>
                <a:lnTo>
                  <a:pt x="3141" y="577"/>
                </a:lnTo>
                <a:lnTo>
                  <a:pt x="3144" y="567"/>
                </a:lnTo>
                <a:lnTo>
                  <a:pt x="3148" y="559"/>
                </a:lnTo>
                <a:lnTo>
                  <a:pt x="3152" y="553"/>
                </a:lnTo>
                <a:lnTo>
                  <a:pt x="3157" y="549"/>
                </a:lnTo>
                <a:lnTo>
                  <a:pt x="3162" y="545"/>
                </a:lnTo>
                <a:lnTo>
                  <a:pt x="3168" y="543"/>
                </a:lnTo>
                <a:lnTo>
                  <a:pt x="3174" y="541"/>
                </a:lnTo>
                <a:lnTo>
                  <a:pt x="3183" y="543"/>
                </a:lnTo>
                <a:lnTo>
                  <a:pt x="3187" y="545"/>
                </a:lnTo>
                <a:lnTo>
                  <a:pt x="3191" y="547"/>
                </a:lnTo>
                <a:lnTo>
                  <a:pt x="3195" y="551"/>
                </a:lnTo>
                <a:lnTo>
                  <a:pt x="3198" y="555"/>
                </a:lnTo>
                <a:lnTo>
                  <a:pt x="3201" y="559"/>
                </a:lnTo>
                <a:lnTo>
                  <a:pt x="3204" y="565"/>
                </a:lnTo>
                <a:lnTo>
                  <a:pt x="3207" y="571"/>
                </a:lnTo>
                <a:lnTo>
                  <a:pt x="3209" y="577"/>
                </a:lnTo>
                <a:lnTo>
                  <a:pt x="3211" y="585"/>
                </a:lnTo>
                <a:lnTo>
                  <a:pt x="3212" y="593"/>
                </a:lnTo>
                <a:lnTo>
                  <a:pt x="3214" y="601"/>
                </a:lnTo>
                <a:lnTo>
                  <a:pt x="3214" y="611"/>
                </a:lnTo>
                <a:lnTo>
                  <a:pt x="3215" y="619"/>
                </a:lnTo>
                <a:lnTo>
                  <a:pt x="3215" y="629"/>
                </a:lnTo>
                <a:lnTo>
                  <a:pt x="3215" y="779"/>
                </a:lnTo>
                <a:lnTo>
                  <a:pt x="3182" y="779"/>
                </a:lnTo>
                <a:lnTo>
                  <a:pt x="3182" y="641"/>
                </a:lnTo>
                <a:lnTo>
                  <a:pt x="3182" y="631"/>
                </a:lnTo>
                <a:lnTo>
                  <a:pt x="3181" y="623"/>
                </a:lnTo>
                <a:lnTo>
                  <a:pt x="3179" y="615"/>
                </a:lnTo>
                <a:lnTo>
                  <a:pt x="3177" y="607"/>
                </a:lnTo>
                <a:lnTo>
                  <a:pt x="3174" y="603"/>
                </a:lnTo>
                <a:lnTo>
                  <a:pt x="3170" y="599"/>
                </a:lnTo>
                <a:lnTo>
                  <a:pt x="3166" y="597"/>
                </a:lnTo>
                <a:lnTo>
                  <a:pt x="3161" y="595"/>
                </a:lnTo>
                <a:lnTo>
                  <a:pt x="3157" y="597"/>
                </a:lnTo>
                <a:lnTo>
                  <a:pt x="3152" y="599"/>
                </a:lnTo>
                <a:lnTo>
                  <a:pt x="3149" y="603"/>
                </a:lnTo>
                <a:lnTo>
                  <a:pt x="3145" y="609"/>
                </a:lnTo>
                <a:lnTo>
                  <a:pt x="3143" y="615"/>
                </a:lnTo>
                <a:lnTo>
                  <a:pt x="3141" y="623"/>
                </a:lnTo>
                <a:lnTo>
                  <a:pt x="3140" y="633"/>
                </a:lnTo>
                <a:lnTo>
                  <a:pt x="3139" y="6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67922794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Content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81186476-C2D2-4758-B513-0C56AE264C34}"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0110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81186476-C2D2-4758-B513-0C56AE264C34}"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6605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xt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lvl1pPr>
              <a:defRPr>
                <a:solidFill>
                  <a:schemeClr val="bg1"/>
                </a:solidFill>
              </a:defRPr>
            </a:lvl1pPr>
          </a:lstStyle>
          <a:p>
            <a:fld id="{86ED0B97-304B-4A37-964C-4FF5CC87DCC8}"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1290A9EE-B882-1AC8-FB03-9E891579AE36}"/>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900206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Bullets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lvl1pPr>
            <a:lvl2pPr marL="539750" indent="-266700">
              <a:defRPr/>
            </a:lvl2pPr>
            <a:lvl3pPr marL="808038" indent="-276225">
              <a:defRPr/>
            </a:lvl3pPr>
            <a:lvl4pPr marL="1077913" indent="-266700">
              <a:defRPr/>
            </a:lvl4pPr>
            <a:lvl5pPr marL="1347788" indent="-266700">
              <a:defRPr/>
            </a:lvl5pPr>
            <a:lvl6pPr marL="1617663" indent="-266700">
              <a:defRPr/>
            </a:lvl6pPr>
            <a:lvl7pPr marL="1885950" indent="-276225">
              <a:defRPr/>
            </a:lvl7pPr>
            <a:lvl8pPr marL="2155825" indent="-266700">
              <a:defRPr/>
            </a:lvl8pPr>
            <a:lvl9pPr marL="2425700" indent="-26670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54291240-A509-41BB-B3D4-03E0ED8C18A8}"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40567151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ullets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lvl1pPr>
            <a:lvl2pPr marL="539750" indent="-266700">
              <a:defRPr/>
            </a:lvl2pPr>
            <a:lvl3pPr marL="808038" indent="-276225">
              <a:defRPr/>
            </a:lvl3pPr>
            <a:lvl4pPr marL="1077913" indent="-266700">
              <a:defRPr/>
            </a:lvl4pPr>
            <a:lvl5pPr marL="1347788" indent="-266700">
              <a:defRPr/>
            </a:lvl5pPr>
            <a:lvl6pPr marL="1617663" indent="-266700">
              <a:defRPr/>
            </a:lvl6pPr>
            <a:lvl7pPr marL="1885950" indent="-276225">
              <a:defRPr/>
            </a:lvl7pPr>
            <a:lvl8pPr marL="2155825" indent="-266700">
              <a:defRPr/>
            </a:lvl8pPr>
            <a:lvl9pPr marL="2425700" indent="-26670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54291240-A509-41BB-B3D4-03E0ED8C18A8}"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1860604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ullets and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8" y="2205037"/>
            <a:ext cx="10080625" cy="3671887"/>
          </a:xfrm>
        </p:spPr>
        <p:txBody>
          <a:bodyPr/>
          <a:lstStyle>
            <a:lvl1pPr marL="269875" indent="-269875">
              <a:buFont typeface="Arial" panose="020B0604020202020204" pitchFamily="34" charset="0"/>
              <a:buChar char="•"/>
              <a:defRPr>
                <a:solidFill>
                  <a:schemeClr val="bg1"/>
                </a:solidFill>
              </a:defRPr>
            </a:lvl1pPr>
            <a:lvl2pPr marL="539750" indent="-266700">
              <a:defRPr>
                <a:solidFill>
                  <a:schemeClr val="bg1"/>
                </a:solidFill>
              </a:defRPr>
            </a:lvl2pPr>
            <a:lvl3pPr marL="808038" indent="-276225">
              <a:defRPr>
                <a:solidFill>
                  <a:schemeClr val="bg1"/>
                </a:solidFill>
              </a:defRPr>
            </a:lvl3pPr>
            <a:lvl4pPr marL="1077913" indent="-266700">
              <a:defRPr>
                <a:solidFill>
                  <a:schemeClr val="bg1"/>
                </a:solidFill>
              </a:defRPr>
            </a:lvl4pPr>
            <a:lvl5pPr marL="1347788" indent="-266700">
              <a:defRPr>
                <a:solidFill>
                  <a:schemeClr val="bg1"/>
                </a:solidFill>
              </a:defRPr>
            </a:lvl5pPr>
            <a:lvl6pPr marL="1617663" indent="-266700">
              <a:defRPr>
                <a:solidFill>
                  <a:schemeClr val="bg1"/>
                </a:solidFill>
              </a:defRPr>
            </a:lvl6pPr>
            <a:lvl7pPr marL="1885950" indent="-276225">
              <a:defRPr>
                <a:solidFill>
                  <a:schemeClr val="bg1"/>
                </a:solidFill>
              </a:defRPr>
            </a:lvl7pPr>
            <a:lvl8pPr marL="2155825" indent="-266700">
              <a:defRPr>
                <a:solidFill>
                  <a:schemeClr val="bg1"/>
                </a:solidFill>
              </a:defRPr>
            </a:lvl8pPr>
            <a:lvl9pPr marL="2425700" indent="-266700">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lvl1pPr>
              <a:defRPr>
                <a:solidFill>
                  <a:schemeClr val="bg1"/>
                </a:solidFill>
              </a:defRPr>
            </a:lvl1pPr>
          </a:lstStyle>
          <a:p>
            <a:fld id="{FDBB4AD1-9B19-4FCC-A824-85533512B084}"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7" name="Freeform 5">
            <a:extLst>
              <a:ext uri="{FF2B5EF4-FFF2-40B4-BE49-F238E27FC236}">
                <a16:creationId xmlns:a16="http://schemas.microsoft.com/office/drawing/2014/main" id="{E925B5BF-537D-28C4-E616-ABEDC53298DE}"/>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329321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0C0748EA-64F1-4FF8-A310-D65A4D8F8CE2}"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4208665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0C0748EA-64F1-4FF8-A310-D65A4D8F8CE2}"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2119467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wo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lvl1pPr>
              <a:defRPr>
                <a:solidFill>
                  <a:schemeClr val="bg1"/>
                </a:solidFill>
              </a:defRPr>
            </a:lvl1pPr>
          </a:lstStyle>
          <a:p>
            <a:fld id="{F6D1069C-CFD7-4CB9-A7EF-D3E01EC9DFA2}"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8" y="2205037"/>
            <a:ext cx="4896296"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3" name="Freeform 5">
            <a:extLst>
              <a:ext uri="{FF2B5EF4-FFF2-40B4-BE49-F238E27FC236}">
                <a16:creationId xmlns:a16="http://schemas.microsoft.com/office/drawing/2014/main" id="{18D0D236-0E9F-85F5-9BC1-6B8DF3DB512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609642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GB"/>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fld id="{DB0B8D34-7805-4B99-B11D-74BDC5210068}" type="datetime1">
              <a:rPr lang="fi-FI" smtClean="0"/>
              <a:t>7.11.2024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p>
            <a:r>
              <a:rPr lang="fi-FI"/>
              <a:t>Presenter Name</a:t>
            </a:r>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fld id="{D701140D-C14F-41CA-99FC-0EF83E8DA40A}" type="slidenum">
              <a:rPr lang="fi-FI" smtClean="0"/>
              <a:pPr/>
              <a:t>‹#›</a:t>
            </a:fld>
            <a:endParaRPr lang="fi-FI"/>
          </a:p>
        </p:txBody>
      </p:sp>
      <p:sp>
        <p:nvSpPr>
          <p:cNvPr id="9" name="Freeform 21">
            <a:extLst>
              <a:ext uri="{FF2B5EF4-FFF2-40B4-BE49-F238E27FC236}">
                <a16:creationId xmlns:a16="http://schemas.microsoft.com/office/drawing/2014/main" id="{C5F94DD8-33CB-3765-F1AA-3ECA3D4064CA}"/>
              </a:ext>
            </a:extLst>
          </p:cNvPr>
          <p:cNvSpPr>
            <a:spLocks noChangeAspect="1" noEditPoints="1"/>
          </p:cNvSpPr>
          <p:nvPr userDrawn="1"/>
        </p:nvSpPr>
        <p:spPr bwMode="auto">
          <a:xfrm>
            <a:off x="407368" y="432000"/>
            <a:ext cx="2919483" cy="540000"/>
          </a:xfrm>
          <a:custGeom>
            <a:avLst/>
            <a:gdLst>
              <a:gd name="T0" fmla="*/ 3272 w 3352"/>
              <a:gd name="T1" fmla="*/ 689 h 1240"/>
              <a:gd name="T2" fmla="*/ 3313 w 3352"/>
              <a:gd name="T3" fmla="*/ 815 h 1240"/>
              <a:gd name="T4" fmla="*/ 3256 w 3352"/>
              <a:gd name="T5" fmla="*/ 563 h 1240"/>
              <a:gd name="T6" fmla="*/ 386 w 3352"/>
              <a:gd name="T7" fmla="*/ 781 h 1240"/>
              <a:gd name="T8" fmla="*/ 1099 w 3352"/>
              <a:gd name="T9" fmla="*/ 210 h 1240"/>
              <a:gd name="T10" fmla="*/ 1280 w 3352"/>
              <a:gd name="T11" fmla="*/ 178 h 1240"/>
              <a:gd name="T12" fmla="*/ 1276 w 3352"/>
              <a:gd name="T13" fmla="*/ 96 h 1240"/>
              <a:gd name="T14" fmla="*/ 1279 w 3352"/>
              <a:gd name="T15" fmla="*/ 226 h 1240"/>
              <a:gd name="T16" fmla="*/ 1447 w 3352"/>
              <a:gd name="T17" fmla="*/ 282 h 1240"/>
              <a:gd name="T18" fmla="*/ 1510 w 3352"/>
              <a:gd name="T19" fmla="*/ 327 h 1240"/>
              <a:gd name="T20" fmla="*/ 1586 w 3352"/>
              <a:gd name="T21" fmla="*/ 160 h 1240"/>
              <a:gd name="T22" fmla="*/ 1555 w 3352"/>
              <a:gd name="T23" fmla="*/ 176 h 1240"/>
              <a:gd name="T24" fmla="*/ 1790 w 3352"/>
              <a:gd name="T25" fmla="*/ 270 h 1240"/>
              <a:gd name="T26" fmla="*/ 1709 w 3352"/>
              <a:gd name="T27" fmla="*/ 266 h 1240"/>
              <a:gd name="T28" fmla="*/ 1912 w 3352"/>
              <a:gd name="T29" fmla="*/ 104 h 1240"/>
              <a:gd name="T30" fmla="*/ 1966 w 3352"/>
              <a:gd name="T31" fmla="*/ 62 h 1240"/>
              <a:gd name="T32" fmla="*/ 1959 w 3352"/>
              <a:gd name="T33" fmla="*/ 98 h 1240"/>
              <a:gd name="T34" fmla="*/ 2176 w 3352"/>
              <a:gd name="T35" fmla="*/ 98 h 1240"/>
              <a:gd name="T36" fmla="*/ 2215 w 3352"/>
              <a:gd name="T37" fmla="*/ 268 h 1240"/>
              <a:gd name="T38" fmla="*/ 2172 w 3352"/>
              <a:gd name="T39" fmla="*/ 164 h 1240"/>
              <a:gd name="T40" fmla="*/ 2428 w 3352"/>
              <a:gd name="T41" fmla="*/ 168 h 1240"/>
              <a:gd name="T42" fmla="*/ 2458 w 3352"/>
              <a:gd name="T43" fmla="*/ 282 h 1240"/>
              <a:gd name="T44" fmla="*/ 2419 w 3352"/>
              <a:gd name="T45" fmla="*/ 286 h 1240"/>
              <a:gd name="T46" fmla="*/ 2383 w 3352"/>
              <a:gd name="T47" fmla="*/ 102 h 1240"/>
              <a:gd name="T48" fmla="*/ 2494 w 3352"/>
              <a:gd name="T49" fmla="*/ 2 h 1240"/>
              <a:gd name="T50" fmla="*/ 2591 w 3352"/>
              <a:gd name="T51" fmla="*/ 284 h 1240"/>
              <a:gd name="T52" fmla="*/ 2638 w 3352"/>
              <a:gd name="T53" fmla="*/ 367 h 1240"/>
              <a:gd name="T54" fmla="*/ 1113 w 3352"/>
              <a:gd name="T55" fmla="*/ 517 h 1240"/>
              <a:gd name="T56" fmla="*/ 1164 w 3352"/>
              <a:gd name="T57" fmla="*/ 729 h 1240"/>
              <a:gd name="T58" fmla="*/ 1090 w 3352"/>
              <a:gd name="T59" fmla="*/ 723 h 1240"/>
              <a:gd name="T60" fmla="*/ 1048 w 3352"/>
              <a:gd name="T61" fmla="*/ 543 h 1240"/>
              <a:gd name="T62" fmla="*/ 1214 w 3352"/>
              <a:gd name="T63" fmla="*/ 769 h 1240"/>
              <a:gd name="T64" fmla="*/ 1286 w 3352"/>
              <a:gd name="T65" fmla="*/ 575 h 1240"/>
              <a:gd name="T66" fmla="*/ 1242 w 3352"/>
              <a:gd name="T67" fmla="*/ 733 h 1240"/>
              <a:gd name="T68" fmla="*/ 1361 w 3352"/>
              <a:gd name="T69" fmla="*/ 559 h 1240"/>
              <a:gd name="T70" fmla="*/ 1362 w 3352"/>
              <a:gd name="T71" fmla="*/ 603 h 1240"/>
              <a:gd name="T72" fmla="*/ 1508 w 3352"/>
              <a:gd name="T73" fmla="*/ 541 h 1240"/>
              <a:gd name="T74" fmla="*/ 1521 w 3352"/>
              <a:gd name="T75" fmla="*/ 727 h 1240"/>
              <a:gd name="T76" fmla="*/ 1493 w 3352"/>
              <a:gd name="T77" fmla="*/ 723 h 1240"/>
              <a:gd name="T78" fmla="*/ 1653 w 3352"/>
              <a:gd name="T79" fmla="*/ 543 h 1240"/>
              <a:gd name="T80" fmla="*/ 1657 w 3352"/>
              <a:gd name="T81" fmla="*/ 719 h 1240"/>
              <a:gd name="T82" fmla="*/ 1634 w 3352"/>
              <a:gd name="T83" fmla="*/ 733 h 1240"/>
              <a:gd name="T84" fmla="*/ 1875 w 3352"/>
              <a:gd name="T85" fmla="*/ 543 h 1240"/>
              <a:gd name="T86" fmla="*/ 1894 w 3352"/>
              <a:gd name="T87" fmla="*/ 729 h 1240"/>
              <a:gd name="T88" fmla="*/ 1866 w 3352"/>
              <a:gd name="T89" fmla="*/ 719 h 1240"/>
              <a:gd name="T90" fmla="*/ 2014 w 3352"/>
              <a:gd name="T91" fmla="*/ 503 h 1240"/>
              <a:gd name="T92" fmla="*/ 2279 w 3352"/>
              <a:gd name="T93" fmla="*/ 549 h 1240"/>
              <a:gd name="T94" fmla="*/ 2265 w 3352"/>
              <a:gd name="T95" fmla="*/ 615 h 1240"/>
              <a:gd name="T96" fmla="*/ 2440 w 3352"/>
              <a:gd name="T97" fmla="*/ 803 h 1240"/>
              <a:gd name="T98" fmla="*/ 2389 w 3352"/>
              <a:gd name="T99" fmla="*/ 549 h 1240"/>
              <a:gd name="T100" fmla="*/ 2428 w 3352"/>
              <a:gd name="T101" fmla="*/ 723 h 1240"/>
              <a:gd name="T102" fmla="*/ 2407 w 3352"/>
              <a:gd name="T103" fmla="*/ 723 h 1240"/>
              <a:gd name="T104" fmla="*/ 2521 w 3352"/>
              <a:gd name="T105" fmla="*/ 513 h 1240"/>
              <a:gd name="T106" fmla="*/ 2671 w 3352"/>
              <a:gd name="T107" fmla="*/ 619 h 1240"/>
              <a:gd name="T108" fmla="*/ 2693 w 3352"/>
              <a:gd name="T109" fmla="*/ 663 h 1240"/>
              <a:gd name="T110" fmla="*/ 2732 w 3352"/>
              <a:gd name="T111" fmla="*/ 721 h 1240"/>
              <a:gd name="T112" fmla="*/ 2771 w 3352"/>
              <a:gd name="T113" fmla="*/ 611 h 1240"/>
              <a:gd name="T114" fmla="*/ 2829 w 3352"/>
              <a:gd name="T115" fmla="*/ 599 h 1240"/>
              <a:gd name="T116" fmla="*/ 2875 w 3352"/>
              <a:gd name="T117" fmla="*/ 735 h 1240"/>
              <a:gd name="T118" fmla="*/ 2885 w 3352"/>
              <a:gd name="T119" fmla="*/ 591 h 1240"/>
              <a:gd name="T120" fmla="*/ 2993 w 3352"/>
              <a:gd name="T121" fmla="*/ 623 h 1240"/>
              <a:gd name="T122" fmla="*/ 3074 w 3352"/>
              <a:gd name="T123" fmla="*/ 505 h 1240"/>
              <a:gd name="T124" fmla="*/ 3212 w 3352"/>
              <a:gd name="T125" fmla="*/ 59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2" h="1240">
                <a:moveTo>
                  <a:pt x="3295" y="727"/>
                </a:moveTo>
                <a:lnTo>
                  <a:pt x="3301" y="727"/>
                </a:lnTo>
                <a:lnTo>
                  <a:pt x="3303" y="725"/>
                </a:lnTo>
                <a:lnTo>
                  <a:pt x="3306" y="723"/>
                </a:lnTo>
                <a:lnTo>
                  <a:pt x="3310" y="717"/>
                </a:lnTo>
                <a:lnTo>
                  <a:pt x="3312" y="715"/>
                </a:lnTo>
                <a:lnTo>
                  <a:pt x="3313" y="711"/>
                </a:lnTo>
                <a:lnTo>
                  <a:pt x="3316" y="701"/>
                </a:lnTo>
                <a:lnTo>
                  <a:pt x="3318" y="689"/>
                </a:lnTo>
                <a:lnTo>
                  <a:pt x="3320" y="677"/>
                </a:lnTo>
                <a:lnTo>
                  <a:pt x="3320" y="661"/>
                </a:lnTo>
                <a:lnTo>
                  <a:pt x="3320" y="647"/>
                </a:lnTo>
                <a:lnTo>
                  <a:pt x="3318" y="633"/>
                </a:lnTo>
                <a:lnTo>
                  <a:pt x="3316" y="621"/>
                </a:lnTo>
                <a:lnTo>
                  <a:pt x="3313" y="611"/>
                </a:lnTo>
                <a:lnTo>
                  <a:pt x="3312" y="607"/>
                </a:lnTo>
                <a:lnTo>
                  <a:pt x="3310" y="603"/>
                </a:lnTo>
                <a:lnTo>
                  <a:pt x="3308" y="601"/>
                </a:lnTo>
                <a:lnTo>
                  <a:pt x="3306" y="597"/>
                </a:lnTo>
                <a:lnTo>
                  <a:pt x="3301" y="595"/>
                </a:lnTo>
                <a:lnTo>
                  <a:pt x="3298" y="593"/>
                </a:lnTo>
                <a:lnTo>
                  <a:pt x="3295" y="593"/>
                </a:lnTo>
                <a:lnTo>
                  <a:pt x="3289" y="595"/>
                </a:lnTo>
                <a:lnTo>
                  <a:pt x="3284" y="599"/>
                </a:lnTo>
                <a:lnTo>
                  <a:pt x="3282" y="601"/>
                </a:lnTo>
                <a:lnTo>
                  <a:pt x="3280" y="603"/>
                </a:lnTo>
                <a:lnTo>
                  <a:pt x="3278" y="607"/>
                </a:lnTo>
                <a:lnTo>
                  <a:pt x="3277" y="613"/>
                </a:lnTo>
                <a:lnTo>
                  <a:pt x="3274" y="623"/>
                </a:lnTo>
                <a:lnTo>
                  <a:pt x="3272" y="635"/>
                </a:lnTo>
                <a:lnTo>
                  <a:pt x="3271" y="647"/>
                </a:lnTo>
                <a:lnTo>
                  <a:pt x="3270" y="661"/>
                </a:lnTo>
                <a:lnTo>
                  <a:pt x="3271" y="675"/>
                </a:lnTo>
                <a:lnTo>
                  <a:pt x="3272" y="689"/>
                </a:lnTo>
                <a:lnTo>
                  <a:pt x="3274" y="701"/>
                </a:lnTo>
                <a:lnTo>
                  <a:pt x="3277" y="709"/>
                </a:lnTo>
                <a:lnTo>
                  <a:pt x="3280" y="717"/>
                </a:lnTo>
                <a:lnTo>
                  <a:pt x="3285" y="723"/>
                </a:lnTo>
                <a:lnTo>
                  <a:pt x="3289" y="727"/>
                </a:lnTo>
                <a:lnTo>
                  <a:pt x="3295" y="727"/>
                </a:lnTo>
                <a:close/>
                <a:moveTo>
                  <a:pt x="3294" y="873"/>
                </a:moveTo>
                <a:lnTo>
                  <a:pt x="3283" y="873"/>
                </a:lnTo>
                <a:lnTo>
                  <a:pt x="3273" y="869"/>
                </a:lnTo>
                <a:lnTo>
                  <a:pt x="3269" y="865"/>
                </a:lnTo>
                <a:lnTo>
                  <a:pt x="3265" y="863"/>
                </a:lnTo>
                <a:lnTo>
                  <a:pt x="3261" y="859"/>
                </a:lnTo>
                <a:lnTo>
                  <a:pt x="3257" y="855"/>
                </a:lnTo>
                <a:lnTo>
                  <a:pt x="3254" y="849"/>
                </a:lnTo>
                <a:lnTo>
                  <a:pt x="3251" y="845"/>
                </a:lnTo>
                <a:lnTo>
                  <a:pt x="3248" y="839"/>
                </a:lnTo>
                <a:lnTo>
                  <a:pt x="3246" y="833"/>
                </a:lnTo>
                <a:lnTo>
                  <a:pt x="3244" y="827"/>
                </a:lnTo>
                <a:lnTo>
                  <a:pt x="3243" y="821"/>
                </a:lnTo>
                <a:lnTo>
                  <a:pt x="3242" y="815"/>
                </a:lnTo>
                <a:lnTo>
                  <a:pt x="3241" y="807"/>
                </a:lnTo>
                <a:lnTo>
                  <a:pt x="3271" y="799"/>
                </a:lnTo>
                <a:lnTo>
                  <a:pt x="3272" y="805"/>
                </a:lnTo>
                <a:lnTo>
                  <a:pt x="3274" y="809"/>
                </a:lnTo>
                <a:lnTo>
                  <a:pt x="3276" y="815"/>
                </a:lnTo>
                <a:lnTo>
                  <a:pt x="3279" y="819"/>
                </a:lnTo>
                <a:lnTo>
                  <a:pt x="3282" y="821"/>
                </a:lnTo>
                <a:lnTo>
                  <a:pt x="3286" y="825"/>
                </a:lnTo>
                <a:lnTo>
                  <a:pt x="3290" y="825"/>
                </a:lnTo>
                <a:lnTo>
                  <a:pt x="3295" y="827"/>
                </a:lnTo>
                <a:lnTo>
                  <a:pt x="3300" y="825"/>
                </a:lnTo>
                <a:lnTo>
                  <a:pt x="3305" y="823"/>
                </a:lnTo>
                <a:lnTo>
                  <a:pt x="3309" y="821"/>
                </a:lnTo>
                <a:lnTo>
                  <a:pt x="3313" y="815"/>
                </a:lnTo>
                <a:lnTo>
                  <a:pt x="3314" y="813"/>
                </a:lnTo>
                <a:lnTo>
                  <a:pt x="3316" y="809"/>
                </a:lnTo>
                <a:lnTo>
                  <a:pt x="3318" y="803"/>
                </a:lnTo>
                <a:lnTo>
                  <a:pt x="3319" y="793"/>
                </a:lnTo>
                <a:lnTo>
                  <a:pt x="3320" y="781"/>
                </a:lnTo>
                <a:lnTo>
                  <a:pt x="3320" y="739"/>
                </a:lnTo>
                <a:lnTo>
                  <a:pt x="3317" y="745"/>
                </a:lnTo>
                <a:lnTo>
                  <a:pt x="3314" y="753"/>
                </a:lnTo>
                <a:lnTo>
                  <a:pt x="3311" y="759"/>
                </a:lnTo>
                <a:lnTo>
                  <a:pt x="3307" y="765"/>
                </a:lnTo>
                <a:lnTo>
                  <a:pt x="3303" y="769"/>
                </a:lnTo>
                <a:lnTo>
                  <a:pt x="3297" y="773"/>
                </a:lnTo>
                <a:lnTo>
                  <a:pt x="3291" y="775"/>
                </a:lnTo>
                <a:lnTo>
                  <a:pt x="3285" y="777"/>
                </a:lnTo>
                <a:lnTo>
                  <a:pt x="3278" y="775"/>
                </a:lnTo>
                <a:lnTo>
                  <a:pt x="3272" y="773"/>
                </a:lnTo>
                <a:lnTo>
                  <a:pt x="3266" y="769"/>
                </a:lnTo>
                <a:lnTo>
                  <a:pt x="3261" y="765"/>
                </a:lnTo>
                <a:lnTo>
                  <a:pt x="3256" y="757"/>
                </a:lnTo>
                <a:lnTo>
                  <a:pt x="3251" y="749"/>
                </a:lnTo>
                <a:lnTo>
                  <a:pt x="3249" y="743"/>
                </a:lnTo>
                <a:lnTo>
                  <a:pt x="3247" y="739"/>
                </a:lnTo>
                <a:lnTo>
                  <a:pt x="3243" y="727"/>
                </a:lnTo>
                <a:lnTo>
                  <a:pt x="3241" y="713"/>
                </a:lnTo>
                <a:lnTo>
                  <a:pt x="3239" y="697"/>
                </a:lnTo>
                <a:lnTo>
                  <a:pt x="3237" y="681"/>
                </a:lnTo>
                <a:lnTo>
                  <a:pt x="3237" y="661"/>
                </a:lnTo>
                <a:lnTo>
                  <a:pt x="3237" y="643"/>
                </a:lnTo>
                <a:lnTo>
                  <a:pt x="3239" y="625"/>
                </a:lnTo>
                <a:lnTo>
                  <a:pt x="3241" y="609"/>
                </a:lnTo>
                <a:lnTo>
                  <a:pt x="3244" y="595"/>
                </a:lnTo>
                <a:lnTo>
                  <a:pt x="3247" y="583"/>
                </a:lnTo>
                <a:lnTo>
                  <a:pt x="3251" y="571"/>
                </a:lnTo>
                <a:lnTo>
                  <a:pt x="3256" y="563"/>
                </a:lnTo>
                <a:lnTo>
                  <a:pt x="3258" y="559"/>
                </a:lnTo>
                <a:lnTo>
                  <a:pt x="3261" y="555"/>
                </a:lnTo>
                <a:lnTo>
                  <a:pt x="3267" y="549"/>
                </a:lnTo>
                <a:lnTo>
                  <a:pt x="3272" y="545"/>
                </a:lnTo>
                <a:lnTo>
                  <a:pt x="3278" y="543"/>
                </a:lnTo>
                <a:lnTo>
                  <a:pt x="3285" y="541"/>
                </a:lnTo>
                <a:lnTo>
                  <a:pt x="3289" y="541"/>
                </a:lnTo>
                <a:lnTo>
                  <a:pt x="3294" y="543"/>
                </a:lnTo>
                <a:lnTo>
                  <a:pt x="3298" y="545"/>
                </a:lnTo>
                <a:lnTo>
                  <a:pt x="3301" y="547"/>
                </a:lnTo>
                <a:lnTo>
                  <a:pt x="3304" y="551"/>
                </a:lnTo>
                <a:lnTo>
                  <a:pt x="3307" y="555"/>
                </a:lnTo>
                <a:lnTo>
                  <a:pt x="3310" y="559"/>
                </a:lnTo>
                <a:lnTo>
                  <a:pt x="3312" y="565"/>
                </a:lnTo>
                <a:lnTo>
                  <a:pt x="3316" y="575"/>
                </a:lnTo>
                <a:lnTo>
                  <a:pt x="3318" y="583"/>
                </a:lnTo>
                <a:lnTo>
                  <a:pt x="3320" y="545"/>
                </a:lnTo>
                <a:lnTo>
                  <a:pt x="3352" y="545"/>
                </a:lnTo>
                <a:lnTo>
                  <a:pt x="3352" y="783"/>
                </a:lnTo>
                <a:lnTo>
                  <a:pt x="3352" y="797"/>
                </a:lnTo>
                <a:lnTo>
                  <a:pt x="3351" y="803"/>
                </a:lnTo>
                <a:lnTo>
                  <a:pt x="3350" y="809"/>
                </a:lnTo>
                <a:lnTo>
                  <a:pt x="3348" y="821"/>
                </a:lnTo>
                <a:lnTo>
                  <a:pt x="3345" y="833"/>
                </a:lnTo>
                <a:lnTo>
                  <a:pt x="3341" y="843"/>
                </a:lnTo>
                <a:lnTo>
                  <a:pt x="3336" y="851"/>
                </a:lnTo>
                <a:lnTo>
                  <a:pt x="3330" y="857"/>
                </a:lnTo>
                <a:lnTo>
                  <a:pt x="3324" y="863"/>
                </a:lnTo>
                <a:lnTo>
                  <a:pt x="3318" y="867"/>
                </a:lnTo>
                <a:lnTo>
                  <a:pt x="3314" y="869"/>
                </a:lnTo>
                <a:lnTo>
                  <a:pt x="3310" y="871"/>
                </a:lnTo>
                <a:lnTo>
                  <a:pt x="3303" y="873"/>
                </a:lnTo>
                <a:lnTo>
                  <a:pt x="3294" y="873"/>
                </a:lnTo>
                <a:close/>
                <a:moveTo>
                  <a:pt x="386" y="781"/>
                </a:moveTo>
                <a:lnTo>
                  <a:pt x="310" y="343"/>
                </a:lnTo>
                <a:lnTo>
                  <a:pt x="234" y="781"/>
                </a:lnTo>
                <a:lnTo>
                  <a:pt x="386" y="781"/>
                </a:lnTo>
                <a:close/>
                <a:moveTo>
                  <a:pt x="619" y="1240"/>
                </a:moveTo>
                <a:lnTo>
                  <a:pt x="466" y="1240"/>
                </a:lnTo>
                <a:lnTo>
                  <a:pt x="428" y="1024"/>
                </a:lnTo>
                <a:lnTo>
                  <a:pt x="192" y="1024"/>
                </a:lnTo>
                <a:lnTo>
                  <a:pt x="154" y="1240"/>
                </a:lnTo>
                <a:lnTo>
                  <a:pt x="0" y="1240"/>
                </a:lnTo>
                <a:lnTo>
                  <a:pt x="217" y="18"/>
                </a:lnTo>
                <a:lnTo>
                  <a:pt x="403" y="18"/>
                </a:lnTo>
                <a:lnTo>
                  <a:pt x="619" y="1240"/>
                </a:lnTo>
                <a:close/>
                <a:moveTo>
                  <a:pt x="677" y="1240"/>
                </a:moveTo>
                <a:lnTo>
                  <a:pt x="677" y="962"/>
                </a:lnTo>
                <a:lnTo>
                  <a:pt x="817" y="962"/>
                </a:lnTo>
                <a:lnTo>
                  <a:pt x="817" y="1240"/>
                </a:lnTo>
                <a:lnTo>
                  <a:pt x="677" y="1240"/>
                </a:lnTo>
                <a:close/>
                <a:moveTo>
                  <a:pt x="821" y="441"/>
                </a:moveTo>
                <a:lnTo>
                  <a:pt x="785" y="865"/>
                </a:lnTo>
                <a:lnTo>
                  <a:pt x="703" y="865"/>
                </a:lnTo>
                <a:lnTo>
                  <a:pt x="673" y="441"/>
                </a:lnTo>
                <a:lnTo>
                  <a:pt x="673" y="18"/>
                </a:lnTo>
                <a:lnTo>
                  <a:pt x="821" y="18"/>
                </a:lnTo>
                <a:lnTo>
                  <a:pt x="821" y="441"/>
                </a:lnTo>
                <a:close/>
                <a:moveTo>
                  <a:pt x="1079" y="331"/>
                </a:moveTo>
                <a:lnTo>
                  <a:pt x="1044" y="331"/>
                </a:lnTo>
                <a:lnTo>
                  <a:pt x="1098" y="18"/>
                </a:lnTo>
                <a:lnTo>
                  <a:pt x="1141" y="18"/>
                </a:lnTo>
                <a:lnTo>
                  <a:pt x="1195" y="331"/>
                </a:lnTo>
                <a:lnTo>
                  <a:pt x="1159" y="331"/>
                </a:lnTo>
                <a:lnTo>
                  <a:pt x="1148" y="262"/>
                </a:lnTo>
                <a:lnTo>
                  <a:pt x="1091" y="262"/>
                </a:lnTo>
                <a:lnTo>
                  <a:pt x="1079" y="331"/>
                </a:lnTo>
                <a:close/>
                <a:moveTo>
                  <a:pt x="1099" y="210"/>
                </a:moveTo>
                <a:lnTo>
                  <a:pt x="1139" y="210"/>
                </a:lnTo>
                <a:lnTo>
                  <a:pt x="1120" y="90"/>
                </a:lnTo>
                <a:lnTo>
                  <a:pt x="1099" y="210"/>
                </a:lnTo>
                <a:close/>
                <a:moveTo>
                  <a:pt x="1247" y="337"/>
                </a:moveTo>
                <a:lnTo>
                  <a:pt x="1239" y="335"/>
                </a:lnTo>
                <a:lnTo>
                  <a:pt x="1235" y="333"/>
                </a:lnTo>
                <a:lnTo>
                  <a:pt x="1232" y="331"/>
                </a:lnTo>
                <a:lnTo>
                  <a:pt x="1225" y="327"/>
                </a:lnTo>
                <a:lnTo>
                  <a:pt x="1219" y="319"/>
                </a:lnTo>
                <a:lnTo>
                  <a:pt x="1216" y="315"/>
                </a:lnTo>
                <a:lnTo>
                  <a:pt x="1214" y="309"/>
                </a:lnTo>
                <a:lnTo>
                  <a:pt x="1212" y="304"/>
                </a:lnTo>
                <a:lnTo>
                  <a:pt x="1211" y="298"/>
                </a:lnTo>
                <a:lnTo>
                  <a:pt x="1210" y="290"/>
                </a:lnTo>
                <a:lnTo>
                  <a:pt x="1209" y="284"/>
                </a:lnTo>
                <a:lnTo>
                  <a:pt x="1208" y="276"/>
                </a:lnTo>
                <a:lnTo>
                  <a:pt x="1208" y="268"/>
                </a:lnTo>
                <a:lnTo>
                  <a:pt x="1208" y="254"/>
                </a:lnTo>
                <a:lnTo>
                  <a:pt x="1210" y="244"/>
                </a:lnTo>
                <a:lnTo>
                  <a:pt x="1211" y="234"/>
                </a:lnTo>
                <a:lnTo>
                  <a:pt x="1214" y="226"/>
                </a:lnTo>
                <a:lnTo>
                  <a:pt x="1218" y="218"/>
                </a:lnTo>
                <a:lnTo>
                  <a:pt x="1221" y="212"/>
                </a:lnTo>
                <a:lnTo>
                  <a:pt x="1226" y="208"/>
                </a:lnTo>
                <a:lnTo>
                  <a:pt x="1230" y="204"/>
                </a:lnTo>
                <a:lnTo>
                  <a:pt x="1236" y="200"/>
                </a:lnTo>
                <a:lnTo>
                  <a:pt x="1241" y="198"/>
                </a:lnTo>
                <a:lnTo>
                  <a:pt x="1252" y="194"/>
                </a:lnTo>
                <a:lnTo>
                  <a:pt x="1265" y="192"/>
                </a:lnTo>
                <a:lnTo>
                  <a:pt x="1270" y="190"/>
                </a:lnTo>
                <a:lnTo>
                  <a:pt x="1274" y="188"/>
                </a:lnTo>
                <a:lnTo>
                  <a:pt x="1277" y="186"/>
                </a:lnTo>
                <a:lnTo>
                  <a:pt x="1279" y="182"/>
                </a:lnTo>
                <a:lnTo>
                  <a:pt x="1280" y="178"/>
                </a:lnTo>
                <a:lnTo>
                  <a:pt x="1281" y="174"/>
                </a:lnTo>
                <a:lnTo>
                  <a:pt x="1280" y="166"/>
                </a:lnTo>
                <a:lnTo>
                  <a:pt x="1280" y="160"/>
                </a:lnTo>
                <a:lnTo>
                  <a:pt x="1278" y="154"/>
                </a:lnTo>
                <a:lnTo>
                  <a:pt x="1276" y="150"/>
                </a:lnTo>
                <a:lnTo>
                  <a:pt x="1274" y="146"/>
                </a:lnTo>
                <a:lnTo>
                  <a:pt x="1271" y="144"/>
                </a:lnTo>
                <a:lnTo>
                  <a:pt x="1267" y="142"/>
                </a:lnTo>
                <a:lnTo>
                  <a:pt x="1263" y="142"/>
                </a:lnTo>
                <a:lnTo>
                  <a:pt x="1259" y="142"/>
                </a:lnTo>
                <a:lnTo>
                  <a:pt x="1255" y="144"/>
                </a:lnTo>
                <a:lnTo>
                  <a:pt x="1252" y="146"/>
                </a:lnTo>
                <a:lnTo>
                  <a:pt x="1249" y="150"/>
                </a:lnTo>
                <a:lnTo>
                  <a:pt x="1247" y="154"/>
                </a:lnTo>
                <a:lnTo>
                  <a:pt x="1245" y="158"/>
                </a:lnTo>
                <a:lnTo>
                  <a:pt x="1243" y="164"/>
                </a:lnTo>
                <a:lnTo>
                  <a:pt x="1242" y="170"/>
                </a:lnTo>
                <a:lnTo>
                  <a:pt x="1212" y="164"/>
                </a:lnTo>
                <a:lnTo>
                  <a:pt x="1213" y="156"/>
                </a:lnTo>
                <a:lnTo>
                  <a:pt x="1214" y="148"/>
                </a:lnTo>
                <a:lnTo>
                  <a:pt x="1218" y="136"/>
                </a:lnTo>
                <a:lnTo>
                  <a:pt x="1223" y="124"/>
                </a:lnTo>
                <a:lnTo>
                  <a:pt x="1229" y="114"/>
                </a:lnTo>
                <a:lnTo>
                  <a:pt x="1232" y="108"/>
                </a:lnTo>
                <a:lnTo>
                  <a:pt x="1236" y="104"/>
                </a:lnTo>
                <a:lnTo>
                  <a:pt x="1238" y="104"/>
                </a:lnTo>
                <a:lnTo>
                  <a:pt x="1240" y="102"/>
                </a:lnTo>
                <a:lnTo>
                  <a:pt x="1244" y="98"/>
                </a:lnTo>
                <a:lnTo>
                  <a:pt x="1249" y="96"/>
                </a:lnTo>
                <a:lnTo>
                  <a:pt x="1253" y="96"/>
                </a:lnTo>
                <a:lnTo>
                  <a:pt x="1258" y="94"/>
                </a:lnTo>
                <a:lnTo>
                  <a:pt x="1263" y="94"/>
                </a:lnTo>
                <a:lnTo>
                  <a:pt x="1270" y="94"/>
                </a:lnTo>
                <a:lnTo>
                  <a:pt x="1276" y="96"/>
                </a:lnTo>
                <a:lnTo>
                  <a:pt x="1282" y="98"/>
                </a:lnTo>
                <a:lnTo>
                  <a:pt x="1288" y="102"/>
                </a:lnTo>
                <a:lnTo>
                  <a:pt x="1293" y="108"/>
                </a:lnTo>
                <a:lnTo>
                  <a:pt x="1298" y="114"/>
                </a:lnTo>
                <a:lnTo>
                  <a:pt x="1303" y="120"/>
                </a:lnTo>
                <a:lnTo>
                  <a:pt x="1306" y="128"/>
                </a:lnTo>
                <a:lnTo>
                  <a:pt x="1308" y="132"/>
                </a:lnTo>
                <a:lnTo>
                  <a:pt x="1309" y="138"/>
                </a:lnTo>
                <a:lnTo>
                  <a:pt x="1312" y="148"/>
                </a:lnTo>
                <a:lnTo>
                  <a:pt x="1313" y="160"/>
                </a:lnTo>
                <a:lnTo>
                  <a:pt x="1313" y="174"/>
                </a:lnTo>
                <a:lnTo>
                  <a:pt x="1313" y="331"/>
                </a:lnTo>
                <a:lnTo>
                  <a:pt x="1282" y="331"/>
                </a:lnTo>
                <a:lnTo>
                  <a:pt x="1282" y="300"/>
                </a:lnTo>
                <a:lnTo>
                  <a:pt x="1280" y="307"/>
                </a:lnTo>
                <a:lnTo>
                  <a:pt x="1276" y="315"/>
                </a:lnTo>
                <a:lnTo>
                  <a:pt x="1273" y="321"/>
                </a:lnTo>
                <a:lnTo>
                  <a:pt x="1269" y="327"/>
                </a:lnTo>
                <a:lnTo>
                  <a:pt x="1264" y="331"/>
                </a:lnTo>
                <a:lnTo>
                  <a:pt x="1262" y="333"/>
                </a:lnTo>
                <a:lnTo>
                  <a:pt x="1259" y="333"/>
                </a:lnTo>
                <a:lnTo>
                  <a:pt x="1253" y="335"/>
                </a:lnTo>
                <a:lnTo>
                  <a:pt x="1247" y="337"/>
                </a:lnTo>
                <a:close/>
                <a:moveTo>
                  <a:pt x="1256" y="292"/>
                </a:moveTo>
                <a:lnTo>
                  <a:pt x="1262" y="292"/>
                </a:lnTo>
                <a:lnTo>
                  <a:pt x="1266" y="290"/>
                </a:lnTo>
                <a:lnTo>
                  <a:pt x="1270" y="286"/>
                </a:lnTo>
                <a:lnTo>
                  <a:pt x="1274" y="280"/>
                </a:lnTo>
                <a:lnTo>
                  <a:pt x="1277" y="274"/>
                </a:lnTo>
                <a:lnTo>
                  <a:pt x="1279" y="266"/>
                </a:lnTo>
                <a:lnTo>
                  <a:pt x="1281" y="258"/>
                </a:lnTo>
                <a:lnTo>
                  <a:pt x="1281" y="248"/>
                </a:lnTo>
                <a:lnTo>
                  <a:pt x="1281" y="224"/>
                </a:lnTo>
                <a:lnTo>
                  <a:pt x="1279" y="226"/>
                </a:lnTo>
                <a:lnTo>
                  <a:pt x="1275" y="228"/>
                </a:lnTo>
                <a:lnTo>
                  <a:pt x="1266" y="232"/>
                </a:lnTo>
                <a:lnTo>
                  <a:pt x="1258" y="234"/>
                </a:lnTo>
                <a:lnTo>
                  <a:pt x="1251" y="238"/>
                </a:lnTo>
                <a:lnTo>
                  <a:pt x="1247" y="240"/>
                </a:lnTo>
                <a:lnTo>
                  <a:pt x="1244" y="244"/>
                </a:lnTo>
                <a:lnTo>
                  <a:pt x="1243" y="246"/>
                </a:lnTo>
                <a:lnTo>
                  <a:pt x="1242" y="248"/>
                </a:lnTo>
                <a:lnTo>
                  <a:pt x="1241" y="252"/>
                </a:lnTo>
                <a:lnTo>
                  <a:pt x="1240" y="258"/>
                </a:lnTo>
                <a:lnTo>
                  <a:pt x="1239" y="264"/>
                </a:lnTo>
                <a:lnTo>
                  <a:pt x="1239" y="272"/>
                </a:lnTo>
                <a:lnTo>
                  <a:pt x="1240" y="276"/>
                </a:lnTo>
                <a:lnTo>
                  <a:pt x="1242" y="282"/>
                </a:lnTo>
                <a:lnTo>
                  <a:pt x="1244" y="286"/>
                </a:lnTo>
                <a:lnTo>
                  <a:pt x="1247" y="288"/>
                </a:lnTo>
                <a:lnTo>
                  <a:pt x="1250" y="290"/>
                </a:lnTo>
                <a:lnTo>
                  <a:pt x="1253" y="292"/>
                </a:lnTo>
                <a:lnTo>
                  <a:pt x="1256" y="292"/>
                </a:lnTo>
                <a:close/>
                <a:moveTo>
                  <a:pt x="1373" y="331"/>
                </a:moveTo>
                <a:lnTo>
                  <a:pt x="1340" y="331"/>
                </a:lnTo>
                <a:lnTo>
                  <a:pt x="1340" y="18"/>
                </a:lnTo>
                <a:lnTo>
                  <a:pt x="1373" y="18"/>
                </a:lnTo>
                <a:lnTo>
                  <a:pt x="1373" y="331"/>
                </a:lnTo>
                <a:close/>
                <a:moveTo>
                  <a:pt x="1462" y="98"/>
                </a:moveTo>
                <a:lnTo>
                  <a:pt x="1462" y="146"/>
                </a:lnTo>
                <a:lnTo>
                  <a:pt x="1440" y="146"/>
                </a:lnTo>
                <a:lnTo>
                  <a:pt x="1440" y="260"/>
                </a:lnTo>
                <a:lnTo>
                  <a:pt x="1440" y="266"/>
                </a:lnTo>
                <a:lnTo>
                  <a:pt x="1441" y="272"/>
                </a:lnTo>
                <a:lnTo>
                  <a:pt x="1442" y="276"/>
                </a:lnTo>
                <a:lnTo>
                  <a:pt x="1443" y="278"/>
                </a:lnTo>
                <a:lnTo>
                  <a:pt x="1445" y="280"/>
                </a:lnTo>
                <a:lnTo>
                  <a:pt x="1447" y="282"/>
                </a:lnTo>
                <a:lnTo>
                  <a:pt x="1449" y="284"/>
                </a:lnTo>
                <a:lnTo>
                  <a:pt x="1451" y="284"/>
                </a:lnTo>
                <a:lnTo>
                  <a:pt x="1456" y="282"/>
                </a:lnTo>
                <a:lnTo>
                  <a:pt x="1459" y="282"/>
                </a:lnTo>
                <a:lnTo>
                  <a:pt x="1465" y="329"/>
                </a:lnTo>
                <a:lnTo>
                  <a:pt x="1458" y="333"/>
                </a:lnTo>
                <a:lnTo>
                  <a:pt x="1453" y="335"/>
                </a:lnTo>
                <a:lnTo>
                  <a:pt x="1447" y="335"/>
                </a:lnTo>
                <a:lnTo>
                  <a:pt x="1442" y="335"/>
                </a:lnTo>
                <a:lnTo>
                  <a:pt x="1438" y="335"/>
                </a:lnTo>
                <a:lnTo>
                  <a:pt x="1431" y="333"/>
                </a:lnTo>
                <a:lnTo>
                  <a:pt x="1424" y="327"/>
                </a:lnTo>
                <a:lnTo>
                  <a:pt x="1421" y="323"/>
                </a:lnTo>
                <a:lnTo>
                  <a:pt x="1418" y="319"/>
                </a:lnTo>
                <a:lnTo>
                  <a:pt x="1414" y="311"/>
                </a:lnTo>
                <a:lnTo>
                  <a:pt x="1412" y="306"/>
                </a:lnTo>
                <a:lnTo>
                  <a:pt x="1410" y="300"/>
                </a:lnTo>
                <a:lnTo>
                  <a:pt x="1409" y="292"/>
                </a:lnTo>
                <a:lnTo>
                  <a:pt x="1408" y="286"/>
                </a:lnTo>
                <a:lnTo>
                  <a:pt x="1408" y="278"/>
                </a:lnTo>
                <a:lnTo>
                  <a:pt x="1408" y="270"/>
                </a:lnTo>
                <a:lnTo>
                  <a:pt x="1408" y="146"/>
                </a:lnTo>
                <a:lnTo>
                  <a:pt x="1391" y="146"/>
                </a:lnTo>
                <a:lnTo>
                  <a:pt x="1391" y="98"/>
                </a:lnTo>
                <a:lnTo>
                  <a:pt x="1408" y="98"/>
                </a:lnTo>
                <a:lnTo>
                  <a:pt x="1408" y="40"/>
                </a:lnTo>
                <a:lnTo>
                  <a:pt x="1440" y="40"/>
                </a:lnTo>
                <a:lnTo>
                  <a:pt x="1440" y="98"/>
                </a:lnTo>
                <a:lnTo>
                  <a:pt x="1462" y="98"/>
                </a:lnTo>
                <a:close/>
                <a:moveTo>
                  <a:pt x="1534" y="337"/>
                </a:moveTo>
                <a:lnTo>
                  <a:pt x="1525" y="335"/>
                </a:lnTo>
                <a:lnTo>
                  <a:pt x="1521" y="335"/>
                </a:lnTo>
                <a:lnTo>
                  <a:pt x="1517" y="333"/>
                </a:lnTo>
                <a:lnTo>
                  <a:pt x="1510" y="327"/>
                </a:lnTo>
                <a:lnTo>
                  <a:pt x="1503" y="321"/>
                </a:lnTo>
                <a:lnTo>
                  <a:pt x="1497" y="313"/>
                </a:lnTo>
                <a:lnTo>
                  <a:pt x="1491" y="304"/>
                </a:lnTo>
                <a:lnTo>
                  <a:pt x="1487" y="292"/>
                </a:lnTo>
                <a:lnTo>
                  <a:pt x="1483" y="280"/>
                </a:lnTo>
                <a:lnTo>
                  <a:pt x="1480" y="266"/>
                </a:lnTo>
                <a:lnTo>
                  <a:pt x="1477" y="250"/>
                </a:lnTo>
                <a:lnTo>
                  <a:pt x="1476" y="234"/>
                </a:lnTo>
                <a:lnTo>
                  <a:pt x="1476" y="216"/>
                </a:lnTo>
                <a:lnTo>
                  <a:pt x="1476" y="198"/>
                </a:lnTo>
                <a:lnTo>
                  <a:pt x="1477" y="182"/>
                </a:lnTo>
                <a:lnTo>
                  <a:pt x="1478" y="174"/>
                </a:lnTo>
                <a:lnTo>
                  <a:pt x="1480" y="166"/>
                </a:lnTo>
                <a:lnTo>
                  <a:pt x="1483" y="152"/>
                </a:lnTo>
                <a:lnTo>
                  <a:pt x="1487" y="140"/>
                </a:lnTo>
                <a:lnTo>
                  <a:pt x="1491" y="128"/>
                </a:lnTo>
                <a:lnTo>
                  <a:pt x="1497" y="118"/>
                </a:lnTo>
                <a:lnTo>
                  <a:pt x="1503" y="110"/>
                </a:lnTo>
                <a:lnTo>
                  <a:pt x="1506" y="106"/>
                </a:lnTo>
                <a:lnTo>
                  <a:pt x="1510" y="102"/>
                </a:lnTo>
                <a:lnTo>
                  <a:pt x="1517" y="98"/>
                </a:lnTo>
                <a:lnTo>
                  <a:pt x="1521" y="96"/>
                </a:lnTo>
                <a:lnTo>
                  <a:pt x="1525" y="96"/>
                </a:lnTo>
                <a:lnTo>
                  <a:pt x="1534" y="94"/>
                </a:lnTo>
                <a:lnTo>
                  <a:pt x="1542" y="96"/>
                </a:lnTo>
                <a:lnTo>
                  <a:pt x="1546" y="96"/>
                </a:lnTo>
                <a:lnTo>
                  <a:pt x="1550" y="98"/>
                </a:lnTo>
                <a:lnTo>
                  <a:pt x="1558" y="102"/>
                </a:lnTo>
                <a:lnTo>
                  <a:pt x="1565" y="110"/>
                </a:lnTo>
                <a:lnTo>
                  <a:pt x="1571" y="118"/>
                </a:lnTo>
                <a:lnTo>
                  <a:pt x="1576" y="128"/>
                </a:lnTo>
                <a:lnTo>
                  <a:pt x="1581" y="140"/>
                </a:lnTo>
                <a:lnTo>
                  <a:pt x="1585" y="152"/>
                </a:lnTo>
                <a:lnTo>
                  <a:pt x="1586" y="160"/>
                </a:lnTo>
                <a:lnTo>
                  <a:pt x="1588" y="166"/>
                </a:lnTo>
                <a:lnTo>
                  <a:pt x="1590" y="182"/>
                </a:lnTo>
                <a:lnTo>
                  <a:pt x="1591" y="198"/>
                </a:lnTo>
                <a:lnTo>
                  <a:pt x="1592" y="216"/>
                </a:lnTo>
                <a:lnTo>
                  <a:pt x="1591" y="234"/>
                </a:lnTo>
                <a:lnTo>
                  <a:pt x="1590" y="250"/>
                </a:lnTo>
                <a:lnTo>
                  <a:pt x="1589" y="258"/>
                </a:lnTo>
                <a:lnTo>
                  <a:pt x="1588" y="266"/>
                </a:lnTo>
                <a:lnTo>
                  <a:pt x="1585" y="280"/>
                </a:lnTo>
                <a:lnTo>
                  <a:pt x="1581" y="292"/>
                </a:lnTo>
                <a:lnTo>
                  <a:pt x="1576" y="304"/>
                </a:lnTo>
                <a:lnTo>
                  <a:pt x="1571" y="313"/>
                </a:lnTo>
                <a:lnTo>
                  <a:pt x="1565" y="321"/>
                </a:lnTo>
                <a:lnTo>
                  <a:pt x="1561" y="325"/>
                </a:lnTo>
                <a:lnTo>
                  <a:pt x="1558" y="327"/>
                </a:lnTo>
                <a:lnTo>
                  <a:pt x="1550" y="333"/>
                </a:lnTo>
                <a:lnTo>
                  <a:pt x="1546" y="335"/>
                </a:lnTo>
                <a:lnTo>
                  <a:pt x="1542" y="335"/>
                </a:lnTo>
                <a:lnTo>
                  <a:pt x="1534" y="337"/>
                </a:lnTo>
                <a:close/>
                <a:moveTo>
                  <a:pt x="1534" y="286"/>
                </a:moveTo>
                <a:lnTo>
                  <a:pt x="1539" y="286"/>
                </a:lnTo>
                <a:lnTo>
                  <a:pt x="1542" y="284"/>
                </a:lnTo>
                <a:lnTo>
                  <a:pt x="1544" y="282"/>
                </a:lnTo>
                <a:lnTo>
                  <a:pt x="1547" y="278"/>
                </a:lnTo>
                <a:lnTo>
                  <a:pt x="1549" y="276"/>
                </a:lnTo>
                <a:lnTo>
                  <a:pt x="1551" y="272"/>
                </a:lnTo>
                <a:lnTo>
                  <a:pt x="1552" y="266"/>
                </a:lnTo>
                <a:lnTo>
                  <a:pt x="1555" y="256"/>
                </a:lnTo>
                <a:lnTo>
                  <a:pt x="1557" y="244"/>
                </a:lnTo>
                <a:lnTo>
                  <a:pt x="1558" y="230"/>
                </a:lnTo>
                <a:lnTo>
                  <a:pt x="1558" y="216"/>
                </a:lnTo>
                <a:lnTo>
                  <a:pt x="1558" y="200"/>
                </a:lnTo>
                <a:lnTo>
                  <a:pt x="1557" y="188"/>
                </a:lnTo>
                <a:lnTo>
                  <a:pt x="1555" y="176"/>
                </a:lnTo>
                <a:lnTo>
                  <a:pt x="1552" y="164"/>
                </a:lnTo>
                <a:lnTo>
                  <a:pt x="1551" y="160"/>
                </a:lnTo>
                <a:lnTo>
                  <a:pt x="1549" y="156"/>
                </a:lnTo>
                <a:lnTo>
                  <a:pt x="1544" y="150"/>
                </a:lnTo>
                <a:lnTo>
                  <a:pt x="1539" y="146"/>
                </a:lnTo>
                <a:lnTo>
                  <a:pt x="1534" y="144"/>
                </a:lnTo>
                <a:lnTo>
                  <a:pt x="1528" y="146"/>
                </a:lnTo>
                <a:lnTo>
                  <a:pt x="1525" y="146"/>
                </a:lnTo>
                <a:lnTo>
                  <a:pt x="1523" y="150"/>
                </a:lnTo>
                <a:lnTo>
                  <a:pt x="1521" y="152"/>
                </a:lnTo>
                <a:lnTo>
                  <a:pt x="1519" y="156"/>
                </a:lnTo>
                <a:lnTo>
                  <a:pt x="1517" y="160"/>
                </a:lnTo>
                <a:lnTo>
                  <a:pt x="1515" y="164"/>
                </a:lnTo>
                <a:lnTo>
                  <a:pt x="1512" y="176"/>
                </a:lnTo>
                <a:lnTo>
                  <a:pt x="1510" y="188"/>
                </a:lnTo>
                <a:lnTo>
                  <a:pt x="1509" y="200"/>
                </a:lnTo>
                <a:lnTo>
                  <a:pt x="1509" y="216"/>
                </a:lnTo>
                <a:lnTo>
                  <a:pt x="1509" y="230"/>
                </a:lnTo>
                <a:lnTo>
                  <a:pt x="1510" y="244"/>
                </a:lnTo>
                <a:lnTo>
                  <a:pt x="1512" y="256"/>
                </a:lnTo>
                <a:lnTo>
                  <a:pt x="1515" y="266"/>
                </a:lnTo>
                <a:lnTo>
                  <a:pt x="1516" y="270"/>
                </a:lnTo>
                <a:lnTo>
                  <a:pt x="1517" y="272"/>
                </a:lnTo>
                <a:lnTo>
                  <a:pt x="1519" y="276"/>
                </a:lnTo>
                <a:lnTo>
                  <a:pt x="1523" y="282"/>
                </a:lnTo>
                <a:lnTo>
                  <a:pt x="1528" y="286"/>
                </a:lnTo>
                <a:lnTo>
                  <a:pt x="1534" y="286"/>
                </a:lnTo>
                <a:close/>
                <a:moveTo>
                  <a:pt x="1762" y="18"/>
                </a:moveTo>
                <a:lnTo>
                  <a:pt x="1795" y="18"/>
                </a:lnTo>
                <a:lnTo>
                  <a:pt x="1795" y="222"/>
                </a:lnTo>
                <a:lnTo>
                  <a:pt x="1794" y="240"/>
                </a:lnTo>
                <a:lnTo>
                  <a:pt x="1794" y="248"/>
                </a:lnTo>
                <a:lnTo>
                  <a:pt x="1793" y="256"/>
                </a:lnTo>
                <a:lnTo>
                  <a:pt x="1790" y="270"/>
                </a:lnTo>
                <a:lnTo>
                  <a:pt x="1787" y="282"/>
                </a:lnTo>
                <a:lnTo>
                  <a:pt x="1785" y="290"/>
                </a:lnTo>
                <a:lnTo>
                  <a:pt x="1782" y="296"/>
                </a:lnTo>
                <a:lnTo>
                  <a:pt x="1777" y="306"/>
                </a:lnTo>
                <a:lnTo>
                  <a:pt x="1771" y="315"/>
                </a:lnTo>
                <a:lnTo>
                  <a:pt x="1764" y="323"/>
                </a:lnTo>
                <a:lnTo>
                  <a:pt x="1756" y="329"/>
                </a:lnTo>
                <a:lnTo>
                  <a:pt x="1748" y="333"/>
                </a:lnTo>
                <a:lnTo>
                  <a:pt x="1739" y="335"/>
                </a:lnTo>
                <a:lnTo>
                  <a:pt x="1730" y="337"/>
                </a:lnTo>
                <a:lnTo>
                  <a:pt x="1720" y="335"/>
                </a:lnTo>
                <a:lnTo>
                  <a:pt x="1711" y="333"/>
                </a:lnTo>
                <a:lnTo>
                  <a:pt x="1703" y="329"/>
                </a:lnTo>
                <a:lnTo>
                  <a:pt x="1696" y="323"/>
                </a:lnTo>
                <a:lnTo>
                  <a:pt x="1689" y="315"/>
                </a:lnTo>
                <a:lnTo>
                  <a:pt x="1685" y="309"/>
                </a:lnTo>
                <a:lnTo>
                  <a:pt x="1683" y="306"/>
                </a:lnTo>
                <a:lnTo>
                  <a:pt x="1677" y="296"/>
                </a:lnTo>
                <a:lnTo>
                  <a:pt x="1672" y="282"/>
                </a:lnTo>
                <a:lnTo>
                  <a:pt x="1668" y="270"/>
                </a:lnTo>
                <a:lnTo>
                  <a:pt x="1666" y="256"/>
                </a:lnTo>
                <a:lnTo>
                  <a:pt x="1665" y="248"/>
                </a:lnTo>
                <a:lnTo>
                  <a:pt x="1664" y="240"/>
                </a:lnTo>
                <a:lnTo>
                  <a:pt x="1664" y="222"/>
                </a:lnTo>
                <a:lnTo>
                  <a:pt x="1664" y="18"/>
                </a:lnTo>
                <a:lnTo>
                  <a:pt x="1698" y="18"/>
                </a:lnTo>
                <a:lnTo>
                  <a:pt x="1698" y="218"/>
                </a:lnTo>
                <a:lnTo>
                  <a:pt x="1698" y="230"/>
                </a:lnTo>
                <a:lnTo>
                  <a:pt x="1699" y="236"/>
                </a:lnTo>
                <a:lnTo>
                  <a:pt x="1700" y="242"/>
                </a:lnTo>
                <a:lnTo>
                  <a:pt x="1703" y="252"/>
                </a:lnTo>
                <a:lnTo>
                  <a:pt x="1705" y="256"/>
                </a:lnTo>
                <a:lnTo>
                  <a:pt x="1707" y="262"/>
                </a:lnTo>
                <a:lnTo>
                  <a:pt x="1709" y="266"/>
                </a:lnTo>
                <a:lnTo>
                  <a:pt x="1711" y="270"/>
                </a:lnTo>
                <a:lnTo>
                  <a:pt x="1717" y="274"/>
                </a:lnTo>
                <a:lnTo>
                  <a:pt x="1723" y="278"/>
                </a:lnTo>
                <a:lnTo>
                  <a:pt x="1730" y="278"/>
                </a:lnTo>
                <a:lnTo>
                  <a:pt x="1737" y="278"/>
                </a:lnTo>
                <a:lnTo>
                  <a:pt x="1740" y="276"/>
                </a:lnTo>
                <a:lnTo>
                  <a:pt x="1743" y="274"/>
                </a:lnTo>
                <a:lnTo>
                  <a:pt x="1748" y="270"/>
                </a:lnTo>
                <a:lnTo>
                  <a:pt x="1751" y="266"/>
                </a:lnTo>
                <a:lnTo>
                  <a:pt x="1753" y="262"/>
                </a:lnTo>
                <a:lnTo>
                  <a:pt x="1755" y="256"/>
                </a:lnTo>
                <a:lnTo>
                  <a:pt x="1757" y="252"/>
                </a:lnTo>
                <a:lnTo>
                  <a:pt x="1760" y="242"/>
                </a:lnTo>
                <a:lnTo>
                  <a:pt x="1761" y="230"/>
                </a:lnTo>
                <a:lnTo>
                  <a:pt x="1762" y="218"/>
                </a:lnTo>
                <a:lnTo>
                  <a:pt x="1762" y="18"/>
                </a:lnTo>
                <a:close/>
                <a:moveTo>
                  <a:pt x="1856" y="196"/>
                </a:moveTo>
                <a:lnTo>
                  <a:pt x="1856" y="331"/>
                </a:lnTo>
                <a:lnTo>
                  <a:pt x="1824" y="331"/>
                </a:lnTo>
                <a:lnTo>
                  <a:pt x="1824" y="98"/>
                </a:lnTo>
                <a:lnTo>
                  <a:pt x="1855" y="98"/>
                </a:lnTo>
                <a:lnTo>
                  <a:pt x="1855" y="138"/>
                </a:lnTo>
                <a:lnTo>
                  <a:pt x="1858" y="130"/>
                </a:lnTo>
                <a:lnTo>
                  <a:pt x="1861" y="120"/>
                </a:lnTo>
                <a:lnTo>
                  <a:pt x="1865" y="112"/>
                </a:lnTo>
                <a:lnTo>
                  <a:pt x="1869" y="106"/>
                </a:lnTo>
                <a:lnTo>
                  <a:pt x="1874" y="102"/>
                </a:lnTo>
                <a:lnTo>
                  <a:pt x="1880" y="98"/>
                </a:lnTo>
                <a:lnTo>
                  <a:pt x="1885" y="94"/>
                </a:lnTo>
                <a:lnTo>
                  <a:pt x="1892" y="94"/>
                </a:lnTo>
                <a:lnTo>
                  <a:pt x="1901" y="96"/>
                </a:lnTo>
                <a:lnTo>
                  <a:pt x="1905" y="98"/>
                </a:lnTo>
                <a:lnTo>
                  <a:pt x="1908" y="100"/>
                </a:lnTo>
                <a:lnTo>
                  <a:pt x="1912" y="104"/>
                </a:lnTo>
                <a:lnTo>
                  <a:pt x="1915" y="108"/>
                </a:lnTo>
                <a:lnTo>
                  <a:pt x="1918" y="112"/>
                </a:lnTo>
                <a:lnTo>
                  <a:pt x="1921" y="118"/>
                </a:lnTo>
                <a:lnTo>
                  <a:pt x="1924" y="124"/>
                </a:lnTo>
                <a:lnTo>
                  <a:pt x="1926" y="130"/>
                </a:lnTo>
                <a:lnTo>
                  <a:pt x="1928" y="138"/>
                </a:lnTo>
                <a:lnTo>
                  <a:pt x="1930" y="146"/>
                </a:lnTo>
                <a:lnTo>
                  <a:pt x="1931" y="154"/>
                </a:lnTo>
                <a:lnTo>
                  <a:pt x="1932" y="164"/>
                </a:lnTo>
                <a:lnTo>
                  <a:pt x="1932" y="172"/>
                </a:lnTo>
                <a:lnTo>
                  <a:pt x="1932" y="182"/>
                </a:lnTo>
                <a:lnTo>
                  <a:pt x="1932" y="331"/>
                </a:lnTo>
                <a:lnTo>
                  <a:pt x="1900" y="331"/>
                </a:lnTo>
                <a:lnTo>
                  <a:pt x="1900" y="194"/>
                </a:lnTo>
                <a:lnTo>
                  <a:pt x="1899" y="184"/>
                </a:lnTo>
                <a:lnTo>
                  <a:pt x="1898" y="176"/>
                </a:lnTo>
                <a:lnTo>
                  <a:pt x="1897" y="168"/>
                </a:lnTo>
                <a:lnTo>
                  <a:pt x="1894" y="160"/>
                </a:lnTo>
                <a:lnTo>
                  <a:pt x="1891" y="156"/>
                </a:lnTo>
                <a:lnTo>
                  <a:pt x="1888" y="152"/>
                </a:lnTo>
                <a:lnTo>
                  <a:pt x="1883" y="150"/>
                </a:lnTo>
                <a:lnTo>
                  <a:pt x="1879" y="148"/>
                </a:lnTo>
                <a:lnTo>
                  <a:pt x="1874" y="150"/>
                </a:lnTo>
                <a:lnTo>
                  <a:pt x="1870" y="152"/>
                </a:lnTo>
                <a:lnTo>
                  <a:pt x="1866" y="156"/>
                </a:lnTo>
                <a:lnTo>
                  <a:pt x="1863" y="162"/>
                </a:lnTo>
                <a:lnTo>
                  <a:pt x="1860" y="168"/>
                </a:lnTo>
                <a:lnTo>
                  <a:pt x="1858" y="176"/>
                </a:lnTo>
                <a:lnTo>
                  <a:pt x="1857" y="186"/>
                </a:lnTo>
                <a:lnTo>
                  <a:pt x="1856" y="196"/>
                </a:lnTo>
                <a:close/>
                <a:moveTo>
                  <a:pt x="1975" y="66"/>
                </a:moveTo>
                <a:lnTo>
                  <a:pt x="1972" y="66"/>
                </a:lnTo>
                <a:lnTo>
                  <a:pt x="1969" y="64"/>
                </a:lnTo>
                <a:lnTo>
                  <a:pt x="1966" y="62"/>
                </a:lnTo>
                <a:lnTo>
                  <a:pt x="1963" y="58"/>
                </a:lnTo>
                <a:lnTo>
                  <a:pt x="1961" y="52"/>
                </a:lnTo>
                <a:lnTo>
                  <a:pt x="1959" y="46"/>
                </a:lnTo>
                <a:lnTo>
                  <a:pt x="1958" y="40"/>
                </a:lnTo>
                <a:lnTo>
                  <a:pt x="1958" y="34"/>
                </a:lnTo>
                <a:lnTo>
                  <a:pt x="1958" y="28"/>
                </a:lnTo>
                <a:lnTo>
                  <a:pt x="1959" y="22"/>
                </a:lnTo>
                <a:lnTo>
                  <a:pt x="1961" y="16"/>
                </a:lnTo>
                <a:lnTo>
                  <a:pt x="1963" y="10"/>
                </a:lnTo>
                <a:lnTo>
                  <a:pt x="1966" y="6"/>
                </a:lnTo>
                <a:lnTo>
                  <a:pt x="1969" y="4"/>
                </a:lnTo>
                <a:lnTo>
                  <a:pt x="1972" y="2"/>
                </a:lnTo>
                <a:lnTo>
                  <a:pt x="1975" y="0"/>
                </a:lnTo>
                <a:lnTo>
                  <a:pt x="1979" y="2"/>
                </a:lnTo>
                <a:lnTo>
                  <a:pt x="1982" y="4"/>
                </a:lnTo>
                <a:lnTo>
                  <a:pt x="1985" y="6"/>
                </a:lnTo>
                <a:lnTo>
                  <a:pt x="1988" y="10"/>
                </a:lnTo>
                <a:lnTo>
                  <a:pt x="1990" y="16"/>
                </a:lnTo>
                <a:lnTo>
                  <a:pt x="1992" y="22"/>
                </a:lnTo>
                <a:lnTo>
                  <a:pt x="1993" y="28"/>
                </a:lnTo>
                <a:lnTo>
                  <a:pt x="1993" y="34"/>
                </a:lnTo>
                <a:lnTo>
                  <a:pt x="1993" y="40"/>
                </a:lnTo>
                <a:lnTo>
                  <a:pt x="1992" y="46"/>
                </a:lnTo>
                <a:lnTo>
                  <a:pt x="1990" y="52"/>
                </a:lnTo>
                <a:lnTo>
                  <a:pt x="1988" y="58"/>
                </a:lnTo>
                <a:lnTo>
                  <a:pt x="1985" y="62"/>
                </a:lnTo>
                <a:lnTo>
                  <a:pt x="1982" y="64"/>
                </a:lnTo>
                <a:lnTo>
                  <a:pt x="1979" y="66"/>
                </a:lnTo>
                <a:lnTo>
                  <a:pt x="1975" y="66"/>
                </a:lnTo>
                <a:close/>
                <a:moveTo>
                  <a:pt x="1959" y="98"/>
                </a:moveTo>
                <a:lnTo>
                  <a:pt x="1992" y="98"/>
                </a:lnTo>
                <a:lnTo>
                  <a:pt x="1992" y="331"/>
                </a:lnTo>
                <a:lnTo>
                  <a:pt x="1959" y="331"/>
                </a:lnTo>
                <a:lnTo>
                  <a:pt x="1959" y="98"/>
                </a:lnTo>
                <a:close/>
                <a:moveTo>
                  <a:pt x="2127" y="98"/>
                </a:moveTo>
                <a:lnTo>
                  <a:pt x="2086" y="331"/>
                </a:lnTo>
                <a:lnTo>
                  <a:pt x="2049" y="331"/>
                </a:lnTo>
                <a:lnTo>
                  <a:pt x="2008" y="98"/>
                </a:lnTo>
                <a:lnTo>
                  <a:pt x="2043" y="98"/>
                </a:lnTo>
                <a:lnTo>
                  <a:pt x="2067" y="266"/>
                </a:lnTo>
                <a:lnTo>
                  <a:pt x="2093" y="98"/>
                </a:lnTo>
                <a:lnTo>
                  <a:pt x="2127" y="98"/>
                </a:lnTo>
                <a:close/>
                <a:moveTo>
                  <a:pt x="2194" y="337"/>
                </a:moveTo>
                <a:lnTo>
                  <a:pt x="2185" y="335"/>
                </a:lnTo>
                <a:lnTo>
                  <a:pt x="2181" y="335"/>
                </a:lnTo>
                <a:lnTo>
                  <a:pt x="2177" y="333"/>
                </a:lnTo>
                <a:lnTo>
                  <a:pt x="2169" y="329"/>
                </a:lnTo>
                <a:lnTo>
                  <a:pt x="2163" y="321"/>
                </a:lnTo>
                <a:lnTo>
                  <a:pt x="2156" y="313"/>
                </a:lnTo>
                <a:lnTo>
                  <a:pt x="2150" y="304"/>
                </a:lnTo>
                <a:lnTo>
                  <a:pt x="2145" y="294"/>
                </a:lnTo>
                <a:lnTo>
                  <a:pt x="2141" y="280"/>
                </a:lnTo>
                <a:lnTo>
                  <a:pt x="2138" y="266"/>
                </a:lnTo>
                <a:lnTo>
                  <a:pt x="2136" y="250"/>
                </a:lnTo>
                <a:lnTo>
                  <a:pt x="2135" y="234"/>
                </a:lnTo>
                <a:lnTo>
                  <a:pt x="2134" y="216"/>
                </a:lnTo>
                <a:lnTo>
                  <a:pt x="2135" y="198"/>
                </a:lnTo>
                <a:lnTo>
                  <a:pt x="2136" y="182"/>
                </a:lnTo>
                <a:lnTo>
                  <a:pt x="2137" y="174"/>
                </a:lnTo>
                <a:lnTo>
                  <a:pt x="2138" y="166"/>
                </a:lnTo>
                <a:lnTo>
                  <a:pt x="2141" y="152"/>
                </a:lnTo>
                <a:lnTo>
                  <a:pt x="2145" y="140"/>
                </a:lnTo>
                <a:lnTo>
                  <a:pt x="2150" y="128"/>
                </a:lnTo>
                <a:lnTo>
                  <a:pt x="2156" y="118"/>
                </a:lnTo>
                <a:lnTo>
                  <a:pt x="2162" y="110"/>
                </a:lnTo>
                <a:lnTo>
                  <a:pt x="2166" y="106"/>
                </a:lnTo>
                <a:lnTo>
                  <a:pt x="2169" y="102"/>
                </a:lnTo>
                <a:lnTo>
                  <a:pt x="2176" y="98"/>
                </a:lnTo>
                <a:lnTo>
                  <a:pt x="2184" y="96"/>
                </a:lnTo>
                <a:lnTo>
                  <a:pt x="2192" y="94"/>
                </a:lnTo>
                <a:lnTo>
                  <a:pt x="2200" y="96"/>
                </a:lnTo>
                <a:lnTo>
                  <a:pt x="2207" y="98"/>
                </a:lnTo>
                <a:lnTo>
                  <a:pt x="2214" y="102"/>
                </a:lnTo>
                <a:lnTo>
                  <a:pt x="2221" y="108"/>
                </a:lnTo>
                <a:lnTo>
                  <a:pt x="2227" y="114"/>
                </a:lnTo>
                <a:lnTo>
                  <a:pt x="2232" y="124"/>
                </a:lnTo>
                <a:lnTo>
                  <a:pt x="2236" y="134"/>
                </a:lnTo>
                <a:lnTo>
                  <a:pt x="2240" y="148"/>
                </a:lnTo>
                <a:lnTo>
                  <a:pt x="2244" y="162"/>
                </a:lnTo>
                <a:lnTo>
                  <a:pt x="2245" y="170"/>
                </a:lnTo>
                <a:lnTo>
                  <a:pt x="2246" y="178"/>
                </a:lnTo>
                <a:lnTo>
                  <a:pt x="2247" y="194"/>
                </a:lnTo>
                <a:lnTo>
                  <a:pt x="2248" y="214"/>
                </a:lnTo>
                <a:lnTo>
                  <a:pt x="2248" y="232"/>
                </a:lnTo>
                <a:lnTo>
                  <a:pt x="2168" y="232"/>
                </a:lnTo>
                <a:lnTo>
                  <a:pt x="2168" y="244"/>
                </a:lnTo>
                <a:lnTo>
                  <a:pt x="2169" y="256"/>
                </a:lnTo>
                <a:lnTo>
                  <a:pt x="2170" y="260"/>
                </a:lnTo>
                <a:lnTo>
                  <a:pt x="2172" y="266"/>
                </a:lnTo>
                <a:lnTo>
                  <a:pt x="2175" y="274"/>
                </a:lnTo>
                <a:lnTo>
                  <a:pt x="2177" y="278"/>
                </a:lnTo>
                <a:lnTo>
                  <a:pt x="2179" y="280"/>
                </a:lnTo>
                <a:lnTo>
                  <a:pt x="2183" y="284"/>
                </a:lnTo>
                <a:lnTo>
                  <a:pt x="2186" y="286"/>
                </a:lnTo>
                <a:lnTo>
                  <a:pt x="2188" y="288"/>
                </a:lnTo>
                <a:lnTo>
                  <a:pt x="2194" y="288"/>
                </a:lnTo>
                <a:lnTo>
                  <a:pt x="2202" y="288"/>
                </a:lnTo>
                <a:lnTo>
                  <a:pt x="2205" y="284"/>
                </a:lnTo>
                <a:lnTo>
                  <a:pt x="2208" y="282"/>
                </a:lnTo>
                <a:lnTo>
                  <a:pt x="2211" y="278"/>
                </a:lnTo>
                <a:lnTo>
                  <a:pt x="2214" y="274"/>
                </a:lnTo>
                <a:lnTo>
                  <a:pt x="2215" y="268"/>
                </a:lnTo>
                <a:lnTo>
                  <a:pt x="2217" y="262"/>
                </a:lnTo>
                <a:lnTo>
                  <a:pt x="2247" y="266"/>
                </a:lnTo>
                <a:lnTo>
                  <a:pt x="2246" y="274"/>
                </a:lnTo>
                <a:lnTo>
                  <a:pt x="2245" y="282"/>
                </a:lnTo>
                <a:lnTo>
                  <a:pt x="2243" y="288"/>
                </a:lnTo>
                <a:lnTo>
                  <a:pt x="2241" y="294"/>
                </a:lnTo>
                <a:lnTo>
                  <a:pt x="2236" y="307"/>
                </a:lnTo>
                <a:lnTo>
                  <a:pt x="2233" y="311"/>
                </a:lnTo>
                <a:lnTo>
                  <a:pt x="2230" y="317"/>
                </a:lnTo>
                <a:lnTo>
                  <a:pt x="2226" y="321"/>
                </a:lnTo>
                <a:lnTo>
                  <a:pt x="2222" y="325"/>
                </a:lnTo>
                <a:lnTo>
                  <a:pt x="2218" y="329"/>
                </a:lnTo>
                <a:lnTo>
                  <a:pt x="2214" y="331"/>
                </a:lnTo>
                <a:lnTo>
                  <a:pt x="2209" y="333"/>
                </a:lnTo>
                <a:lnTo>
                  <a:pt x="2204" y="335"/>
                </a:lnTo>
                <a:lnTo>
                  <a:pt x="2199" y="337"/>
                </a:lnTo>
                <a:lnTo>
                  <a:pt x="2194" y="337"/>
                </a:lnTo>
                <a:close/>
                <a:moveTo>
                  <a:pt x="2168" y="192"/>
                </a:moveTo>
                <a:lnTo>
                  <a:pt x="2217" y="192"/>
                </a:lnTo>
                <a:lnTo>
                  <a:pt x="2217" y="182"/>
                </a:lnTo>
                <a:lnTo>
                  <a:pt x="2215" y="172"/>
                </a:lnTo>
                <a:lnTo>
                  <a:pt x="2213" y="164"/>
                </a:lnTo>
                <a:lnTo>
                  <a:pt x="2210" y="156"/>
                </a:lnTo>
                <a:lnTo>
                  <a:pt x="2209" y="154"/>
                </a:lnTo>
                <a:lnTo>
                  <a:pt x="2207" y="150"/>
                </a:lnTo>
                <a:lnTo>
                  <a:pt x="2203" y="146"/>
                </a:lnTo>
                <a:lnTo>
                  <a:pt x="2198" y="144"/>
                </a:lnTo>
                <a:lnTo>
                  <a:pt x="2193" y="144"/>
                </a:lnTo>
                <a:lnTo>
                  <a:pt x="2188" y="144"/>
                </a:lnTo>
                <a:lnTo>
                  <a:pt x="2183" y="146"/>
                </a:lnTo>
                <a:lnTo>
                  <a:pt x="2181" y="148"/>
                </a:lnTo>
                <a:lnTo>
                  <a:pt x="2179" y="150"/>
                </a:lnTo>
                <a:lnTo>
                  <a:pt x="2175" y="158"/>
                </a:lnTo>
                <a:lnTo>
                  <a:pt x="2172" y="164"/>
                </a:lnTo>
                <a:lnTo>
                  <a:pt x="2170" y="172"/>
                </a:lnTo>
                <a:lnTo>
                  <a:pt x="2168" y="182"/>
                </a:lnTo>
                <a:lnTo>
                  <a:pt x="2168" y="192"/>
                </a:lnTo>
                <a:close/>
                <a:moveTo>
                  <a:pt x="2270" y="331"/>
                </a:moveTo>
                <a:lnTo>
                  <a:pt x="2270" y="98"/>
                </a:lnTo>
                <a:lnTo>
                  <a:pt x="2302" y="98"/>
                </a:lnTo>
                <a:lnTo>
                  <a:pt x="2302" y="138"/>
                </a:lnTo>
                <a:lnTo>
                  <a:pt x="2305" y="128"/>
                </a:lnTo>
                <a:lnTo>
                  <a:pt x="2308" y="120"/>
                </a:lnTo>
                <a:lnTo>
                  <a:pt x="2311" y="112"/>
                </a:lnTo>
                <a:lnTo>
                  <a:pt x="2314" y="106"/>
                </a:lnTo>
                <a:lnTo>
                  <a:pt x="2318" y="100"/>
                </a:lnTo>
                <a:lnTo>
                  <a:pt x="2322" y="96"/>
                </a:lnTo>
                <a:lnTo>
                  <a:pt x="2327" y="94"/>
                </a:lnTo>
                <a:lnTo>
                  <a:pt x="2332" y="94"/>
                </a:lnTo>
                <a:lnTo>
                  <a:pt x="2337" y="94"/>
                </a:lnTo>
                <a:lnTo>
                  <a:pt x="2342" y="96"/>
                </a:lnTo>
                <a:lnTo>
                  <a:pt x="2342" y="154"/>
                </a:lnTo>
                <a:lnTo>
                  <a:pt x="2336" y="152"/>
                </a:lnTo>
                <a:lnTo>
                  <a:pt x="2328" y="150"/>
                </a:lnTo>
                <a:lnTo>
                  <a:pt x="2323" y="152"/>
                </a:lnTo>
                <a:lnTo>
                  <a:pt x="2318" y="154"/>
                </a:lnTo>
                <a:lnTo>
                  <a:pt x="2314" y="158"/>
                </a:lnTo>
                <a:lnTo>
                  <a:pt x="2310" y="164"/>
                </a:lnTo>
                <a:lnTo>
                  <a:pt x="2309" y="168"/>
                </a:lnTo>
                <a:lnTo>
                  <a:pt x="2307" y="172"/>
                </a:lnTo>
                <a:lnTo>
                  <a:pt x="2306" y="176"/>
                </a:lnTo>
                <a:lnTo>
                  <a:pt x="2305" y="180"/>
                </a:lnTo>
                <a:lnTo>
                  <a:pt x="2304" y="190"/>
                </a:lnTo>
                <a:lnTo>
                  <a:pt x="2303" y="200"/>
                </a:lnTo>
                <a:lnTo>
                  <a:pt x="2303" y="331"/>
                </a:lnTo>
                <a:lnTo>
                  <a:pt x="2270" y="331"/>
                </a:lnTo>
                <a:close/>
                <a:moveTo>
                  <a:pt x="2458" y="164"/>
                </a:moveTo>
                <a:lnTo>
                  <a:pt x="2428" y="168"/>
                </a:lnTo>
                <a:lnTo>
                  <a:pt x="2427" y="162"/>
                </a:lnTo>
                <a:lnTo>
                  <a:pt x="2425" y="158"/>
                </a:lnTo>
                <a:lnTo>
                  <a:pt x="2421" y="148"/>
                </a:lnTo>
                <a:lnTo>
                  <a:pt x="2419" y="146"/>
                </a:lnTo>
                <a:lnTo>
                  <a:pt x="2416" y="142"/>
                </a:lnTo>
                <a:lnTo>
                  <a:pt x="2412" y="142"/>
                </a:lnTo>
                <a:lnTo>
                  <a:pt x="2408" y="140"/>
                </a:lnTo>
                <a:lnTo>
                  <a:pt x="2401" y="142"/>
                </a:lnTo>
                <a:lnTo>
                  <a:pt x="2398" y="144"/>
                </a:lnTo>
                <a:lnTo>
                  <a:pt x="2396" y="146"/>
                </a:lnTo>
                <a:lnTo>
                  <a:pt x="2395" y="146"/>
                </a:lnTo>
                <a:lnTo>
                  <a:pt x="2393" y="150"/>
                </a:lnTo>
                <a:lnTo>
                  <a:pt x="2391" y="154"/>
                </a:lnTo>
                <a:lnTo>
                  <a:pt x="2390" y="158"/>
                </a:lnTo>
                <a:lnTo>
                  <a:pt x="2390" y="164"/>
                </a:lnTo>
                <a:lnTo>
                  <a:pt x="2390" y="168"/>
                </a:lnTo>
                <a:lnTo>
                  <a:pt x="2391" y="172"/>
                </a:lnTo>
                <a:lnTo>
                  <a:pt x="2392" y="176"/>
                </a:lnTo>
                <a:lnTo>
                  <a:pt x="2393" y="178"/>
                </a:lnTo>
                <a:lnTo>
                  <a:pt x="2398" y="184"/>
                </a:lnTo>
                <a:lnTo>
                  <a:pt x="2405" y="188"/>
                </a:lnTo>
                <a:lnTo>
                  <a:pt x="2426" y="196"/>
                </a:lnTo>
                <a:lnTo>
                  <a:pt x="2434" y="200"/>
                </a:lnTo>
                <a:lnTo>
                  <a:pt x="2441" y="206"/>
                </a:lnTo>
                <a:lnTo>
                  <a:pt x="2447" y="212"/>
                </a:lnTo>
                <a:lnTo>
                  <a:pt x="2452" y="220"/>
                </a:lnTo>
                <a:lnTo>
                  <a:pt x="2454" y="224"/>
                </a:lnTo>
                <a:lnTo>
                  <a:pt x="2455" y="228"/>
                </a:lnTo>
                <a:lnTo>
                  <a:pt x="2458" y="238"/>
                </a:lnTo>
                <a:lnTo>
                  <a:pt x="2459" y="242"/>
                </a:lnTo>
                <a:lnTo>
                  <a:pt x="2460" y="248"/>
                </a:lnTo>
                <a:lnTo>
                  <a:pt x="2460" y="260"/>
                </a:lnTo>
                <a:lnTo>
                  <a:pt x="2460" y="272"/>
                </a:lnTo>
                <a:lnTo>
                  <a:pt x="2458" y="282"/>
                </a:lnTo>
                <a:lnTo>
                  <a:pt x="2456" y="292"/>
                </a:lnTo>
                <a:lnTo>
                  <a:pt x="2453" y="300"/>
                </a:lnTo>
                <a:lnTo>
                  <a:pt x="2450" y="307"/>
                </a:lnTo>
                <a:lnTo>
                  <a:pt x="2445" y="315"/>
                </a:lnTo>
                <a:lnTo>
                  <a:pt x="2440" y="321"/>
                </a:lnTo>
                <a:lnTo>
                  <a:pt x="2435" y="327"/>
                </a:lnTo>
                <a:lnTo>
                  <a:pt x="2429" y="331"/>
                </a:lnTo>
                <a:lnTo>
                  <a:pt x="2422" y="335"/>
                </a:lnTo>
                <a:lnTo>
                  <a:pt x="2415" y="335"/>
                </a:lnTo>
                <a:lnTo>
                  <a:pt x="2408" y="337"/>
                </a:lnTo>
                <a:lnTo>
                  <a:pt x="2397" y="335"/>
                </a:lnTo>
                <a:lnTo>
                  <a:pt x="2387" y="331"/>
                </a:lnTo>
                <a:lnTo>
                  <a:pt x="2382" y="329"/>
                </a:lnTo>
                <a:lnTo>
                  <a:pt x="2378" y="325"/>
                </a:lnTo>
                <a:lnTo>
                  <a:pt x="2370" y="317"/>
                </a:lnTo>
                <a:lnTo>
                  <a:pt x="2364" y="307"/>
                </a:lnTo>
                <a:lnTo>
                  <a:pt x="2362" y="302"/>
                </a:lnTo>
                <a:lnTo>
                  <a:pt x="2359" y="294"/>
                </a:lnTo>
                <a:lnTo>
                  <a:pt x="2358" y="288"/>
                </a:lnTo>
                <a:lnTo>
                  <a:pt x="2356" y="280"/>
                </a:lnTo>
                <a:lnTo>
                  <a:pt x="2355" y="272"/>
                </a:lnTo>
                <a:lnTo>
                  <a:pt x="2354" y="264"/>
                </a:lnTo>
                <a:lnTo>
                  <a:pt x="2386" y="262"/>
                </a:lnTo>
                <a:lnTo>
                  <a:pt x="2387" y="268"/>
                </a:lnTo>
                <a:lnTo>
                  <a:pt x="2389" y="274"/>
                </a:lnTo>
                <a:lnTo>
                  <a:pt x="2391" y="278"/>
                </a:lnTo>
                <a:lnTo>
                  <a:pt x="2394" y="284"/>
                </a:lnTo>
                <a:lnTo>
                  <a:pt x="2396" y="286"/>
                </a:lnTo>
                <a:lnTo>
                  <a:pt x="2400" y="288"/>
                </a:lnTo>
                <a:lnTo>
                  <a:pt x="2404" y="290"/>
                </a:lnTo>
                <a:lnTo>
                  <a:pt x="2408" y="290"/>
                </a:lnTo>
                <a:lnTo>
                  <a:pt x="2412" y="290"/>
                </a:lnTo>
                <a:lnTo>
                  <a:pt x="2416" y="288"/>
                </a:lnTo>
                <a:lnTo>
                  <a:pt x="2419" y="286"/>
                </a:lnTo>
                <a:lnTo>
                  <a:pt x="2422" y="284"/>
                </a:lnTo>
                <a:lnTo>
                  <a:pt x="2424" y="280"/>
                </a:lnTo>
                <a:lnTo>
                  <a:pt x="2426" y="276"/>
                </a:lnTo>
                <a:lnTo>
                  <a:pt x="2427" y="272"/>
                </a:lnTo>
                <a:lnTo>
                  <a:pt x="2427" y="266"/>
                </a:lnTo>
                <a:lnTo>
                  <a:pt x="2427" y="262"/>
                </a:lnTo>
                <a:lnTo>
                  <a:pt x="2426" y="258"/>
                </a:lnTo>
                <a:lnTo>
                  <a:pt x="2425" y="256"/>
                </a:lnTo>
                <a:lnTo>
                  <a:pt x="2423" y="252"/>
                </a:lnTo>
                <a:lnTo>
                  <a:pt x="2421" y="250"/>
                </a:lnTo>
                <a:lnTo>
                  <a:pt x="2418" y="246"/>
                </a:lnTo>
                <a:lnTo>
                  <a:pt x="2412" y="244"/>
                </a:lnTo>
                <a:lnTo>
                  <a:pt x="2391" y="234"/>
                </a:lnTo>
                <a:lnTo>
                  <a:pt x="2383" y="230"/>
                </a:lnTo>
                <a:lnTo>
                  <a:pt x="2377" y="226"/>
                </a:lnTo>
                <a:lnTo>
                  <a:pt x="2371" y="220"/>
                </a:lnTo>
                <a:lnTo>
                  <a:pt x="2368" y="216"/>
                </a:lnTo>
                <a:lnTo>
                  <a:pt x="2366" y="212"/>
                </a:lnTo>
                <a:lnTo>
                  <a:pt x="2362" y="202"/>
                </a:lnTo>
                <a:lnTo>
                  <a:pt x="2359" y="192"/>
                </a:lnTo>
                <a:lnTo>
                  <a:pt x="2359" y="186"/>
                </a:lnTo>
                <a:lnTo>
                  <a:pt x="2358" y="180"/>
                </a:lnTo>
                <a:lnTo>
                  <a:pt x="2357" y="168"/>
                </a:lnTo>
                <a:lnTo>
                  <a:pt x="2358" y="160"/>
                </a:lnTo>
                <a:lnTo>
                  <a:pt x="2358" y="152"/>
                </a:lnTo>
                <a:lnTo>
                  <a:pt x="2359" y="144"/>
                </a:lnTo>
                <a:lnTo>
                  <a:pt x="2361" y="138"/>
                </a:lnTo>
                <a:lnTo>
                  <a:pt x="2363" y="130"/>
                </a:lnTo>
                <a:lnTo>
                  <a:pt x="2365" y="124"/>
                </a:lnTo>
                <a:lnTo>
                  <a:pt x="2368" y="120"/>
                </a:lnTo>
                <a:lnTo>
                  <a:pt x="2371" y="114"/>
                </a:lnTo>
                <a:lnTo>
                  <a:pt x="2375" y="110"/>
                </a:lnTo>
                <a:lnTo>
                  <a:pt x="2378" y="106"/>
                </a:lnTo>
                <a:lnTo>
                  <a:pt x="2383" y="102"/>
                </a:lnTo>
                <a:lnTo>
                  <a:pt x="2387" y="100"/>
                </a:lnTo>
                <a:lnTo>
                  <a:pt x="2392" y="96"/>
                </a:lnTo>
                <a:lnTo>
                  <a:pt x="2397" y="96"/>
                </a:lnTo>
                <a:lnTo>
                  <a:pt x="2402" y="94"/>
                </a:lnTo>
                <a:lnTo>
                  <a:pt x="2407" y="94"/>
                </a:lnTo>
                <a:lnTo>
                  <a:pt x="2418" y="96"/>
                </a:lnTo>
                <a:lnTo>
                  <a:pt x="2427" y="98"/>
                </a:lnTo>
                <a:lnTo>
                  <a:pt x="2432" y="102"/>
                </a:lnTo>
                <a:lnTo>
                  <a:pt x="2435" y="104"/>
                </a:lnTo>
                <a:lnTo>
                  <a:pt x="2439" y="108"/>
                </a:lnTo>
                <a:lnTo>
                  <a:pt x="2443" y="114"/>
                </a:lnTo>
                <a:lnTo>
                  <a:pt x="2446" y="118"/>
                </a:lnTo>
                <a:lnTo>
                  <a:pt x="2448" y="124"/>
                </a:lnTo>
                <a:lnTo>
                  <a:pt x="2451" y="130"/>
                </a:lnTo>
                <a:lnTo>
                  <a:pt x="2453" y="136"/>
                </a:lnTo>
                <a:lnTo>
                  <a:pt x="2456" y="150"/>
                </a:lnTo>
                <a:lnTo>
                  <a:pt x="2457" y="156"/>
                </a:lnTo>
                <a:lnTo>
                  <a:pt x="2458" y="164"/>
                </a:lnTo>
                <a:close/>
                <a:moveTo>
                  <a:pt x="2498" y="66"/>
                </a:moveTo>
                <a:lnTo>
                  <a:pt x="2494" y="66"/>
                </a:lnTo>
                <a:lnTo>
                  <a:pt x="2491" y="64"/>
                </a:lnTo>
                <a:lnTo>
                  <a:pt x="2488" y="62"/>
                </a:lnTo>
                <a:lnTo>
                  <a:pt x="2486" y="58"/>
                </a:lnTo>
                <a:lnTo>
                  <a:pt x="2483" y="52"/>
                </a:lnTo>
                <a:lnTo>
                  <a:pt x="2482" y="46"/>
                </a:lnTo>
                <a:lnTo>
                  <a:pt x="2481" y="40"/>
                </a:lnTo>
                <a:lnTo>
                  <a:pt x="2480" y="34"/>
                </a:lnTo>
                <a:lnTo>
                  <a:pt x="2481" y="28"/>
                </a:lnTo>
                <a:lnTo>
                  <a:pt x="2482" y="22"/>
                </a:lnTo>
                <a:lnTo>
                  <a:pt x="2483" y="16"/>
                </a:lnTo>
                <a:lnTo>
                  <a:pt x="2486" y="10"/>
                </a:lnTo>
                <a:lnTo>
                  <a:pt x="2488" y="6"/>
                </a:lnTo>
                <a:lnTo>
                  <a:pt x="2491" y="4"/>
                </a:lnTo>
                <a:lnTo>
                  <a:pt x="2494" y="2"/>
                </a:lnTo>
                <a:lnTo>
                  <a:pt x="2498" y="0"/>
                </a:lnTo>
                <a:lnTo>
                  <a:pt x="2501" y="2"/>
                </a:lnTo>
                <a:lnTo>
                  <a:pt x="2505" y="4"/>
                </a:lnTo>
                <a:lnTo>
                  <a:pt x="2508" y="6"/>
                </a:lnTo>
                <a:lnTo>
                  <a:pt x="2510" y="10"/>
                </a:lnTo>
                <a:lnTo>
                  <a:pt x="2513" y="16"/>
                </a:lnTo>
                <a:lnTo>
                  <a:pt x="2514" y="22"/>
                </a:lnTo>
                <a:lnTo>
                  <a:pt x="2515" y="28"/>
                </a:lnTo>
                <a:lnTo>
                  <a:pt x="2516" y="34"/>
                </a:lnTo>
                <a:lnTo>
                  <a:pt x="2515" y="40"/>
                </a:lnTo>
                <a:lnTo>
                  <a:pt x="2514" y="46"/>
                </a:lnTo>
                <a:lnTo>
                  <a:pt x="2513" y="52"/>
                </a:lnTo>
                <a:lnTo>
                  <a:pt x="2510" y="58"/>
                </a:lnTo>
                <a:lnTo>
                  <a:pt x="2508" y="62"/>
                </a:lnTo>
                <a:lnTo>
                  <a:pt x="2505" y="64"/>
                </a:lnTo>
                <a:lnTo>
                  <a:pt x="2501" y="66"/>
                </a:lnTo>
                <a:lnTo>
                  <a:pt x="2498" y="66"/>
                </a:lnTo>
                <a:close/>
                <a:moveTo>
                  <a:pt x="2482" y="98"/>
                </a:moveTo>
                <a:lnTo>
                  <a:pt x="2514" y="98"/>
                </a:lnTo>
                <a:lnTo>
                  <a:pt x="2514" y="331"/>
                </a:lnTo>
                <a:lnTo>
                  <a:pt x="2482" y="331"/>
                </a:lnTo>
                <a:lnTo>
                  <a:pt x="2482" y="98"/>
                </a:lnTo>
                <a:close/>
                <a:moveTo>
                  <a:pt x="2602" y="98"/>
                </a:moveTo>
                <a:lnTo>
                  <a:pt x="2602" y="146"/>
                </a:lnTo>
                <a:lnTo>
                  <a:pt x="2580" y="146"/>
                </a:lnTo>
                <a:lnTo>
                  <a:pt x="2580" y="260"/>
                </a:lnTo>
                <a:lnTo>
                  <a:pt x="2580" y="266"/>
                </a:lnTo>
                <a:lnTo>
                  <a:pt x="2581" y="272"/>
                </a:lnTo>
                <a:lnTo>
                  <a:pt x="2582" y="276"/>
                </a:lnTo>
                <a:lnTo>
                  <a:pt x="2583" y="278"/>
                </a:lnTo>
                <a:lnTo>
                  <a:pt x="2585" y="280"/>
                </a:lnTo>
                <a:lnTo>
                  <a:pt x="2587" y="282"/>
                </a:lnTo>
                <a:lnTo>
                  <a:pt x="2589" y="284"/>
                </a:lnTo>
                <a:lnTo>
                  <a:pt x="2591" y="284"/>
                </a:lnTo>
                <a:lnTo>
                  <a:pt x="2596" y="282"/>
                </a:lnTo>
                <a:lnTo>
                  <a:pt x="2599" y="282"/>
                </a:lnTo>
                <a:lnTo>
                  <a:pt x="2605" y="329"/>
                </a:lnTo>
                <a:lnTo>
                  <a:pt x="2598" y="333"/>
                </a:lnTo>
                <a:lnTo>
                  <a:pt x="2593" y="335"/>
                </a:lnTo>
                <a:lnTo>
                  <a:pt x="2587" y="335"/>
                </a:lnTo>
                <a:lnTo>
                  <a:pt x="2582" y="335"/>
                </a:lnTo>
                <a:lnTo>
                  <a:pt x="2578" y="335"/>
                </a:lnTo>
                <a:lnTo>
                  <a:pt x="2571" y="333"/>
                </a:lnTo>
                <a:lnTo>
                  <a:pt x="2564" y="327"/>
                </a:lnTo>
                <a:lnTo>
                  <a:pt x="2561" y="323"/>
                </a:lnTo>
                <a:lnTo>
                  <a:pt x="2558" y="319"/>
                </a:lnTo>
                <a:lnTo>
                  <a:pt x="2554" y="311"/>
                </a:lnTo>
                <a:lnTo>
                  <a:pt x="2552" y="306"/>
                </a:lnTo>
                <a:lnTo>
                  <a:pt x="2550" y="300"/>
                </a:lnTo>
                <a:lnTo>
                  <a:pt x="2549" y="292"/>
                </a:lnTo>
                <a:lnTo>
                  <a:pt x="2548" y="286"/>
                </a:lnTo>
                <a:lnTo>
                  <a:pt x="2548" y="278"/>
                </a:lnTo>
                <a:lnTo>
                  <a:pt x="2548" y="270"/>
                </a:lnTo>
                <a:lnTo>
                  <a:pt x="2548" y="146"/>
                </a:lnTo>
                <a:lnTo>
                  <a:pt x="2531" y="146"/>
                </a:lnTo>
                <a:lnTo>
                  <a:pt x="2531" y="98"/>
                </a:lnTo>
                <a:lnTo>
                  <a:pt x="2548" y="98"/>
                </a:lnTo>
                <a:lnTo>
                  <a:pt x="2548" y="40"/>
                </a:lnTo>
                <a:lnTo>
                  <a:pt x="2580" y="40"/>
                </a:lnTo>
                <a:lnTo>
                  <a:pt x="2580" y="98"/>
                </a:lnTo>
                <a:lnTo>
                  <a:pt x="2602" y="98"/>
                </a:lnTo>
                <a:close/>
                <a:moveTo>
                  <a:pt x="2647" y="421"/>
                </a:moveTo>
                <a:lnTo>
                  <a:pt x="2641" y="419"/>
                </a:lnTo>
                <a:lnTo>
                  <a:pt x="2635" y="419"/>
                </a:lnTo>
                <a:lnTo>
                  <a:pt x="2629" y="417"/>
                </a:lnTo>
                <a:lnTo>
                  <a:pt x="2625" y="413"/>
                </a:lnTo>
                <a:lnTo>
                  <a:pt x="2634" y="365"/>
                </a:lnTo>
                <a:lnTo>
                  <a:pt x="2638" y="367"/>
                </a:lnTo>
                <a:lnTo>
                  <a:pt x="2642" y="369"/>
                </a:lnTo>
                <a:lnTo>
                  <a:pt x="2645" y="369"/>
                </a:lnTo>
                <a:lnTo>
                  <a:pt x="2648" y="367"/>
                </a:lnTo>
                <a:lnTo>
                  <a:pt x="2651" y="365"/>
                </a:lnTo>
                <a:lnTo>
                  <a:pt x="2654" y="361"/>
                </a:lnTo>
                <a:lnTo>
                  <a:pt x="2656" y="357"/>
                </a:lnTo>
                <a:lnTo>
                  <a:pt x="2658" y="349"/>
                </a:lnTo>
                <a:lnTo>
                  <a:pt x="2660" y="339"/>
                </a:lnTo>
                <a:lnTo>
                  <a:pt x="2616" y="98"/>
                </a:lnTo>
                <a:lnTo>
                  <a:pt x="2652" y="98"/>
                </a:lnTo>
                <a:lnTo>
                  <a:pt x="2676" y="270"/>
                </a:lnTo>
                <a:lnTo>
                  <a:pt x="2702" y="98"/>
                </a:lnTo>
                <a:lnTo>
                  <a:pt x="2737" y="98"/>
                </a:lnTo>
                <a:lnTo>
                  <a:pt x="2691" y="357"/>
                </a:lnTo>
                <a:lnTo>
                  <a:pt x="2688" y="371"/>
                </a:lnTo>
                <a:lnTo>
                  <a:pt x="2685" y="383"/>
                </a:lnTo>
                <a:lnTo>
                  <a:pt x="2683" y="389"/>
                </a:lnTo>
                <a:lnTo>
                  <a:pt x="2680" y="393"/>
                </a:lnTo>
                <a:lnTo>
                  <a:pt x="2676" y="403"/>
                </a:lnTo>
                <a:lnTo>
                  <a:pt x="2673" y="407"/>
                </a:lnTo>
                <a:lnTo>
                  <a:pt x="2670" y="411"/>
                </a:lnTo>
                <a:lnTo>
                  <a:pt x="2663" y="417"/>
                </a:lnTo>
                <a:lnTo>
                  <a:pt x="2660" y="417"/>
                </a:lnTo>
                <a:lnTo>
                  <a:pt x="2656" y="419"/>
                </a:lnTo>
                <a:lnTo>
                  <a:pt x="2647" y="421"/>
                </a:lnTo>
                <a:close/>
                <a:moveTo>
                  <a:pt x="1134" y="557"/>
                </a:moveTo>
                <a:lnTo>
                  <a:pt x="1133" y="547"/>
                </a:lnTo>
                <a:lnTo>
                  <a:pt x="1131" y="539"/>
                </a:lnTo>
                <a:lnTo>
                  <a:pt x="1129" y="533"/>
                </a:lnTo>
                <a:lnTo>
                  <a:pt x="1126" y="527"/>
                </a:lnTo>
                <a:lnTo>
                  <a:pt x="1122" y="523"/>
                </a:lnTo>
                <a:lnTo>
                  <a:pt x="1120" y="521"/>
                </a:lnTo>
                <a:lnTo>
                  <a:pt x="1118" y="519"/>
                </a:lnTo>
                <a:lnTo>
                  <a:pt x="1113" y="517"/>
                </a:lnTo>
                <a:lnTo>
                  <a:pt x="1107" y="517"/>
                </a:lnTo>
                <a:lnTo>
                  <a:pt x="1101" y="517"/>
                </a:lnTo>
                <a:lnTo>
                  <a:pt x="1096" y="519"/>
                </a:lnTo>
                <a:lnTo>
                  <a:pt x="1092" y="523"/>
                </a:lnTo>
                <a:lnTo>
                  <a:pt x="1090" y="525"/>
                </a:lnTo>
                <a:lnTo>
                  <a:pt x="1088" y="527"/>
                </a:lnTo>
                <a:lnTo>
                  <a:pt x="1085" y="533"/>
                </a:lnTo>
                <a:lnTo>
                  <a:pt x="1083" y="539"/>
                </a:lnTo>
                <a:lnTo>
                  <a:pt x="1082" y="545"/>
                </a:lnTo>
                <a:lnTo>
                  <a:pt x="1082" y="553"/>
                </a:lnTo>
                <a:lnTo>
                  <a:pt x="1082" y="557"/>
                </a:lnTo>
                <a:lnTo>
                  <a:pt x="1082" y="561"/>
                </a:lnTo>
                <a:lnTo>
                  <a:pt x="1084" y="567"/>
                </a:lnTo>
                <a:lnTo>
                  <a:pt x="1086" y="573"/>
                </a:lnTo>
                <a:lnTo>
                  <a:pt x="1089" y="577"/>
                </a:lnTo>
                <a:lnTo>
                  <a:pt x="1093" y="581"/>
                </a:lnTo>
                <a:lnTo>
                  <a:pt x="1097" y="585"/>
                </a:lnTo>
                <a:lnTo>
                  <a:pt x="1107" y="591"/>
                </a:lnTo>
                <a:lnTo>
                  <a:pt x="1121" y="597"/>
                </a:lnTo>
                <a:lnTo>
                  <a:pt x="1127" y="601"/>
                </a:lnTo>
                <a:lnTo>
                  <a:pt x="1134" y="605"/>
                </a:lnTo>
                <a:lnTo>
                  <a:pt x="1145" y="615"/>
                </a:lnTo>
                <a:lnTo>
                  <a:pt x="1150" y="621"/>
                </a:lnTo>
                <a:lnTo>
                  <a:pt x="1155" y="629"/>
                </a:lnTo>
                <a:lnTo>
                  <a:pt x="1158" y="637"/>
                </a:lnTo>
                <a:lnTo>
                  <a:pt x="1162" y="645"/>
                </a:lnTo>
                <a:lnTo>
                  <a:pt x="1164" y="655"/>
                </a:lnTo>
                <a:lnTo>
                  <a:pt x="1166" y="665"/>
                </a:lnTo>
                <a:lnTo>
                  <a:pt x="1167" y="677"/>
                </a:lnTo>
                <a:lnTo>
                  <a:pt x="1168" y="691"/>
                </a:lnTo>
                <a:lnTo>
                  <a:pt x="1168" y="701"/>
                </a:lnTo>
                <a:lnTo>
                  <a:pt x="1167" y="711"/>
                </a:lnTo>
                <a:lnTo>
                  <a:pt x="1166" y="721"/>
                </a:lnTo>
                <a:lnTo>
                  <a:pt x="1164" y="729"/>
                </a:lnTo>
                <a:lnTo>
                  <a:pt x="1162" y="737"/>
                </a:lnTo>
                <a:lnTo>
                  <a:pt x="1159" y="745"/>
                </a:lnTo>
                <a:lnTo>
                  <a:pt x="1155" y="753"/>
                </a:lnTo>
                <a:lnTo>
                  <a:pt x="1152" y="759"/>
                </a:lnTo>
                <a:lnTo>
                  <a:pt x="1148" y="765"/>
                </a:lnTo>
                <a:lnTo>
                  <a:pt x="1143" y="771"/>
                </a:lnTo>
                <a:lnTo>
                  <a:pt x="1138" y="775"/>
                </a:lnTo>
                <a:lnTo>
                  <a:pt x="1132" y="779"/>
                </a:lnTo>
                <a:lnTo>
                  <a:pt x="1120" y="783"/>
                </a:lnTo>
                <a:lnTo>
                  <a:pt x="1114" y="785"/>
                </a:lnTo>
                <a:lnTo>
                  <a:pt x="1107" y="785"/>
                </a:lnTo>
                <a:lnTo>
                  <a:pt x="1100" y="785"/>
                </a:lnTo>
                <a:lnTo>
                  <a:pt x="1093" y="783"/>
                </a:lnTo>
                <a:lnTo>
                  <a:pt x="1087" y="781"/>
                </a:lnTo>
                <a:lnTo>
                  <a:pt x="1081" y="777"/>
                </a:lnTo>
                <a:lnTo>
                  <a:pt x="1076" y="775"/>
                </a:lnTo>
                <a:lnTo>
                  <a:pt x="1070" y="769"/>
                </a:lnTo>
                <a:lnTo>
                  <a:pt x="1066" y="765"/>
                </a:lnTo>
                <a:lnTo>
                  <a:pt x="1061" y="759"/>
                </a:lnTo>
                <a:lnTo>
                  <a:pt x="1057" y="751"/>
                </a:lnTo>
                <a:lnTo>
                  <a:pt x="1054" y="743"/>
                </a:lnTo>
                <a:lnTo>
                  <a:pt x="1051" y="735"/>
                </a:lnTo>
                <a:lnTo>
                  <a:pt x="1048" y="727"/>
                </a:lnTo>
                <a:lnTo>
                  <a:pt x="1046" y="717"/>
                </a:lnTo>
                <a:lnTo>
                  <a:pt x="1045" y="705"/>
                </a:lnTo>
                <a:lnTo>
                  <a:pt x="1044" y="693"/>
                </a:lnTo>
                <a:lnTo>
                  <a:pt x="1044" y="681"/>
                </a:lnTo>
                <a:lnTo>
                  <a:pt x="1076" y="681"/>
                </a:lnTo>
                <a:lnTo>
                  <a:pt x="1077" y="693"/>
                </a:lnTo>
                <a:lnTo>
                  <a:pt x="1079" y="703"/>
                </a:lnTo>
                <a:lnTo>
                  <a:pt x="1081" y="711"/>
                </a:lnTo>
                <a:lnTo>
                  <a:pt x="1083" y="713"/>
                </a:lnTo>
                <a:lnTo>
                  <a:pt x="1085" y="717"/>
                </a:lnTo>
                <a:lnTo>
                  <a:pt x="1090" y="723"/>
                </a:lnTo>
                <a:lnTo>
                  <a:pt x="1095" y="725"/>
                </a:lnTo>
                <a:lnTo>
                  <a:pt x="1100" y="729"/>
                </a:lnTo>
                <a:lnTo>
                  <a:pt x="1107" y="729"/>
                </a:lnTo>
                <a:lnTo>
                  <a:pt x="1113" y="729"/>
                </a:lnTo>
                <a:lnTo>
                  <a:pt x="1118" y="727"/>
                </a:lnTo>
                <a:lnTo>
                  <a:pt x="1123" y="723"/>
                </a:lnTo>
                <a:lnTo>
                  <a:pt x="1127" y="719"/>
                </a:lnTo>
                <a:lnTo>
                  <a:pt x="1130" y="713"/>
                </a:lnTo>
                <a:lnTo>
                  <a:pt x="1132" y="705"/>
                </a:lnTo>
                <a:lnTo>
                  <a:pt x="1134" y="699"/>
                </a:lnTo>
                <a:lnTo>
                  <a:pt x="1134" y="691"/>
                </a:lnTo>
                <a:lnTo>
                  <a:pt x="1134" y="683"/>
                </a:lnTo>
                <a:lnTo>
                  <a:pt x="1133" y="675"/>
                </a:lnTo>
                <a:lnTo>
                  <a:pt x="1132" y="673"/>
                </a:lnTo>
                <a:lnTo>
                  <a:pt x="1130" y="671"/>
                </a:lnTo>
                <a:lnTo>
                  <a:pt x="1127" y="665"/>
                </a:lnTo>
                <a:lnTo>
                  <a:pt x="1124" y="661"/>
                </a:lnTo>
                <a:lnTo>
                  <a:pt x="1119" y="657"/>
                </a:lnTo>
                <a:lnTo>
                  <a:pt x="1114" y="655"/>
                </a:lnTo>
                <a:lnTo>
                  <a:pt x="1108" y="651"/>
                </a:lnTo>
                <a:lnTo>
                  <a:pt x="1091" y="643"/>
                </a:lnTo>
                <a:lnTo>
                  <a:pt x="1081" y="637"/>
                </a:lnTo>
                <a:lnTo>
                  <a:pt x="1073" y="629"/>
                </a:lnTo>
                <a:lnTo>
                  <a:pt x="1065" y="621"/>
                </a:lnTo>
                <a:lnTo>
                  <a:pt x="1059" y="613"/>
                </a:lnTo>
                <a:lnTo>
                  <a:pt x="1056" y="607"/>
                </a:lnTo>
                <a:lnTo>
                  <a:pt x="1054" y="601"/>
                </a:lnTo>
                <a:lnTo>
                  <a:pt x="1052" y="595"/>
                </a:lnTo>
                <a:lnTo>
                  <a:pt x="1051" y="587"/>
                </a:lnTo>
                <a:lnTo>
                  <a:pt x="1049" y="581"/>
                </a:lnTo>
                <a:lnTo>
                  <a:pt x="1048" y="573"/>
                </a:lnTo>
                <a:lnTo>
                  <a:pt x="1048" y="565"/>
                </a:lnTo>
                <a:lnTo>
                  <a:pt x="1048" y="557"/>
                </a:lnTo>
                <a:lnTo>
                  <a:pt x="1048" y="543"/>
                </a:lnTo>
                <a:lnTo>
                  <a:pt x="1049" y="537"/>
                </a:lnTo>
                <a:lnTo>
                  <a:pt x="1050" y="529"/>
                </a:lnTo>
                <a:lnTo>
                  <a:pt x="1052" y="517"/>
                </a:lnTo>
                <a:lnTo>
                  <a:pt x="1054" y="513"/>
                </a:lnTo>
                <a:lnTo>
                  <a:pt x="1055" y="507"/>
                </a:lnTo>
                <a:lnTo>
                  <a:pt x="1060" y="497"/>
                </a:lnTo>
                <a:lnTo>
                  <a:pt x="1065" y="487"/>
                </a:lnTo>
                <a:lnTo>
                  <a:pt x="1067" y="483"/>
                </a:lnTo>
                <a:lnTo>
                  <a:pt x="1070" y="479"/>
                </a:lnTo>
                <a:lnTo>
                  <a:pt x="1077" y="473"/>
                </a:lnTo>
                <a:lnTo>
                  <a:pt x="1084" y="469"/>
                </a:lnTo>
                <a:lnTo>
                  <a:pt x="1091" y="465"/>
                </a:lnTo>
                <a:lnTo>
                  <a:pt x="1099" y="463"/>
                </a:lnTo>
                <a:lnTo>
                  <a:pt x="1107" y="461"/>
                </a:lnTo>
                <a:lnTo>
                  <a:pt x="1116" y="463"/>
                </a:lnTo>
                <a:lnTo>
                  <a:pt x="1124" y="465"/>
                </a:lnTo>
                <a:lnTo>
                  <a:pt x="1131" y="469"/>
                </a:lnTo>
                <a:lnTo>
                  <a:pt x="1138" y="473"/>
                </a:lnTo>
                <a:lnTo>
                  <a:pt x="1144" y="481"/>
                </a:lnTo>
                <a:lnTo>
                  <a:pt x="1149" y="487"/>
                </a:lnTo>
                <a:lnTo>
                  <a:pt x="1154" y="497"/>
                </a:lnTo>
                <a:lnTo>
                  <a:pt x="1158" y="507"/>
                </a:lnTo>
                <a:lnTo>
                  <a:pt x="1161" y="517"/>
                </a:lnTo>
                <a:lnTo>
                  <a:pt x="1164" y="529"/>
                </a:lnTo>
                <a:lnTo>
                  <a:pt x="1165" y="537"/>
                </a:lnTo>
                <a:lnTo>
                  <a:pt x="1165" y="543"/>
                </a:lnTo>
                <a:lnTo>
                  <a:pt x="1166" y="557"/>
                </a:lnTo>
                <a:lnTo>
                  <a:pt x="1134" y="557"/>
                </a:lnTo>
                <a:close/>
                <a:moveTo>
                  <a:pt x="1245" y="785"/>
                </a:moveTo>
                <a:lnTo>
                  <a:pt x="1236" y="783"/>
                </a:lnTo>
                <a:lnTo>
                  <a:pt x="1232" y="783"/>
                </a:lnTo>
                <a:lnTo>
                  <a:pt x="1228" y="781"/>
                </a:lnTo>
                <a:lnTo>
                  <a:pt x="1221" y="775"/>
                </a:lnTo>
                <a:lnTo>
                  <a:pt x="1214" y="769"/>
                </a:lnTo>
                <a:lnTo>
                  <a:pt x="1208" y="761"/>
                </a:lnTo>
                <a:lnTo>
                  <a:pt x="1205" y="755"/>
                </a:lnTo>
                <a:lnTo>
                  <a:pt x="1202" y="751"/>
                </a:lnTo>
                <a:lnTo>
                  <a:pt x="1200" y="745"/>
                </a:lnTo>
                <a:lnTo>
                  <a:pt x="1198" y="739"/>
                </a:lnTo>
                <a:lnTo>
                  <a:pt x="1195" y="733"/>
                </a:lnTo>
                <a:lnTo>
                  <a:pt x="1193" y="727"/>
                </a:lnTo>
                <a:lnTo>
                  <a:pt x="1191" y="719"/>
                </a:lnTo>
                <a:lnTo>
                  <a:pt x="1190" y="713"/>
                </a:lnTo>
                <a:lnTo>
                  <a:pt x="1188" y="697"/>
                </a:lnTo>
                <a:lnTo>
                  <a:pt x="1186" y="681"/>
                </a:lnTo>
                <a:lnTo>
                  <a:pt x="1186" y="663"/>
                </a:lnTo>
                <a:lnTo>
                  <a:pt x="1186" y="645"/>
                </a:lnTo>
                <a:lnTo>
                  <a:pt x="1188" y="629"/>
                </a:lnTo>
                <a:lnTo>
                  <a:pt x="1189" y="621"/>
                </a:lnTo>
                <a:lnTo>
                  <a:pt x="1190" y="613"/>
                </a:lnTo>
                <a:lnTo>
                  <a:pt x="1193" y="599"/>
                </a:lnTo>
                <a:lnTo>
                  <a:pt x="1198" y="587"/>
                </a:lnTo>
                <a:lnTo>
                  <a:pt x="1202" y="575"/>
                </a:lnTo>
                <a:lnTo>
                  <a:pt x="1208" y="565"/>
                </a:lnTo>
                <a:lnTo>
                  <a:pt x="1214" y="557"/>
                </a:lnTo>
                <a:lnTo>
                  <a:pt x="1217" y="553"/>
                </a:lnTo>
                <a:lnTo>
                  <a:pt x="1221" y="549"/>
                </a:lnTo>
                <a:lnTo>
                  <a:pt x="1228" y="545"/>
                </a:lnTo>
                <a:lnTo>
                  <a:pt x="1232" y="543"/>
                </a:lnTo>
                <a:lnTo>
                  <a:pt x="1236" y="543"/>
                </a:lnTo>
                <a:lnTo>
                  <a:pt x="1245" y="541"/>
                </a:lnTo>
                <a:lnTo>
                  <a:pt x="1252" y="541"/>
                </a:lnTo>
                <a:lnTo>
                  <a:pt x="1259" y="545"/>
                </a:lnTo>
                <a:lnTo>
                  <a:pt x="1266" y="547"/>
                </a:lnTo>
                <a:lnTo>
                  <a:pt x="1272" y="553"/>
                </a:lnTo>
                <a:lnTo>
                  <a:pt x="1277" y="559"/>
                </a:lnTo>
                <a:lnTo>
                  <a:pt x="1282" y="565"/>
                </a:lnTo>
                <a:lnTo>
                  <a:pt x="1286" y="575"/>
                </a:lnTo>
                <a:lnTo>
                  <a:pt x="1290" y="583"/>
                </a:lnTo>
                <a:lnTo>
                  <a:pt x="1293" y="595"/>
                </a:lnTo>
                <a:lnTo>
                  <a:pt x="1295" y="605"/>
                </a:lnTo>
                <a:lnTo>
                  <a:pt x="1297" y="619"/>
                </a:lnTo>
                <a:lnTo>
                  <a:pt x="1297" y="631"/>
                </a:lnTo>
                <a:lnTo>
                  <a:pt x="1267" y="631"/>
                </a:lnTo>
                <a:lnTo>
                  <a:pt x="1266" y="623"/>
                </a:lnTo>
                <a:lnTo>
                  <a:pt x="1264" y="615"/>
                </a:lnTo>
                <a:lnTo>
                  <a:pt x="1262" y="609"/>
                </a:lnTo>
                <a:lnTo>
                  <a:pt x="1260" y="603"/>
                </a:lnTo>
                <a:lnTo>
                  <a:pt x="1257" y="599"/>
                </a:lnTo>
                <a:lnTo>
                  <a:pt x="1253" y="595"/>
                </a:lnTo>
                <a:lnTo>
                  <a:pt x="1249" y="593"/>
                </a:lnTo>
                <a:lnTo>
                  <a:pt x="1245" y="593"/>
                </a:lnTo>
                <a:lnTo>
                  <a:pt x="1240" y="593"/>
                </a:lnTo>
                <a:lnTo>
                  <a:pt x="1235" y="597"/>
                </a:lnTo>
                <a:lnTo>
                  <a:pt x="1231" y="603"/>
                </a:lnTo>
                <a:lnTo>
                  <a:pt x="1227" y="611"/>
                </a:lnTo>
                <a:lnTo>
                  <a:pt x="1225" y="615"/>
                </a:lnTo>
                <a:lnTo>
                  <a:pt x="1224" y="621"/>
                </a:lnTo>
                <a:lnTo>
                  <a:pt x="1222" y="633"/>
                </a:lnTo>
                <a:lnTo>
                  <a:pt x="1220" y="647"/>
                </a:lnTo>
                <a:lnTo>
                  <a:pt x="1220" y="663"/>
                </a:lnTo>
                <a:lnTo>
                  <a:pt x="1220" y="679"/>
                </a:lnTo>
                <a:lnTo>
                  <a:pt x="1222" y="693"/>
                </a:lnTo>
                <a:lnTo>
                  <a:pt x="1223" y="699"/>
                </a:lnTo>
                <a:lnTo>
                  <a:pt x="1224" y="705"/>
                </a:lnTo>
                <a:lnTo>
                  <a:pt x="1225" y="709"/>
                </a:lnTo>
                <a:lnTo>
                  <a:pt x="1227" y="715"/>
                </a:lnTo>
                <a:lnTo>
                  <a:pt x="1231" y="723"/>
                </a:lnTo>
                <a:lnTo>
                  <a:pt x="1233" y="725"/>
                </a:lnTo>
                <a:lnTo>
                  <a:pt x="1235" y="729"/>
                </a:lnTo>
                <a:lnTo>
                  <a:pt x="1240" y="731"/>
                </a:lnTo>
                <a:lnTo>
                  <a:pt x="1242" y="733"/>
                </a:lnTo>
                <a:lnTo>
                  <a:pt x="1245" y="733"/>
                </a:lnTo>
                <a:lnTo>
                  <a:pt x="1249" y="733"/>
                </a:lnTo>
                <a:lnTo>
                  <a:pt x="1253" y="731"/>
                </a:lnTo>
                <a:lnTo>
                  <a:pt x="1256" y="727"/>
                </a:lnTo>
                <a:lnTo>
                  <a:pt x="1259" y="723"/>
                </a:lnTo>
                <a:lnTo>
                  <a:pt x="1262" y="717"/>
                </a:lnTo>
                <a:lnTo>
                  <a:pt x="1264" y="711"/>
                </a:lnTo>
                <a:lnTo>
                  <a:pt x="1266" y="703"/>
                </a:lnTo>
                <a:lnTo>
                  <a:pt x="1267" y="693"/>
                </a:lnTo>
                <a:lnTo>
                  <a:pt x="1297" y="693"/>
                </a:lnTo>
                <a:lnTo>
                  <a:pt x="1297" y="701"/>
                </a:lnTo>
                <a:lnTo>
                  <a:pt x="1297" y="707"/>
                </a:lnTo>
                <a:lnTo>
                  <a:pt x="1295" y="719"/>
                </a:lnTo>
                <a:lnTo>
                  <a:pt x="1294" y="725"/>
                </a:lnTo>
                <a:lnTo>
                  <a:pt x="1293" y="731"/>
                </a:lnTo>
                <a:lnTo>
                  <a:pt x="1292" y="735"/>
                </a:lnTo>
                <a:lnTo>
                  <a:pt x="1290" y="741"/>
                </a:lnTo>
                <a:lnTo>
                  <a:pt x="1287" y="751"/>
                </a:lnTo>
                <a:lnTo>
                  <a:pt x="1282" y="759"/>
                </a:lnTo>
                <a:lnTo>
                  <a:pt x="1277" y="767"/>
                </a:lnTo>
                <a:lnTo>
                  <a:pt x="1272" y="773"/>
                </a:lnTo>
                <a:lnTo>
                  <a:pt x="1266" y="779"/>
                </a:lnTo>
                <a:lnTo>
                  <a:pt x="1259" y="781"/>
                </a:lnTo>
                <a:lnTo>
                  <a:pt x="1252" y="783"/>
                </a:lnTo>
                <a:lnTo>
                  <a:pt x="1245" y="785"/>
                </a:lnTo>
                <a:close/>
                <a:moveTo>
                  <a:pt x="1352" y="643"/>
                </a:moveTo>
                <a:lnTo>
                  <a:pt x="1352" y="779"/>
                </a:lnTo>
                <a:lnTo>
                  <a:pt x="1319" y="779"/>
                </a:lnTo>
                <a:lnTo>
                  <a:pt x="1319" y="465"/>
                </a:lnTo>
                <a:lnTo>
                  <a:pt x="1351" y="465"/>
                </a:lnTo>
                <a:lnTo>
                  <a:pt x="1351" y="585"/>
                </a:lnTo>
                <a:lnTo>
                  <a:pt x="1354" y="577"/>
                </a:lnTo>
                <a:lnTo>
                  <a:pt x="1357" y="567"/>
                </a:lnTo>
                <a:lnTo>
                  <a:pt x="1361" y="559"/>
                </a:lnTo>
                <a:lnTo>
                  <a:pt x="1365" y="553"/>
                </a:lnTo>
                <a:lnTo>
                  <a:pt x="1370" y="547"/>
                </a:lnTo>
                <a:lnTo>
                  <a:pt x="1375" y="545"/>
                </a:lnTo>
                <a:lnTo>
                  <a:pt x="1381" y="543"/>
                </a:lnTo>
                <a:lnTo>
                  <a:pt x="1388" y="541"/>
                </a:lnTo>
                <a:lnTo>
                  <a:pt x="1396" y="543"/>
                </a:lnTo>
                <a:lnTo>
                  <a:pt x="1400" y="545"/>
                </a:lnTo>
                <a:lnTo>
                  <a:pt x="1404" y="547"/>
                </a:lnTo>
                <a:lnTo>
                  <a:pt x="1408" y="551"/>
                </a:lnTo>
                <a:lnTo>
                  <a:pt x="1411" y="555"/>
                </a:lnTo>
                <a:lnTo>
                  <a:pt x="1414" y="559"/>
                </a:lnTo>
                <a:lnTo>
                  <a:pt x="1417" y="565"/>
                </a:lnTo>
                <a:lnTo>
                  <a:pt x="1420" y="571"/>
                </a:lnTo>
                <a:lnTo>
                  <a:pt x="1422" y="577"/>
                </a:lnTo>
                <a:lnTo>
                  <a:pt x="1424" y="585"/>
                </a:lnTo>
                <a:lnTo>
                  <a:pt x="1426" y="593"/>
                </a:lnTo>
                <a:lnTo>
                  <a:pt x="1427" y="601"/>
                </a:lnTo>
                <a:lnTo>
                  <a:pt x="1428" y="611"/>
                </a:lnTo>
                <a:lnTo>
                  <a:pt x="1428" y="619"/>
                </a:lnTo>
                <a:lnTo>
                  <a:pt x="1428" y="629"/>
                </a:lnTo>
                <a:lnTo>
                  <a:pt x="1428" y="779"/>
                </a:lnTo>
                <a:lnTo>
                  <a:pt x="1396" y="779"/>
                </a:lnTo>
                <a:lnTo>
                  <a:pt x="1396" y="641"/>
                </a:lnTo>
                <a:lnTo>
                  <a:pt x="1395" y="631"/>
                </a:lnTo>
                <a:lnTo>
                  <a:pt x="1394" y="623"/>
                </a:lnTo>
                <a:lnTo>
                  <a:pt x="1393" y="615"/>
                </a:lnTo>
                <a:lnTo>
                  <a:pt x="1390" y="607"/>
                </a:lnTo>
                <a:lnTo>
                  <a:pt x="1387" y="603"/>
                </a:lnTo>
                <a:lnTo>
                  <a:pt x="1383" y="599"/>
                </a:lnTo>
                <a:lnTo>
                  <a:pt x="1379" y="597"/>
                </a:lnTo>
                <a:lnTo>
                  <a:pt x="1375" y="595"/>
                </a:lnTo>
                <a:lnTo>
                  <a:pt x="1370" y="597"/>
                </a:lnTo>
                <a:lnTo>
                  <a:pt x="1365" y="599"/>
                </a:lnTo>
                <a:lnTo>
                  <a:pt x="1362" y="603"/>
                </a:lnTo>
                <a:lnTo>
                  <a:pt x="1358" y="609"/>
                </a:lnTo>
                <a:lnTo>
                  <a:pt x="1355" y="615"/>
                </a:lnTo>
                <a:lnTo>
                  <a:pt x="1353" y="623"/>
                </a:lnTo>
                <a:lnTo>
                  <a:pt x="1352" y="633"/>
                </a:lnTo>
                <a:lnTo>
                  <a:pt x="1352" y="643"/>
                </a:lnTo>
                <a:close/>
                <a:moveTo>
                  <a:pt x="1508" y="785"/>
                </a:moveTo>
                <a:lnTo>
                  <a:pt x="1499" y="783"/>
                </a:lnTo>
                <a:lnTo>
                  <a:pt x="1495" y="783"/>
                </a:lnTo>
                <a:lnTo>
                  <a:pt x="1491" y="781"/>
                </a:lnTo>
                <a:lnTo>
                  <a:pt x="1484" y="775"/>
                </a:lnTo>
                <a:lnTo>
                  <a:pt x="1477" y="769"/>
                </a:lnTo>
                <a:lnTo>
                  <a:pt x="1471" y="761"/>
                </a:lnTo>
                <a:lnTo>
                  <a:pt x="1465" y="751"/>
                </a:lnTo>
                <a:lnTo>
                  <a:pt x="1461" y="739"/>
                </a:lnTo>
                <a:lnTo>
                  <a:pt x="1457" y="727"/>
                </a:lnTo>
                <a:lnTo>
                  <a:pt x="1454" y="713"/>
                </a:lnTo>
                <a:lnTo>
                  <a:pt x="1451" y="697"/>
                </a:lnTo>
                <a:lnTo>
                  <a:pt x="1450" y="681"/>
                </a:lnTo>
                <a:lnTo>
                  <a:pt x="1450" y="663"/>
                </a:lnTo>
                <a:lnTo>
                  <a:pt x="1450" y="645"/>
                </a:lnTo>
                <a:lnTo>
                  <a:pt x="1451" y="629"/>
                </a:lnTo>
                <a:lnTo>
                  <a:pt x="1452" y="621"/>
                </a:lnTo>
                <a:lnTo>
                  <a:pt x="1454" y="613"/>
                </a:lnTo>
                <a:lnTo>
                  <a:pt x="1457" y="599"/>
                </a:lnTo>
                <a:lnTo>
                  <a:pt x="1461" y="587"/>
                </a:lnTo>
                <a:lnTo>
                  <a:pt x="1465" y="575"/>
                </a:lnTo>
                <a:lnTo>
                  <a:pt x="1471" y="565"/>
                </a:lnTo>
                <a:lnTo>
                  <a:pt x="1477" y="557"/>
                </a:lnTo>
                <a:lnTo>
                  <a:pt x="1480" y="553"/>
                </a:lnTo>
                <a:lnTo>
                  <a:pt x="1484" y="549"/>
                </a:lnTo>
                <a:lnTo>
                  <a:pt x="1491" y="545"/>
                </a:lnTo>
                <a:lnTo>
                  <a:pt x="1495" y="543"/>
                </a:lnTo>
                <a:lnTo>
                  <a:pt x="1499" y="543"/>
                </a:lnTo>
                <a:lnTo>
                  <a:pt x="1508" y="541"/>
                </a:lnTo>
                <a:lnTo>
                  <a:pt x="1516" y="543"/>
                </a:lnTo>
                <a:lnTo>
                  <a:pt x="1520" y="543"/>
                </a:lnTo>
                <a:lnTo>
                  <a:pt x="1524" y="545"/>
                </a:lnTo>
                <a:lnTo>
                  <a:pt x="1532" y="549"/>
                </a:lnTo>
                <a:lnTo>
                  <a:pt x="1539" y="557"/>
                </a:lnTo>
                <a:lnTo>
                  <a:pt x="1545" y="565"/>
                </a:lnTo>
                <a:lnTo>
                  <a:pt x="1550" y="575"/>
                </a:lnTo>
                <a:lnTo>
                  <a:pt x="1555" y="587"/>
                </a:lnTo>
                <a:lnTo>
                  <a:pt x="1559" y="599"/>
                </a:lnTo>
                <a:lnTo>
                  <a:pt x="1560" y="607"/>
                </a:lnTo>
                <a:lnTo>
                  <a:pt x="1562" y="613"/>
                </a:lnTo>
                <a:lnTo>
                  <a:pt x="1564" y="629"/>
                </a:lnTo>
                <a:lnTo>
                  <a:pt x="1565" y="645"/>
                </a:lnTo>
                <a:lnTo>
                  <a:pt x="1566" y="663"/>
                </a:lnTo>
                <a:lnTo>
                  <a:pt x="1565" y="681"/>
                </a:lnTo>
                <a:lnTo>
                  <a:pt x="1564" y="697"/>
                </a:lnTo>
                <a:lnTo>
                  <a:pt x="1563" y="705"/>
                </a:lnTo>
                <a:lnTo>
                  <a:pt x="1562" y="713"/>
                </a:lnTo>
                <a:lnTo>
                  <a:pt x="1559" y="727"/>
                </a:lnTo>
                <a:lnTo>
                  <a:pt x="1555" y="739"/>
                </a:lnTo>
                <a:lnTo>
                  <a:pt x="1550" y="751"/>
                </a:lnTo>
                <a:lnTo>
                  <a:pt x="1545" y="761"/>
                </a:lnTo>
                <a:lnTo>
                  <a:pt x="1539" y="769"/>
                </a:lnTo>
                <a:lnTo>
                  <a:pt x="1535" y="773"/>
                </a:lnTo>
                <a:lnTo>
                  <a:pt x="1532" y="775"/>
                </a:lnTo>
                <a:lnTo>
                  <a:pt x="1524" y="781"/>
                </a:lnTo>
                <a:lnTo>
                  <a:pt x="1520" y="783"/>
                </a:lnTo>
                <a:lnTo>
                  <a:pt x="1516" y="783"/>
                </a:lnTo>
                <a:lnTo>
                  <a:pt x="1508" y="785"/>
                </a:lnTo>
                <a:close/>
                <a:moveTo>
                  <a:pt x="1508" y="733"/>
                </a:moveTo>
                <a:lnTo>
                  <a:pt x="1513" y="733"/>
                </a:lnTo>
                <a:lnTo>
                  <a:pt x="1516" y="731"/>
                </a:lnTo>
                <a:lnTo>
                  <a:pt x="1518" y="729"/>
                </a:lnTo>
                <a:lnTo>
                  <a:pt x="1521" y="727"/>
                </a:lnTo>
                <a:lnTo>
                  <a:pt x="1523" y="723"/>
                </a:lnTo>
                <a:lnTo>
                  <a:pt x="1524" y="719"/>
                </a:lnTo>
                <a:lnTo>
                  <a:pt x="1526" y="713"/>
                </a:lnTo>
                <a:lnTo>
                  <a:pt x="1529" y="703"/>
                </a:lnTo>
                <a:lnTo>
                  <a:pt x="1531" y="691"/>
                </a:lnTo>
                <a:lnTo>
                  <a:pt x="1532" y="677"/>
                </a:lnTo>
                <a:lnTo>
                  <a:pt x="1532" y="663"/>
                </a:lnTo>
                <a:lnTo>
                  <a:pt x="1532" y="647"/>
                </a:lnTo>
                <a:lnTo>
                  <a:pt x="1531" y="635"/>
                </a:lnTo>
                <a:lnTo>
                  <a:pt x="1529" y="623"/>
                </a:lnTo>
                <a:lnTo>
                  <a:pt x="1526" y="611"/>
                </a:lnTo>
                <a:lnTo>
                  <a:pt x="1524" y="607"/>
                </a:lnTo>
                <a:lnTo>
                  <a:pt x="1523" y="603"/>
                </a:lnTo>
                <a:lnTo>
                  <a:pt x="1518" y="597"/>
                </a:lnTo>
                <a:lnTo>
                  <a:pt x="1513" y="593"/>
                </a:lnTo>
                <a:lnTo>
                  <a:pt x="1508" y="591"/>
                </a:lnTo>
                <a:lnTo>
                  <a:pt x="1502" y="593"/>
                </a:lnTo>
                <a:lnTo>
                  <a:pt x="1499" y="593"/>
                </a:lnTo>
                <a:lnTo>
                  <a:pt x="1497" y="597"/>
                </a:lnTo>
                <a:lnTo>
                  <a:pt x="1495" y="599"/>
                </a:lnTo>
                <a:lnTo>
                  <a:pt x="1493" y="603"/>
                </a:lnTo>
                <a:lnTo>
                  <a:pt x="1491" y="607"/>
                </a:lnTo>
                <a:lnTo>
                  <a:pt x="1489" y="611"/>
                </a:lnTo>
                <a:lnTo>
                  <a:pt x="1486" y="623"/>
                </a:lnTo>
                <a:lnTo>
                  <a:pt x="1484" y="635"/>
                </a:lnTo>
                <a:lnTo>
                  <a:pt x="1483" y="647"/>
                </a:lnTo>
                <a:lnTo>
                  <a:pt x="1483" y="663"/>
                </a:lnTo>
                <a:lnTo>
                  <a:pt x="1483" y="677"/>
                </a:lnTo>
                <a:lnTo>
                  <a:pt x="1484" y="691"/>
                </a:lnTo>
                <a:lnTo>
                  <a:pt x="1486" y="703"/>
                </a:lnTo>
                <a:lnTo>
                  <a:pt x="1489" y="713"/>
                </a:lnTo>
                <a:lnTo>
                  <a:pt x="1490" y="717"/>
                </a:lnTo>
                <a:lnTo>
                  <a:pt x="1491" y="719"/>
                </a:lnTo>
                <a:lnTo>
                  <a:pt x="1493" y="723"/>
                </a:lnTo>
                <a:lnTo>
                  <a:pt x="1497" y="729"/>
                </a:lnTo>
                <a:lnTo>
                  <a:pt x="1502" y="733"/>
                </a:lnTo>
                <a:lnTo>
                  <a:pt x="1508" y="733"/>
                </a:lnTo>
                <a:close/>
                <a:moveTo>
                  <a:pt x="1640" y="785"/>
                </a:moveTo>
                <a:lnTo>
                  <a:pt x="1631" y="783"/>
                </a:lnTo>
                <a:lnTo>
                  <a:pt x="1627" y="783"/>
                </a:lnTo>
                <a:lnTo>
                  <a:pt x="1623" y="781"/>
                </a:lnTo>
                <a:lnTo>
                  <a:pt x="1616" y="775"/>
                </a:lnTo>
                <a:lnTo>
                  <a:pt x="1609" y="769"/>
                </a:lnTo>
                <a:lnTo>
                  <a:pt x="1603" y="761"/>
                </a:lnTo>
                <a:lnTo>
                  <a:pt x="1598" y="751"/>
                </a:lnTo>
                <a:lnTo>
                  <a:pt x="1593" y="739"/>
                </a:lnTo>
                <a:lnTo>
                  <a:pt x="1589" y="727"/>
                </a:lnTo>
                <a:lnTo>
                  <a:pt x="1586" y="713"/>
                </a:lnTo>
                <a:lnTo>
                  <a:pt x="1584" y="697"/>
                </a:lnTo>
                <a:lnTo>
                  <a:pt x="1582" y="681"/>
                </a:lnTo>
                <a:lnTo>
                  <a:pt x="1582" y="663"/>
                </a:lnTo>
                <a:lnTo>
                  <a:pt x="1582" y="645"/>
                </a:lnTo>
                <a:lnTo>
                  <a:pt x="1584" y="629"/>
                </a:lnTo>
                <a:lnTo>
                  <a:pt x="1585" y="621"/>
                </a:lnTo>
                <a:lnTo>
                  <a:pt x="1586" y="613"/>
                </a:lnTo>
                <a:lnTo>
                  <a:pt x="1589" y="599"/>
                </a:lnTo>
                <a:lnTo>
                  <a:pt x="1593" y="587"/>
                </a:lnTo>
                <a:lnTo>
                  <a:pt x="1598" y="575"/>
                </a:lnTo>
                <a:lnTo>
                  <a:pt x="1603" y="565"/>
                </a:lnTo>
                <a:lnTo>
                  <a:pt x="1609" y="557"/>
                </a:lnTo>
                <a:lnTo>
                  <a:pt x="1613" y="553"/>
                </a:lnTo>
                <a:lnTo>
                  <a:pt x="1616" y="549"/>
                </a:lnTo>
                <a:lnTo>
                  <a:pt x="1623" y="545"/>
                </a:lnTo>
                <a:lnTo>
                  <a:pt x="1627" y="543"/>
                </a:lnTo>
                <a:lnTo>
                  <a:pt x="1631" y="543"/>
                </a:lnTo>
                <a:lnTo>
                  <a:pt x="1640" y="541"/>
                </a:lnTo>
                <a:lnTo>
                  <a:pt x="1649" y="543"/>
                </a:lnTo>
                <a:lnTo>
                  <a:pt x="1653" y="543"/>
                </a:lnTo>
                <a:lnTo>
                  <a:pt x="1657" y="545"/>
                </a:lnTo>
                <a:lnTo>
                  <a:pt x="1664" y="549"/>
                </a:lnTo>
                <a:lnTo>
                  <a:pt x="1671" y="557"/>
                </a:lnTo>
                <a:lnTo>
                  <a:pt x="1678" y="565"/>
                </a:lnTo>
                <a:lnTo>
                  <a:pt x="1683" y="575"/>
                </a:lnTo>
                <a:lnTo>
                  <a:pt x="1688" y="587"/>
                </a:lnTo>
                <a:lnTo>
                  <a:pt x="1692" y="599"/>
                </a:lnTo>
                <a:lnTo>
                  <a:pt x="1694" y="607"/>
                </a:lnTo>
                <a:lnTo>
                  <a:pt x="1695" y="613"/>
                </a:lnTo>
                <a:lnTo>
                  <a:pt x="1697" y="629"/>
                </a:lnTo>
                <a:lnTo>
                  <a:pt x="1699" y="645"/>
                </a:lnTo>
                <a:lnTo>
                  <a:pt x="1699" y="663"/>
                </a:lnTo>
                <a:lnTo>
                  <a:pt x="1699" y="681"/>
                </a:lnTo>
                <a:lnTo>
                  <a:pt x="1697" y="697"/>
                </a:lnTo>
                <a:lnTo>
                  <a:pt x="1696" y="705"/>
                </a:lnTo>
                <a:lnTo>
                  <a:pt x="1695" y="713"/>
                </a:lnTo>
                <a:lnTo>
                  <a:pt x="1692" y="727"/>
                </a:lnTo>
                <a:lnTo>
                  <a:pt x="1688" y="739"/>
                </a:lnTo>
                <a:lnTo>
                  <a:pt x="1683" y="751"/>
                </a:lnTo>
                <a:lnTo>
                  <a:pt x="1678" y="761"/>
                </a:lnTo>
                <a:lnTo>
                  <a:pt x="1671" y="769"/>
                </a:lnTo>
                <a:lnTo>
                  <a:pt x="1668" y="773"/>
                </a:lnTo>
                <a:lnTo>
                  <a:pt x="1664" y="775"/>
                </a:lnTo>
                <a:lnTo>
                  <a:pt x="1657" y="781"/>
                </a:lnTo>
                <a:lnTo>
                  <a:pt x="1653" y="783"/>
                </a:lnTo>
                <a:lnTo>
                  <a:pt x="1649" y="783"/>
                </a:lnTo>
                <a:lnTo>
                  <a:pt x="1640" y="785"/>
                </a:lnTo>
                <a:close/>
                <a:moveTo>
                  <a:pt x="1640" y="733"/>
                </a:moveTo>
                <a:lnTo>
                  <a:pt x="1646" y="733"/>
                </a:lnTo>
                <a:lnTo>
                  <a:pt x="1648" y="731"/>
                </a:lnTo>
                <a:lnTo>
                  <a:pt x="1651" y="729"/>
                </a:lnTo>
                <a:lnTo>
                  <a:pt x="1653" y="727"/>
                </a:lnTo>
                <a:lnTo>
                  <a:pt x="1655" y="723"/>
                </a:lnTo>
                <a:lnTo>
                  <a:pt x="1657" y="719"/>
                </a:lnTo>
                <a:lnTo>
                  <a:pt x="1659" y="713"/>
                </a:lnTo>
                <a:lnTo>
                  <a:pt x="1661" y="703"/>
                </a:lnTo>
                <a:lnTo>
                  <a:pt x="1663" y="691"/>
                </a:lnTo>
                <a:lnTo>
                  <a:pt x="1664" y="677"/>
                </a:lnTo>
                <a:lnTo>
                  <a:pt x="1665" y="663"/>
                </a:lnTo>
                <a:lnTo>
                  <a:pt x="1664" y="647"/>
                </a:lnTo>
                <a:lnTo>
                  <a:pt x="1663" y="635"/>
                </a:lnTo>
                <a:lnTo>
                  <a:pt x="1661" y="623"/>
                </a:lnTo>
                <a:lnTo>
                  <a:pt x="1659" y="611"/>
                </a:lnTo>
                <a:lnTo>
                  <a:pt x="1657" y="607"/>
                </a:lnTo>
                <a:lnTo>
                  <a:pt x="1655" y="603"/>
                </a:lnTo>
                <a:lnTo>
                  <a:pt x="1651" y="597"/>
                </a:lnTo>
                <a:lnTo>
                  <a:pt x="1646" y="593"/>
                </a:lnTo>
                <a:lnTo>
                  <a:pt x="1640" y="591"/>
                </a:lnTo>
                <a:lnTo>
                  <a:pt x="1634" y="593"/>
                </a:lnTo>
                <a:lnTo>
                  <a:pt x="1632" y="593"/>
                </a:lnTo>
                <a:lnTo>
                  <a:pt x="1629" y="597"/>
                </a:lnTo>
                <a:lnTo>
                  <a:pt x="1627" y="599"/>
                </a:lnTo>
                <a:lnTo>
                  <a:pt x="1625" y="603"/>
                </a:lnTo>
                <a:lnTo>
                  <a:pt x="1623" y="607"/>
                </a:lnTo>
                <a:lnTo>
                  <a:pt x="1622" y="611"/>
                </a:lnTo>
                <a:lnTo>
                  <a:pt x="1619" y="623"/>
                </a:lnTo>
                <a:lnTo>
                  <a:pt x="1617" y="635"/>
                </a:lnTo>
                <a:lnTo>
                  <a:pt x="1616" y="647"/>
                </a:lnTo>
                <a:lnTo>
                  <a:pt x="1615" y="663"/>
                </a:lnTo>
                <a:lnTo>
                  <a:pt x="1616" y="677"/>
                </a:lnTo>
                <a:lnTo>
                  <a:pt x="1617" y="691"/>
                </a:lnTo>
                <a:lnTo>
                  <a:pt x="1619" y="703"/>
                </a:lnTo>
                <a:lnTo>
                  <a:pt x="1622" y="713"/>
                </a:lnTo>
                <a:lnTo>
                  <a:pt x="1622" y="717"/>
                </a:lnTo>
                <a:lnTo>
                  <a:pt x="1623" y="719"/>
                </a:lnTo>
                <a:lnTo>
                  <a:pt x="1625" y="723"/>
                </a:lnTo>
                <a:lnTo>
                  <a:pt x="1629" y="729"/>
                </a:lnTo>
                <a:lnTo>
                  <a:pt x="1634" y="733"/>
                </a:lnTo>
                <a:lnTo>
                  <a:pt x="1640" y="733"/>
                </a:lnTo>
                <a:close/>
                <a:moveTo>
                  <a:pt x="1754" y="779"/>
                </a:moveTo>
                <a:lnTo>
                  <a:pt x="1721" y="779"/>
                </a:lnTo>
                <a:lnTo>
                  <a:pt x="1721" y="465"/>
                </a:lnTo>
                <a:lnTo>
                  <a:pt x="1754" y="465"/>
                </a:lnTo>
                <a:lnTo>
                  <a:pt x="1754" y="779"/>
                </a:lnTo>
                <a:close/>
                <a:moveTo>
                  <a:pt x="1883" y="785"/>
                </a:moveTo>
                <a:lnTo>
                  <a:pt x="1875" y="783"/>
                </a:lnTo>
                <a:lnTo>
                  <a:pt x="1871" y="783"/>
                </a:lnTo>
                <a:lnTo>
                  <a:pt x="1867" y="781"/>
                </a:lnTo>
                <a:lnTo>
                  <a:pt x="1859" y="775"/>
                </a:lnTo>
                <a:lnTo>
                  <a:pt x="1852" y="769"/>
                </a:lnTo>
                <a:lnTo>
                  <a:pt x="1846" y="761"/>
                </a:lnTo>
                <a:lnTo>
                  <a:pt x="1841" y="751"/>
                </a:lnTo>
                <a:lnTo>
                  <a:pt x="1836" y="739"/>
                </a:lnTo>
                <a:lnTo>
                  <a:pt x="1832" y="727"/>
                </a:lnTo>
                <a:lnTo>
                  <a:pt x="1829" y="713"/>
                </a:lnTo>
                <a:lnTo>
                  <a:pt x="1827" y="697"/>
                </a:lnTo>
                <a:lnTo>
                  <a:pt x="1826" y="681"/>
                </a:lnTo>
                <a:lnTo>
                  <a:pt x="1825" y="663"/>
                </a:lnTo>
                <a:lnTo>
                  <a:pt x="1826" y="645"/>
                </a:lnTo>
                <a:lnTo>
                  <a:pt x="1827" y="629"/>
                </a:lnTo>
                <a:lnTo>
                  <a:pt x="1828" y="621"/>
                </a:lnTo>
                <a:lnTo>
                  <a:pt x="1829" y="613"/>
                </a:lnTo>
                <a:lnTo>
                  <a:pt x="1832" y="599"/>
                </a:lnTo>
                <a:lnTo>
                  <a:pt x="1836" y="587"/>
                </a:lnTo>
                <a:lnTo>
                  <a:pt x="1841" y="575"/>
                </a:lnTo>
                <a:lnTo>
                  <a:pt x="1846" y="565"/>
                </a:lnTo>
                <a:lnTo>
                  <a:pt x="1852" y="557"/>
                </a:lnTo>
                <a:lnTo>
                  <a:pt x="1856" y="553"/>
                </a:lnTo>
                <a:lnTo>
                  <a:pt x="1859" y="549"/>
                </a:lnTo>
                <a:lnTo>
                  <a:pt x="1867" y="545"/>
                </a:lnTo>
                <a:lnTo>
                  <a:pt x="1871" y="543"/>
                </a:lnTo>
                <a:lnTo>
                  <a:pt x="1875" y="543"/>
                </a:lnTo>
                <a:lnTo>
                  <a:pt x="1883" y="541"/>
                </a:lnTo>
                <a:lnTo>
                  <a:pt x="1892" y="543"/>
                </a:lnTo>
                <a:lnTo>
                  <a:pt x="1896" y="543"/>
                </a:lnTo>
                <a:lnTo>
                  <a:pt x="1900" y="545"/>
                </a:lnTo>
                <a:lnTo>
                  <a:pt x="1907" y="549"/>
                </a:lnTo>
                <a:lnTo>
                  <a:pt x="1914" y="557"/>
                </a:lnTo>
                <a:lnTo>
                  <a:pt x="1920" y="565"/>
                </a:lnTo>
                <a:lnTo>
                  <a:pt x="1926" y="575"/>
                </a:lnTo>
                <a:lnTo>
                  <a:pt x="1930" y="587"/>
                </a:lnTo>
                <a:lnTo>
                  <a:pt x="1934" y="599"/>
                </a:lnTo>
                <a:lnTo>
                  <a:pt x="1936" y="607"/>
                </a:lnTo>
                <a:lnTo>
                  <a:pt x="1937" y="613"/>
                </a:lnTo>
                <a:lnTo>
                  <a:pt x="1939" y="629"/>
                </a:lnTo>
                <a:lnTo>
                  <a:pt x="1941" y="645"/>
                </a:lnTo>
                <a:lnTo>
                  <a:pt x="1941" y="663"/>
                </a:lnTo>
                <a:lnTo>
                  <a:pt x="1941" y="681"/>
                </a:lnTo>
                <a:lnTo>
                  <a:pt x="1939" y="697"/>
                </a:lnTo>
                <a:lnTo>
                  <a:pt x="1938" y="705"/>
                </a:lnTo>
                <a:lnTo>
                  <a:pt x="1937" y="713"/>
                </a:lnTo>
                <a:lnTo>
                  <a:pt x="1934" y="727"/>
                </a:lnTo>
                <a:lnTo>
                  <a:pt x="1930" y="739"/>
                </a:lnTo>
                <a:lnTo>
                  <a:pt x="1926" y="751"/>
                </a:lnTo>
                <a:lnTo>
                  <a:pt x="1920" y="761"/>
                </a:lnTo>
                <a:lnTo>
                  <a:pt x="1914" y="769"/>
                </a:lnTo>
                <a:lnTo>
                  <a:pt x="1911" y="773"/>
                </a:lnTo>
                <a:lnTo>
                  <a:pt x="1907" y="775"/>
                </a:lnTo>
                <a:lnTo>
                  <a:pt x="1900" y="781"/>
                </a:lnTo>
                <a:lnTo>
                  <a:pt x="1896" y="783"/>
                </a:lnTo>
                <a:lnTo>
                  <a:pt x="1892" y="783"/>
                </a:lnTo>
                <a:lnTo>
                  <a:pt x="1883" y="785"/>
                </a:lnTo>
                <a:close/>
                <a:moveTo>
                  <a:pt x="1883" y="733"/>
                </a:moveTo>
                <a:lnTo>
                  <a:pt x="1889" y="733"/>
                </a:lnTo>
                <a:lnTo>
                  <a:pt x="1892" y="731"/>
                </a:lnTo>
                <a:lnTo>
                  <a:pt x="1894" y="729"/>
                </a:lnTo>
                <a:lnTo>
                  <a:pt x="1896" y="727"/>
                </a:lnTo>
                <a:lnTo>
                  <a:pt x="1898" y="723"/>
                </a:lnTo>
                <a:lnTo>
                  <a:pt x="1900" y="719"/>
                </a:lnTo>
                <a:lnTo>
                  <a:pt x="1902" y="713"/>
                </a:lnTo>
                <a:lnTo>
                  <a:pt x="1905" y="703"/>
                </a:lnTo>
                <a:lnTo>
                  <a:pt x="1906" y="691"/>
                </a:lnTo>
                <a:lnTo>
                  <a:pt x="1908" y="677"/>
                </a:lnTo>
                <a:lnTo>
                  <a:pt x="1908" y="663"/>
                </a:lnTo>
                <a:lnTo>
                  <a:pt x="1908" y="647"/>
                </a:lnTo>
                <a:lnTo>
                  <a:pt x="1906" y="635"/>
                </a:lnTo>
                <a:lnTo>
                  <a:pt x="1905" y="623"/>
                </a:lnTo>
                <a:lnTo>
                  <a:pt x="1902" y="611"/>
                </a:lnTo>
                <a:lnTo>
                  <a:pt x="1900" y="607"/>
                </a:lnTo>
                <a:lnTo>
                  <a:pt x="1898" y="603"/>
                </a:lnTo>
                <a:lnTo>
                  <a:pt x="1894" y="597"/>
                </a:lnTo>
                <a:lnTo>
                  <a:pt x="1889" y="593"/>
                </a:lnTo>
                <a:lnTo>
                  <a:pt x="1883" y="591"/>
                </a:lnTo>
                <a:lnTo>
                  <a:pt x="1878" y="593"/>
                </a:lnTo>
                <a:lnTo>
                  <a:pt x="1875" y="593"/>
                </a:lnTo>
                <a:lnTo>
                  <a:pt x="1873" y="597"/>
                </a:lnTo>
                <a:lnTo>
                  <a:pt x="1870" y="599"/>
                </a:lnTo>
                <a:lnTo>
                  <a:pt x="1868" y="603"/>
                </a:lnTo>
                <a:lnTo>
                  <a:pt x="1866" y="607"/>
                </a:lnTo>
                <a:lnTo>
                  <a:pt x="1865" y="611"/>
                </a:lnTo>
                <a:lnTo>
                  <a:pt x="1862" y="623"/>
                </a:lnTo>
                <a:lnTo>
                  <a:pt x="1860" y="635"/>
                </a:lnTo>
                <a:lnTo>
                  <a:pt x="1859" y="647"/>
                </a:lnTo>
                <a:lnTo>
                  <a:pt x="1858" y="663"/>
                </a:lnTo>
                <a:lnTo>
                  <a:pt x="1859" y="677"/>
                </a:lnTo>
                <a:lnTo>
                  <a:pt x="1860" y="691"/>
                </a:lnTo>
                <a:lnTo>
                  <a:pt x="1862" y="703"/>
                </a:lnTo>
                <a:lnTo>
                  <a:pt x="1865" y="713"/>
                </a:lnTo>
                <a:lnTo>
                  <a:pt x="1866" y="717"/>
                </a:lnTo>
                <a:lnTo>
                  <a:pt x="1866" y="719"/>
                </a:lnTo>
                <a:lnTo>
                  <a:pt x="1868" y="723"/>
                </a:lnTo>
                <a:lnTo>
                  <a:pt x="1873" y="729"/>
                </a:lnTo>
                <a:lnTo>
                  <a:pt x="1878" y="733"/>
                </a:lnTo>
                <a:lnTo>
                  <a:pt x="1883" y="733"/>
                </a:lnTo>
                <a:close/>
                <a:moveTo>
                  <a:pt x="2024" y="545"/>
                </a:moveTo>
                <a:lnTo>
                  <a:pt x="2024" y="593"/>
                </a:lnTo>
                <a:lnTo>
                  <a:pt x="2001" y="593"/>
                </a:lnTo>
                <a:lnTo>
                  <a:pt x="2001" y="779"/>
                </a:lnTo>
                <a:lnTo>
                  <a:pt x="1968" y="779"/>
                </a:lnTo>
                <a:lnTo>
                  <a:pt x="1968" y="593"/>
                </a:lnTo>
                <a:lnTo>
                  <a:pt x="1952" y="593"/>
                </a:lnTo>
                <a:lnTo>
                  <a:pt x="1952" y="545"/>
                </a:lnTo>
                <a:lnTo>
                  <a:pt x="1968" y="545"/>
                </a:lnTo>
                <a:lnTo>
                  <a:pt x="1968" y="527"/>
                </a:lnTo>
                <a:lnTo>
                  <a:pt x="1969" y="517"/>
                </a:lnTo>
                <a:lnTo>
                  <a:pt x="1969" y="509"/>
                </a:lnTo>
                <a:lnTo>
                  <a:pt x="1971" y="493"/>
                </a:lnTo>
                <a:lnTo>
                  <a:pt x="1973" y="487"/>
                </a:lnTo>
                <a:lnTo>
                  <a:pt x="1975" y="481"/>
                </a:lnTo>
                <a:lnTo>
                  <a:pt x="1977" y="475"/>
                </a:lnTo>
                <a:lnTo>
                  <a:pt x="1979" y="469"/>
                </a:lnTo>
                <a:lnTo>
                  <a:pt x="1985" y="461"/>
                </a:lnTo>
                <a:lnTo>
                  <a:pt x="1987" y="459"/>
                </a:lnTo>
                <a:lnTo>
                  <a:pt x="1988" y="459"/>
                </a:lnTo>
                <a:lnTo>
                  <a:pt x="1992" y="455"/>
                </a:lnTo>
                <a:lnTo>
                  <a:pt x="1999" y="453"/>
                </a:lnTo>
                <a:lnTo>
                  <a:pt x="2003" y="451"/>
                </a:lnTo>
                <a:lnTo>
                  <a:pt x="2007" y="451"/>
                </a:lnTo>
                <a:lnTo>
                  <a:pt x="2014" y="451"/>
                </a:lnTo>
                <a:lnTo>
                  <a:pt x="2021" y="453"/>
                </a:lnTo>
                <a:lnTo>
                  <a:pt x="2030" y="457"/>
                </a:lnTo>
                <a:lnTo>
                  <a:pt x="2024" y="507"/>
                </a:lnTo>
                <a:lnTo>
                  <a:pt x="2020" y="505"/>
                </a:lnTo>
                <a:lnTo>
                  <a:pt x="2014" y="503"/>
                </a:lnTo>
                <a:lnTo>
                  <a:pt x="2010" y="503"/>
                </a:lnTo>
                <a:lnTo>
                  <a:pt x="2008" y="505"/>
                </a:lnTo>
                <a:lnTo>
                  <a:pt x="2005" y="507"/>
                </a:lnTo>
                <a:lnTo>
                  <a:pt x="2004" y="509"/>
                </a:lnTo>
                <a:lnTo>
                  <a:pt x="2003" y="513"/>
                </a:lnTo>
                <a:lnTo>
                  <a:pt x="2002" y="517"/>
                </a:lnTo>
                <a:lnTo>
                  <a:pt x="2001" y="523"/>
                </a:lnTo>
                <a:lnTo>
                  <a:pt x="2001" y="529"/>
                </a:lnTo>
                <a:lnTo>
                  <a:pt x="2001" y="545"/>
                </a:lnTo>
                <a:lnTo>
                  <a:pt x="2024" y="545"/>
                </a:lnTo>
                <a:close/>
                <a:moveTo>
                  <a:pt x="2095" y="779"/>
                </a:moveTo>
                <a:lnTo>
                  <a:pt x="2095" y="465"/>
                </a:lnTo>
                <a:lnTo>
                  <a:pt x="2202" y="465"/>
                </a:lnTo>
                <a:lnTo>
                  <a:pt x="2202" y="521"/>
                </a:lnTo>
                <a:lnTo>
                  <a:pt x="2128" y="521"/>
                </a:lnTo>
                <a:lnTo>
                  <a:pt x="2128" y="595"/>
                </a:lnTo>
                <a:lnTo>
                  <a:pt x="2196" y="595"/>
                </a:lnTo>
                <a:lnTo>
                  <a:pt x="2196" y="651"/>
                </a:lnTo>
                <a:lnTo>
                  <a:pt x="2128" y="651"/>
                </a:lnTo>
                <a:lnTo>
                  <a:pt x="2128" y="725"/>
                </a:lnTo>
                <a:lnTo>
                  <a:pt x="2202" y="725"/>
                </a:lnTo>
                <a:lnTo>
                  <a:pt x="2202" y="779"/>
                </a:lnTo>
                <a:lnTo>
                  <a:pt x="2095" y="779"/>
                </a:lnTo>
                <a:close/>
                <a:moveTo>
                  <a:pt x="2261" y="643"/>
                </a:moveTo>
                <a:lnTo>
                  <a:pt x="2261" y="779"/>
                </a:lnTo>
                <a:lnTo>
                  <a:pt x="2228" y="779"/>
                </a:lnTo>
                <a:lnTo>
                  <a:pt x="2228" y="545"/>
                </a:lnTo>
                <a:lnTo>
                  <a:pt x="2260" y="545"/>
                </a:lnTo>
                <a:lnTo>
                  <a:pt x="2260" y="585"/>
                </a:lnTo>
                <a:lnTo>
                  <a:pt x="2263" y="577"/>
                </a:lnTo>
                <a:lnTo>
                  <a:pt x="2266" y="567"/>
                </a:lnTo>
                <a:lnTo>
                  <a:pt x="2270" y="559"/>
                </a:lnTo>
                <a:lnTo>
                  <a:pt x="2274" y="553"/>
                </a:lnTo>
                <a:lnTo>
                  <a:pt x="2279" y="549"/>
                </a:lnTo>
                <a:lnTo>
                  <a:pt x="2284" y="545"/>
                </a:lnTo>
                <a:lnTo>
                  <a:pt x="2290" y="543"/>
                </a:lnTo>
                <a:lnTo>
                  <a:pt x="2296" y="541"/>
                </a:lnTo>
                <a:lnTo>
                  <a:pt x="2305" y="543"/>
                </a:lnTo>
                <a:lnTo>
                  <a:pt x="2309" y="545"/>
                </a:lnTo>
                <a:lnTo>
                  <a:pt x="2313" y="547"/>
                </a:lnTo>
                <a:lnTo>
                  <a:pt x="2317" y="551"/>
                </a:lnTo>
                <a:lnTo>
                  <a:pt x="2320" y="555"/>
                </a:lnTo>
                <a:lnTo>
                  <a:pt x="2323" y="559"/>
                </a:lnTo>
                <a:lnTo>
                  <a:pt x="2326" y="565"/>
                </a:lnTo>
                <a:lnTo>
                  <a:pt x="2329" y="571"/>
                </a:lnTo>
                <a:lnTo>
                  <a:pt x="2331" y="577"/>
                </a:lnTo>
                <a:lnTo>
                  <a:pt x="2333" y="585"/>
                </a:lnTo>
                <a:lnTo>
                  <a:pt x="2334" y="593"/>
                </a:lnTo>
                <a:lnTo>
                  <a:pt x="2335" y="601"/>
                </a:lnTo>
                <a:lnTo>
                  <a:pt x="2336" y="611"/>
                </a:lnTo>
                <a:lnTo>
                  <a:pt x="2337" y="619"/>
                </a:lnTo>
                <a:lnTo>
                  <a:pt x="2337" y="629"/>
                </a:lnTo>
                <a:lnTo>
                  <a:pt x="2337" y="779"/>
                </a:lnTo>
                <a:lnTo>
                  <a:pt x="2304" y="779"/>
                </a:lnTo>
                <a:lnTo>
                  <a:pt x="2304" y="641"/>
                </a:lnTo>
                <a:lnTo>
                  <a:pt x="2304" y="631"/>
                </a:lnTo>
                <a:lnTo>
                  <a:pt x="2303" y="623"/>
                </a:lnTo>
                <a:lnTo>
                  <a:pt x="2301" y="615"/>
                </a:lnTo>
                <a:lnTo>
                  <a:pt x="2299" y="607"/>
                </a:lnTo>
                <a:lnTo>
                  <a:pt x="2296" y="603"/>
                </a:lnTo>
                <a:lnTo>
                  <a:pt x="2292" y="599"/>
                </a:lnTo>
                <a:lnTo>
                  <a:pt x="2288" y="597"/>
                </a:lnTo>
                <a:lnTo>
                  <a:pt x="2283" y="595"/>
                </a:lnTo>
                <a:lnTo>
                  <a:pt x="2279" y="597"/>
                </a:lnTo>
                <a:lnTo>
                  <a:pt x="2274" y="599"/>
                </a:lnTo>
                <a:lnTo>
                  <a:pt x="2271" y="603"/>
                </a:lnTo>
                <a:lnTo>
                  <a:pt x="2267" y="609"/>
                </a:lnTo>
                <a:lnTo>
                  <a:pt x="2265" y="615"/>
                </a:lnTo>
                <a:lnTo>
                  <a:pt x="2263" y="623"/>
                </a:lnTo>
                <a:lnTo>
                  <a:pt x="2262" y="633"/>
                </a:lnTo>
                <a:lnTo>
                  <a:pt x="2261" y="643"/>
                </a:lnTo>
                <a:close/>
                <a:moveTo>
                  <a:pt x="2416" y="873"/>
                </a:moveTo>
                <a:lnTo>
                  <a:pt x="2405" y="873"/>
                </a:lnTo>
                <a:lnTo>
                  <a:pt x="2395" y="869"/>
                </a:lnTo>
                <a:lnTo>
                  <a:pt x="2391" y="865"/>
                </a:lnTo>
                <a:lnTo>
                  <a:pt x="2387" y="863"/>
                </a:lnTo>
                <a:lnTo>
                  <a:pt x="2383" y="859"/>
                </a:lnTo>
                <a:lnTo>
                  <a:pt x="2379" y="855"/>
                </a:lnTo>
                <a:lnTo>
                  <a:pt x="2376" y="849"/>
                </a:lnTo>
                <a:lnTo>
                  <a:pt x="2373" y="845"/>
                </a:lnTo>
                <a:lnTo>
                  <a:pt x="2370" y="839"/>
                </a:lnTo>
                <a:lnTo>
                  <a:pt x="2368" y="833"/>
                </a:lnTo>
                <a:lnTo>
                  <a:pt x="2366" y="827"/>
                </a:lnTo>
                <a:lnTo>
                  <a:pt x="2365" y="821"/>
                </a:lnTo>
                <a:lnTo>
                  <a:pt x="2363" y="815"/>
                </a:lnTo>
                <a:lnTo>
                  <a:pt x="2363" y="807"/>
                </a:lnTo>
                <a:lnTo>
                  <a:pt x="2393" y="799"/>
                </a:lnTo>
                <a:lnTo>
                  <a:pt x="2394" y="805"/>
                </a:lnTo>
                <a:lnTo>
                  <a:pt x="2396" y="809"/>
                </a:lnTo>
                <a:lnTo>
                  <a:pt x="2398" y="815"/>
                </a:lnTo>
                <a:lnTo>
                  <a:pt x="2401" y="819"/>
                </a:lnTo>
                <a:lnTo>
                  <a:pt x="2404" y="821"/>
                </a:lnTo>
                <a:lnTo>
                  <a:pt x="2408" y="825"/>
                </a:lnTo>
                <a:lnTo>
                  <a:pt x="2412" y="825"/>
                </a:lnTo>
                <a:lnTo>
                  <a:pt x="2417" y="827"/>
                </a:lnTo>
                <a:lnTo>
                  <a:pt x="2422" y="825"/>
                </a:lnTo>
                <a:lnTo>
                  <a:pt x="2427" y="823"/>
                </a:lnTo>
                <a:lnTo>
                  <a:pt x="2431" y="821"/>
                </a:lnTo>
                <a:lnTo>
                  <a:pt x="2435" y="815"/>
                </a:lnTo>
                <a:lnTo>
                  <a:pt x="2436" y="813"/>
                </a:lnTo>
                <a:lnTo>
                  <a:pt x="2438" y="809"/>
                </a:lnTo>
                <a:lnTo>
                  <a:pt x="2440" y="803"/>
                </a:lnTo>
                <a:lnTo>
                  <a:pt x="2441" y="793"/>
                </a:lnTo>
                <a:lnTo>
                  <a:pt x="2442" y="781"/>
                </a:lnTo>
                <a:lnTo>
                  <a:pt x="2442" y="739"/>
                </a:lnTo>
                <a:lnTo>
                  <a:pt x="2439" y="745"/>
                </a:lnTo>
                <a:lnTo>
                  <a:pt x="2436" y="753"/>
                </a:lnTo>
                <a:lnTo>
                  <a:pt x="2433" y="759"/>
                </a:lnTo>
                <a:lnTo>
                  <a:pt x="2429" y="765"/>
                </a:lnTo>
                <a:lnTo>
                  <a:pt x="2425" y="769"/>
                </a:lnTo>
                <a:lnTo>
                  <a:pt x="2419" y="773"/>
                </a:lnTo>
                <a:lnTo>
                  <a:pt x="2413" y="775"/>
                </a:lnTo>
                <a:lnTo>
                  <a:pt x="2407" y="777"/>
                </a:lnTo>
                <a:lnTo>
                  <a:pt x="2400" y="775"/>
                </a:lnTo>
                <a:lnTo>
                  <a:pt x="2394" y="773"/>
                </a:lnTo>
                <a:lnTo>
                  <a:pt x="2388" y="769"/>
                </a:lnTo>
                <a:lnTo>
                  <a:pt x="2383" y="765"/>
                </a:lnTo>
                <a:lnTo>
                  <a:pt x="2378" y="757"/>
                </a:lnTo>
                <a:lnTo>
                  <a:pt x="2373" y="749"/>
                </a:lnTo>
                <a:lnTo>
                  <a:pt x="2371" y="743"/>
                </a:lnTo>
                <a:lnTo>
                  <a:pt x="2369" y="739"/>
                </a:lnTo>
                <a:lnTo>
                  <a:pt x="2365" y="727"/>
                </a:lnTo>
                <a:lnTo>
                  <a:pt x="2363" y="713"/>
                </a:lnTo>
                <a:lnTo>
                  <a:pt x="2361" y="697"/>
                </a:lnTo>
                <a:lnTo>
                  <a:pt x="2359" y="681"/>
                </a:lnTo>
                <a:lnTo>
                  <a:pt x="2359" y="661"/>
                </a:lnTo>
                <a:lnTo>
                  <a:pt x="2359" y="643"/>
                </a:lnTo>
                <a:lnTo>
                  <a:pt x="2361" y="625"/>
                </a:lnTo>
                <a:lnTo>
                  <a:pt x="2363" y="609"/>
                </a:lnTo>
                <a:lnTo>
                  <a:pt x="2366" y="595"/>
                </a:lnTo>
                <a:lnTo>
                  <a:pt x="2369" y="583"/>
                </a:lnTo>
                <a:lnTo>
                  <a:pt x="2373" y="571"/>
                </a:lnTo>
                <a:lnTo>
                  <a:pt x="2378" y="563"/>
                </a:lnTo>
                <a:lnTo>
                  <a:pt x="2380" y="559"/>
                </a:lnTo>
                <a:lnTo>
                  <a:pt x="2383" y="555"/>
                </a:lnTo>
                <a:lnTo>
                  <a:pt x="2389" y="549"/>
                </a:lnTo>
                <a:lnTo>
                  <a:pt x="2394" y="545"/>
                </a:lnTo>
                <a:lnTo>
                  <a:pt x="2400" y="543"/>
                </a:lnTo>
                <a:lnTo>
                  <a:pt x="2407" y="541"/>
                </a:lnTo>
                <a:lnTo>
                  <a:pt x="2411" y="541"/>
                </a:lnTo>
                <a:lnTo>
                  <a:pt x="2416" y="543"/>
                </a:lnTo>
                <a:lnTo>
                  <a:pt x="2420" y="545"/>
                </a:lnTo>
                <a:lnTo>
                  <a:pt x="2423" y="547"/>
                </a:lnTo>
                <a:lnTo>
                  <a:pt x="2426" y="551"/>
                </a:lnTo>
                <a:lnTo>
                  <a:pt x="2429" y="555"/>
                </a:lnTo>
                <a:lnTo>
                  <a:pt x="2432" y="559"/>
                </a:lnTo>
                <a:lnTo>
                  <a:pt x="2434" y="565"/>
                </a:lnTo>
                <a:lnTo>
                  <a:pt x="2438" y="575"/>
                </a:lnTo>
                <a:lnTo>
                  <a:pt x="2440" y="583"/>
                </a:lnTo>
                <a:lnTo>
                  <a:pt x="2442" y="545"/>
                </a:lnTo>
                <a:lnTo>
                  <a:pt x="2474" y="545"/>
                </a:lnTo>
                <a:lnTo>
                  <a:pt x="2474" y="783"/>
                </a:lnTo>
                <a:lnTo>
                  <a:pt x="2474" y="797"/>
                </a:lnTo>
                <a:lnTo>
                  <a:pt x="2473" y="803"/>
                </a:lnTo>
                <a:lnTo>
                  <a:pt x="2472" y="809"/>
                </a:lnTo>
                <a:lnTo>
                  <a:pt x="2470" y="821"/>
                </a:lnTo>
                <a:lnTo>
                  <a:pt x="2467" y="833"/>
                </a:lnTo>
                <a:lnTo>
                  <a:pt x="2463" y="843"/>
                </a:lnTo>
                <a:lnTo>
                  <a:pt x="2458" y="851"/>
                </a:lnTo>
                <a:lnTo>
                  <a:pt x="2452" y="857"/>
                </a:lnTo>
                <a:lnTo>
                  <a:pt x="2446" y="863"/>
                </a:lnTo>
                <a:lnTo>
                  <a:pt x="2440" y="867"/>
                </a:lnTo>
                <a:lnTo>
                  <a:pt x="2436" y="869"/>
                </a:lnTo>
                <a:lnTo>
                  <a:pt x="2432" y="871"/>
                </a:lnTo>
                <a:lnTo>
                  <a:pt x="2425" y="873"/>
                </a:lnTo>
                <a:lnTo>
                  <a:pt x="2416" y="873"/>
                </a:lnTo>
                <a:close/>
                <a:moveTo>
                  <a:pt x="2417" y="727"/>
                </a:moveTo>
                <a:lnTo>
                  <a:pt x="2423" y="727"/>
                </a:lnTo>
                <a:lnTo>
                  <a:pt x="2425" y="725"/>
                </a:lnTo>
                <a:lnTo>
                  <a:pt x="2428" y="723"/>
                </a:lnTo>
                <a:lnTo>
                  <a:pt x="2432" y="717"/>
                </a:lnTo>
                <a:lnTo>
                  <a:pt x="2434" y="715"/>
                </a:lnTo>
                <a:lnTo>
                  <a:pt x="2435" y="711"/>
                </a:lnTo>
                <a:lnTo>
                  <a:pt x="2438" y="701"/>
                </a:lnTo>
                <a:lnTo>
                  <a:pt x="2440" y="689"/>
                </a:lnTo>
                <a:lnTo>
                  <a:pt x="2441" y="677"/>
                </a:lnTo>
                <a:lnTo>
                  <a:pt x="2442" y="661"/>
                </a:lnTo>
                <a:lnTo>
                  <a:pt x="2441" y="647"/>
                </a:lnTo>
                <a:lnTo>
                  <a:pt x="2440" y="633"/>
                </a:lnTo>
                <a:lnTo>
                  <a:pt x="2438" y="621"/>
                </a:lnTo>
                <a:lnTo>
                  <a:pt x="2435" y="611"/>
                </a:lnTo>
                <a:lnTo>
                  <a:pt x="2434" y="607"/>
                </a:lnTo>
                <a:lnTo>
                  <a:pt x="2432" y="603"/>
                </a:lnTo>
                <a:lnTo>
                  <a:pt x="2430" y="601"/>
                </a:lnTo>
                <a:lnTo>
                  <a:pt x="2428" y="597"/>
                </a:lnTo>
                <a:lnTo>
                  <a:pt x="2423" y="595"/>
                </a:lnTo>
                <a:lnTo>
                  <a:pt x="2420" y="593"/>
                </a:lnTo>
                <a:lnTo>
                  <a:pt x="2417" y="593"/>
                </a:lnTo>
                <a:lnTo>
                  <a:pt x="2411" y="595"/>
                </a:lnTo>
                <a:lnTo>
                  <a:pt x="2406" y="599"/>
                </a:lnTo>
                <a:lnTo>
                  <a:pt x="2404" y="601"/>
                </a:lnTo>
                <a:lnTo>
                  <a:pt x="2402" y="603"/>
                </a:lnTo>
                <a:lnTo>
                  <a:pt x="2400" y="607"/>
                </a:lnTo>
                <a:lnTo>
                  <a:pt x="2399" y="613"/>
                </a:lnTo>
                <a:lnTo>
                  <a:pt x="2396" y="623"/>
                </a:lnTo>
                <a:lnTo>
                  <a:pt x="2394" y="635"/>
                </a:lnTo>
                <a:lnTo>
                  <a:pt x="2393" y="647"/>
                </a:lnTo>
                <a:lnTo>
                  <a:pt x="2392" y="661"/>
                </a:lnTo>
                <a:lnTo>
                  <a:pt x="2393" y="675"/>
                </a:lnTo>
                <a:lnTo>
                  <a:pt x="2394" y="689"/>
                </a:lnTo>
                <a:lnTo>
                  <a:pt x="2396" y="701"/>
                </a:lnTo>
                <a:lnTo>
                  <a:pt x="2399" y="709"/>
                </a:lnTo>
                <a:lnTo>
                  <a:pt x="2402" y="717"/>
                </a:lnTo>
                <a:lnTo>
                  <a:pt x="2407" y="723"/>
                </a:lnTo>
                <a:lnTo>
                  <a:pt x="2411" y="727"/>
                </a:lnTo>
                <a:lnTo>
                  <a:pt x="2417" y="727"/>
                </a:lnTo>
                <a:close/>
                <a:moveTo>
                  <a:pt x="2518" y="513"/>
                </a:moveTo>
                <a:lnTo>
                  <a:pt x="2514" y="513"/>
                </a:lnTo>
                <a:lnTo>
                  <a:pt x="2511" y="511"/>
                </a:lnTo>
                <a:lnTo>
                  <a:pt x="2508" y="509"/>
                </a:lnTo>
                <a:lnTo>
                  <a:pt x="2506" y="505"/>
                </a:lnTo>
                <a:lnTo>
                  <a:pt x="2503" y="499"/>
                </a:lnTo>
                <a:lnTo>
                  <a:pt x="2502" y="493"/>
                </a:lnTo>
                <a:lnTo>
                  <a:pt x="2501" y="487"/>
                </a:lnTo>
                <a:lnTo>
                  <a:pt x="2500" y="481"/>
                </a:lnTo>
                <a:lnTo>
                  <a:pt x="2501" y="475"/>
                </a:lnTo>
                <a:lnTo>
                  <a:pt x="2502" y="469"/>
                </a:lnTo>
                <a:lnTo>
                  <a:pt x="2503" y="463"/>
                </a:lnTo>
                <a:lnTo>
                  <a:pt x="2506" y="457"/>
                </a:lnTo>
                <a:lnTo>
                  <a:pt x="2508" y="453"/>
                </a:lnTo>
                <a:lnTo>
                  <a:pt x="2511" y="451"/>
                </a:lnTo>
                <a:lnTo>
                  <a:pt x="2514" y="449"/>
                </a:lnTo>
                <a:lnTo>
                  <a:pt x="2518" y="447"/>
                </a:lnTo>
                <a:lnTo>
                  <a:pt x="2521" y="449"/>
                </a:lnTo>
                <a:lnTo>
                  <a:pt x="2525" y="451"/>
                </a:lnTo>
                <a:lnTo>
                  <a:pt x="2528" y="453"/>
                </a:lnTo>
                <a:lnTo>
                  <a:pt x="2530" y="457"/>
                </a:lnTo>
                <a:lnTo>
                  <a:pt x="2533" y="463"/>
                </a:lnTo>
                <a:lnTo>
                  <a:pt x="2534" y="469"/>
                </a:lnTo>
                <a:lnTo>
                  <a:pt x="2535" y="475"/>
                </a:lnTo>
                <a:lnTo>
                  <a:pt x="2536" y="481"/>
                </a:lnTo>
                <a:lnTo>
                  <a:pt x="2535" y="487"/>
                </a:lnTo>
                <a:lnTo>
                  <a:pt x="2534" y="493"/>
                </a:lnTo>
                <a:lnTo>
                  <a:pt x="2533" y="499"/>
                </a:lnTo>
                <a:lnTo>
                  <a:pt x="2530" y="505"/>
                </a:lnTo>
                <a:lnTo>
                  <a:pt x="2528" y="509"/>
                </a:lnTo>
                <a:lnTo>
                  <a:pt x="2525" y="511"/>
                </a:lnTo>
                <a:lnTo>
                  <a:pt x="2521" y="513"/>
                </a:lnTo>
                <a:lnTo>
                  <a:pt x="2518" y="513"/>
                </a:lnTo>
                <a:close/>
                <a:moveTo>
                  <a:pt x="2502" y="545"/>
                </a:moveTo>
                <a:lnTo>
                  <a:pt x="2534" y="545"/>
                </a:lnTo>
                <a:lnTo>
                  <a:pt x="2534" y="779"/>
                </a:lnTo>
                <a:lnTo>
                  <a:pt x="2502" y="779"/>
                </a:lnTo>
                <a:lnTo>
                  <a:pt x="2502" y="545"/>
                </a:lnTo>
                <a:close/>
                <a:moveTo>
                  <a:pt x="2594" y="643"/>
                </a:moveTo>
                <a:lnTo>
                  <a:pt x="2594" y="779"/>
                </a:lnTo>
                <a:lnTo>
                  <a:pt x="2562" y="779"/>
                </a:lnTo>
                <a:lnTo>
                  <a:pt x="2562" y="545"/>
                </a:lnTo>
                <a:lnTo>
                  <a:pt x="2593" y="545"/>
                </a:lnTo>
                <a:lnTo>
                  <a:pt x="2593" y="585"/>
                </a:lnTo>
                <a:lnTo>
                  <a:pt x="2596" y="577"/>
                </a:lnTo>
                <a:lnTo>
                  <a:pt x="2599" y="567"/>
                </a:lnTo>
                <a:lnTo>
                  <a:pt x="2603" y="559"/>
                </a:lnTo>
                <a:lnTo>
                  <a:pt x="2607" y="553"/>
                </a:lnTo>
                <a:lnTo>
                  <a:pt x="2612" y="549"/>
                </a:lnTo>
                <a:lnTo>
                  <a:pt x="2618" y="545"/>
                </a:lnTo>
                <a:lnTo>
                  <a:pt x="2623" y="543"/>
                </a:lnTo>
                <a:lnTo>
                  <a:pt x="2630" y="541"/>
                </a:lnTo>
                <a:lnTo>
                  <a:pt x="2639" y="543"/>
                </a:lnTo>
                <a:lnTo>
                  <a:pt x="2643" y="545"/>
                </a:lnTo>
                <a:lnTo>
                  <a:pt x="2647" y="547"/>
                </a:lnTo>
                <a:lnTo>
                  <a:pt x="2651" y="551"/>
                </a:lnTo>
                <a:lnTo>
                  <a:pt x="2654" y="555"/>
                </a:lnTo>
                <a:lnTo>
                  <a:pt x="2657" y="559"/>
                </a:lnTo>
                <a:lnTo>
                  <a:pt x="2660" y="565"/>
                </a:lnTo>
                <a:lnTo>
                  <a:pt x="2663" y="571"/>
                </a:lnTo>
                <a:lnTo>
                  <a:pt x="2665" y="577"/>
                </a:lnTo>
                <a:lnTo>
                  <a:pt x="2667" y="585"/>
                </a:lnTo>
                <a:lnTo>
                  <a:pt x="2669" y="593"/>
                </a:lnTo>
                <a:lnTo>
                  <a:pt x="2670" y="601"/>
                </a:lnTo>
                <a:lnTo>
                  <a:pt x="2671" y="611"/>
                </a:lnTo>
                <a:lnTo>
                  <a:pt x="2671" y="619"/>
                </a:lnTo>
                <a:lnTo>
                  <a:pt x="2671" y="629"/>
                </a:lnTo>
                <a:lnTo>
                  <a:pt x="2671" y="779"/>
                </a:lnTo>
                <a:lnTo>
                  <a:pt x="2639" y="779"/>
                </a:lnTo>
                <a:lnTo>
                  <a:pt x="2639" y="641"/>
                </a:lnTo>
                <a:lnTo>
                  <a:pt x="2638" y="631"/>
                </a:lnTo>
                <a:lnTo>
                  <a:pt x="2637" y="623"/>
                </a:lnTo>
                <a:lnTo>
                  <a:pt x="2636" y="615"/>
                </a:lnTo>
                <a:lnTo>
                  <a:pt x="2632" y="607"/>
                </a:lnTo>
                <a:lnTo>
                  <a:pt x="2629" y="603"/>
                </a:lnTo>
                <a:lnTo>
                  <a:pt x="2625" y="599"/>
                </a:lnTo>
                <a:lnTo>
                  <a:pt x="2621" y="597"/>
                </a:lnTo>
                <a:lnTo>
                  <a:pt x="2617" y="595"/>
                </a:lnTo>
                <a:lnTo>
                  <a:pt x="2612" y="597"/>
                </a:lnTo>
                <a:lnTo>
                  <a:pt x="2608" y="599"/>
                </a:lnTo>
                <a:lnTo>
                  <a:pt x="2604" y="603"/>
                </a:lnTo>
                <a:lnTo>
                  <a:pt x="2601" y="609"/>
                </a:lnTo>
                <a:lnTo>
                  <a:pt x="2598" y="615"/>
                </a:lnTo>
                <a:lnTo>
                  <a:pt x="2596" y="623"/>
                </a:lnTo>
                <a:lnTo>
                  <a:pt x="2595" y="633"/>
                </a:lnTo>
                <a:lnTo>
                  <a:pt x="2594" y="643"/>
                </a:lnTo>
                <a:close/>
                <a:moveTo>
                  <a:pt x="2751" y="785"/>
                </a:moveTo>
                <a:lnTo>
                  <a:pt x="2742" y="783"/>
                </a:lnTo>
                <a:lnTo>
                  <a:pt x="2738" y="783"/>
                </a:lnTo>
                <a:lnTo>
                  <a:pt x="2734" y="781"/>
                </a:lnTo>
                <a:lnTo>
                  <a:pt x="2727" y="777"/>
                </a:lnTo>
                <a:lnTo>
                  <a:pt x="2720" y="769"/>
                </a:lnTo>
                <a:lnTo>
                  <a:pt x="2714" y="761"/>
                </a:lnTo>
                <a:lnTo>
                  <a:pt x="2708" y="751"/>
                </a:lnTo>
                <a:lnTo>
                  <a:pt x="2704" y="741"/>
                </a:lnTo>
                <a:lnTo>
                  <a:pt x="2700" y="727"/>
                </a:lnTo>
                <a:lnTo>
                  <a:pt x="2697" y="713"/>
                </a:lnTo>
                <a:lnTo>
                  <a:pt x="2694" y="699"/>
                </a:lnTo>
                <a:lnTo>
                  <a:pt x="2693" y="681"/>
                </a:lnTo>
                <a:lnTo>
                  <a:pt x="2693" y="663"/>
                </a:lnTo>
                <a:lnTo>
                  <a:pt x="2693" y="645"/>
                </a:lnTo>
                <a:lnTo>
                  <a:pt x="2694" y="629"/>
                </a:lnTo>
                <a:lnTo>
                  <a:pt x="2695" y="621"/>
                </a:lnTo>
                <a:lnTo>
                  <a:pt x="2697" y="613"/>
                </a:lnTo>
                <a:lnTo>
                  <a:pt x="2700" y="599"/>
                </a:lnTo>
                <a:lnTo>
                  <a:pt x="2704" y="587"/>
                </a:lnTo>
                <a:lnTo>
                  <a:pt x="2708" y="575"/>
                </a:lnTo>
                <a:lnTo>
                  <a:pt x="2714" y="565"/>
                </a:lnTo>
                <a:lnTo>
                  <a:pt x="2720" y="557"/>
                </a:lnTo>
                <a:lnTo>
                  <a:pt x="2723" y="553"/>
                </a:lnTo>
                <a:lnTo>
                  <a:pt x="2726" y="549"/>
                </a:lnTo>
                <a:lnTo>
                  <a:pt x="2734" y="545"/>
                </a:lnTo>
                <a:lnTo>
                  <a:pt x="2741" y="543"/>
                </a:lnTo>
                <a:lnTo>
                  <a:pt x="2750" y="541"/>
                </a:lnTo>
                <a:lnTo>
                  <a:pt x="2757" y="543"/>
                </a:lnTo>
                <a:lnTo>
                  <a:pt x="2765" y="545"/>
                </a:lnTo>
                <a:lnTo>
                  <a:pt x="2771" y="549"/>
                </a:lnTo>
                <a:lnTo>
                  <a:pt x="2778" y="555"/>
                </a:lnTo>
                <a:lnTo>
                  <a:pt x="2784" y="561"/>
                </a:lnTo>
                <a:lnTo>
                  <a:pt x="2789" y="571"/>
                </a:lnTo>
                <a:lnTo>
                  <a:pt x="2794" y="581"/>
                </a:lnTo>
                <a:lnTo>
                  <a:pt x="2798" y="595"/>
                </a:lnTo>
                <a:lnTo>
                  <a:pt x="2801" y="609"/>
                </a:lnTo>
                <a:lnTo>
                  <a:pt x="2802" y="617"/>
                </a:lnTo>
                <a:lnTo>
                  <a:pt x="2803" y="625"/>
                </a:lnTo>
                <a:lnTo>
                  <a:pt x="2805" y="641"/>
                </a:lnTo>
                <a:lnTo>
                  <a:pt x="2805" y="661"/>
                </a:lnTo>
                <a:lnTo>
                  <a:pt x="2805" y="679"/>
                </a:lnTo>
                <a:lnTo>
                  <a:pt x="2725" y="679"/>
                </a:lnTo>
                <a:lnTo>
                  <a:pt x="2725" y="691"/>
                </a:lnTo>
                <a:lnTo>
                  <a:pt x="2727" y="703"/>
                </a:lnTo>
                <a:lnTo>
                  <a:pt x="2728" y="707"/>
                </a:lnTo>
                <a:lnTo>
                  <a:pt x="2729" y="713"/>
                </a:lnTo>
                <a:lnTo>
                  <a:pt x="2732" y="721"/>
                </a:lnTo>
                <a:lnTo>
                  <a:pt x="2734" y="725"/>
                </a:lnTo>
                <a:lnTo>
                  <a:pt x="2736" y="727"/>
                </a:lnTo>
                <a:lnTo>
                  <a:pt x="2741" y="731"/>
                </a:lnTo>
                <a:lnTo>
                  <a:pt x="2743" y="733"/>
                </a:lnTo>
                <a:lnTo>
                  <a:pt x="2746" y="735"/>
                </a:lnTo>
                <a:lnTo>
                  <a:pt x="2752" y="735"/>
                </a:lnTo>
                <a:lnTo>
                  <a:pt x="2759" y="735"/>
                </a:lnTo>
                <a:lnTo>
                  <a:pt x="2763" y="731"/>
                </a:lnTo>
                <a:lnTo>
                  <a:pt x="2766" y="729"/>
                </a:lnTo>
                <a:lnTo>
                  <a:pt x="2769" y="725"/>
                </a:lnTo>
                <a:lnTo>
                  <a:pt x="2771" y="721"/>
                </a:lnTo>
                <a:lnTo>
                  <a:pt x="2773" y="715"/>
                </a:lnTo>
                <a:lnTo>
                  <a:pt x="2774" y="709"/>
                </a:lnTo>
                <a:lnTo>
                  <a:pt x="2804" y="713"/>
                </a:lnTo>
                <a:lnTo>
                  <a:pt x="2803" y="721"/>
                </a:lnTo>
                <a:lnTo>
                  <a:pt x="2802" y="729"/>
                </a:lnTo>
                <a:lnTo>
                  <a:pt x="2800" y="735"/>
                </a:lnTo>
                <a:lnTo>
                  <a:pt x="2798" y="743"/>
                </a:lnTo>
                <a:lnTo>
                  <a:pt x="2793" y="755"/>
                </a:lnTo>
                <a:lnTo>
                  <a:pt x="2790" y="759"/>
                </a:lnTo>
                <a:lnTo>
                  <a:pt x="2787" y="765"/>
                </a:lnTo>
                <a:lnTo>
                  <a:pt x="2783" y="769"/>
                </a:lnTo>
                <a:lnTo>
                  <a:pt x="2779" y="773"/>
                </a:lnTo>
                <a:lnTo>
                  <a:pt x="2775" y="777"/>
                </a:lnTo>
                <a:lnTo>
                  <a:pt x="2771" y="779"/>
                </a:lnTo>
                <a:lnTo>
                  <a:pt x="2766" y="781"/>
                </a:lnTo>
                <a:lnTo>
                  <a:pt x="2762" y="783"/>
                </a:lnTo>
                <a:lnTo>
                  <a:pt x="2756" y="785"/>
                </a:lnTo>
                <a:lnTo>
                  <a:pt x="2751" y="785"/>
                </a:lnTo>
                <a:close/>
                <a:moveTo>
                  <a:pt x="2725" y="639"/>
                </a:moveTo>
                <a:lnTo>
                  <a:pt x="2774" y="639"/>
                </a:lnTo>
                <a:lnTo>
                  <a:pt x="2774" y="629"/>
                </a:lnTo>
                <a:lnTo>
                  <a:pt x="2773" y="619"/>
                </a:lnTo>
                <a:lnTo>
                  <a:pt x="2771" y="611"/>
                </a:lnTo>
                <a:lnTo>
                  <a:pt x="2768" y="603"/>
                </a:lnTo>
                <a:lnTo>
                  <a:pt x="2766" y="601"/>
                </a:lnTo>
                <a:lnTo>
                  <a:pt x="2764" y="597"/>
                </a:lnTo>
                <a:lnTo>
                  <a:pt x="2760" y="593"/>
                </a:lnTo>
                <a:lnTo>
                  <a:pt x="2755" y="591"/>
                </a:lnTo>
                <a:lnTo>
                  <a:pt x="2750" y="591"/>
                </a:lnTo>
                <a:lnTo>
                  <a:pt x="2745" y="591"/>
                </a:lnTo>
                <a:lnTo>
                  <a:pt x="2740" y="593"/>
                </a:lnTo>
                <a:lnTo>
                  <a:pt x="2738" y="595"/>
                </a:lnTo>
                <a:lnTo>
                  <a:pt x="2736" y="599"/>
                </a:lnTo>
                <a:lnTo>
                  <a:pt x="2732" y="605"/>
                </a:lnTo>
                <a:lnTo>
                  <a:pt x="2729" y="611"/>
                </a:lnTo>
                <a:lnTo>
                  <a:pt x="2727" y="619"/>
                </a:lnTo>
                <a:lnTo>
                  <a:pt x="2726" y="629"/>
                </a:lnTo>
                <a:lnTo>
                  <a:pt x="2725" y="639"/>
                </a:lnTo>
                <a:close/>
                <a:moveTo>
                  <a:pt x="2881" y="785"/>
                </a:moveTo>
                <a:lnTo>
                  <a:pt x="2872" y="783"/>
                </a:lnTo>
                <a:lnTo>
                  <a:pt x="2868" y="783"/>
                </a:lnTo>
                <a:lnTo>
                  <a:pt x="2864" y="781"/>
                </a:lnTo>
                <a:lnTo>
                  <a:pt x="2856" y="777"/>
                </a:lnTo>
                <a:lnTo>
                  <a:pt x="2849" y="769"/>
                </a:lnTo>
                <a:lnTo>
                  <a:pt x="2843" y="761"/>
                </a:lnTo>
                <a:lnTo>
                  <a:pt x="2838" y="751"/>
                </a:lnTo>
                <a:lnTo>
                  <a:pt x="2833" y="741"/>
                </a:lnTo>
                <a:lnTo>
                  <a:pt x="2829" y="727"/>
                </a:lnTo>
                <a:lnTo>
                  <a:pt x="2826" y="713"/>
                </a:lnTo>
                <a:lnTo>
                  <a:pt x="2824" y="699"/>
                </a:lnTo>
                <a:lnTo>
                  <a:pt x="2823" y="681"/>
                </a:lnTo>
                <a:lnTo>
                  <a:pt x="2822" y="663"/>
                </a:lnTo>
                <a:lnTo>
                  <a:pt x="2823" y="645"/>
                </a:lnTo>
                <a:lnTo>
                  <a:pt x="2824" y="629"/>
                </a:lnTo>
                <a:lnTo>
                  <a:pt x="2825" y="621"/>
                </a:lnTo>
                <a:lnTo>
                  <a:pt x="2826" y="613"/>
                </a:lnTo>
                <a:lnTo>
                  <a:pt x="2829" y="599"/>
                </a:lnTo>
                <a:lnTo>
                  <a:pt x="2833" y="587"/>
                </a:lnTo>
                <a:lnTo>
                  <a:pt x="2838" y="575"/>
                </a:lnTo>
                <a:lnTo>
                  <a:pt x="2843" y="565"/>
                </a:lnTo>
                <a:lnTo>
                  <a:pt x="2849" y="557"/>
                </a:lnTo>
                <a:lnTo>
                  <a:pt x="2852" y="553"/>
                </a:lnTo>
                <a:lnTo>
                  <a:pt x="2856" y="549"/>
                </a:lnTo>
                <a:lnTo>
                  <a:pt x="2863" y="545"/>
                </a:lnTo>
                <a:lnTo>
                  <a:pt x="2871" y="543"/>
                </a:lnTo>
                <a:lnTo>
                  <a:pt x="2879" y="541"/>
                </a:lnTo>
                <a:lnTo>
                  <a:pt x="2887" y="543"/>
                </a:lnTo>
                <a:lnTo>
                  <a:pt x="2894" y="545"/>
                </a:lnTo>
                <a:lnTo>
                  <a:pt x="2901" y="549"/>
                </a:lnTo>
                <a:lnTo>
                  <a:pt x="2907" y="555"/>
                </a:lnTo>
                <a:lnTo>
                  <a:pt x="2913" y="561"/>
                </a:lnTo>
                <a:lnTo>
                  <a:pt x="2919" y="571"/>
                </a:lnTo>
                <a:lnTo>
                  <a:pt x="2923" y="581"/>
                </a:lnTo>
                <a:lnTo>
                  <a:pt x="2927" y="595"/>
                </a:lnTo>
                <a:lnTo>
                  <a:pt x="2931" y="609"/>
                </a:lnTo>
                <a:lnTo>
                  <a:pt x="2932" y="617"/>
                </a:lnTo>
                <a:lnTo>
                  <a:pt x="2933" y="625"/>
                </a:lnTo>
                <a:lnTo>
                  <a:pt x="2934" y="641"/>
                </a:lnTo>
                <a:lnTo>
                  <a:pt x="2935" y="661"/>
                </a:lnTo>
                <a:lnTo>
                  <a:pt x="2935" y="679"/>
                </a:lnTo>
                <a:lnTo>
                  <a:pt x="2854" y="679"/>
                </a:lnTo>
                <a:lnTo>
                  <a:pt x="2855" y="691"/>
                </a:lnTo>
                <a:lnTo>
                  <a:pt x="2856" y="703"/>
                </a:lnTo>
                <a:lnTo>
                  <a:pt x="2857" y="707"/>
                </a:lnTo>
                <a:lnTo>
                  <a:pt x="2858" y="713"/>
                </a:lnTo>
                <a:lnTo>
                  <a:pt x="2862" y="721"/>
                </a:lnTo>
                <a:lnTo>
                  <a:pt x="2864" y="725"/>
                </a:lnTo>
                <a:lnTo>
                  <a:pt x="2866" y="727"/>
                </a:lnTo>
                <a:lnTo>
                  <a:pt x="2870" y="731"/>
                </a:lnTo>
                <a:lnTo>
                  <a:pt x="2873" y="733"/>
                </a:lnTo>
                <a:lnTo>
                  <a:pt x="2875" y="735"/>
                </a:lnTo>
                <a:lnTo>
                  <a:pt x="2881" y="735"/>
                </a:lnTo>
                <a:lnTo>
                  <a:pt x="2889" y="735"/>
                </a:lnTo>
                <a:lnTo>
                  <a:pt x="2892" y="731"/>
                </a:lnTo>
                <a:lnTo>
                  <a:pt x="2895" y="729"/>
                </a:lnTo>
                <a:lnTo>
                  <a:pt x="2898" y="725"/>
                </a:lnTo>
                <a:lnTo>
                  <a:pt x="2900" y="721"/>
                </a:lnTo>
                <a:lnTo>
                  <a:pt x="2902" y="715"/>
                </a:lnTo>
                <a:lnTo>
                  <a:pt x="2904" y="709"/>
                </a:lnTo>
                <a:lnTo>
                  <a:pt x="2934" y="713"/>
                </a:lnTo>
                <a:lnTo>
                  <a:pt x="2933" y="721"/>
                </a:lnTo>
                <a:lnTo>
                  <a:pt x="2932" y="729"/>
                </a:lnTo>
                <a:lnTo>
                  <a:pt x="2930" y="735"/>
                </a:lnTo>
                <a:lnTo>
                  <a:pt x="2928" y="743"/>
                </a:lnTo>
                <a:lnTo>
                  <a:pt x="2923" y="755"/>
                </a:lnTo>
                <a:lnTo>
                  <a:pt x="2920" y="759"/>
                </a:lnTo>
                <a:lnTo>
                  <a:pt x="2916" y="765"/>
                </a:lnTo>
                <a:lnTo>
                  <a:pt x="2913" y="769"/>
                </a:lnTo>
                <a:lnTo>
                  <a:pt x="2909" y="773"/>
                </a:lnTo>
                <a:lnTo>
                  <a:pt x="2905" y="777"/>
                </a:lnTo>
                <a:lnTo>
                  <a:pt x="2901" y="779"/>
                </a:lnTo>
                <a:lnTo>
                  <a:pt x="2896" y="781"/>
                </a:lnTo>
                <a:lnTo>
                  <a:pt x="2891" y="783"/>
                </a:lnTo>
                <a:lnTo>
                  <a:pt x="2886" y="785"/>
                </a:lnTo>
                <a:lnTo>
                  <a:pt x="2881" y="785"/>
                </a:lnTo>
                <a:close/>
                <a:moveTo>
                  <a:pt x="2854" y="639"/>
                </a:moveTo>
                <a:lnTo>
                  <a:pt x="2904" y="639"/>
                </a:lnTo>
                <a:lnTo>
                  <a:pt x="2903" y="629"/>
                </a:lnTo>
                <a:lnTo>
                  <a:pt x="2902" y="619"/>
                </a:lnTo>
                <a:lnTo>
                  <a:pt x="2900" y="611"/>
                </a:lnTo>
                <a:lnTo>
                  <a:pt x="2897" y="603"/>
                </a:lnTo>
                <a:lnTo>
                  <a:pt x="2895" y="601"/>
                </a:lnTo>
                <a:lnTo>
                  <a:pt x="2894" y="597"/>
                </a:lnTo>
                <a:lnTo>
                  <a:pt x="2889" y="593"/>
                </a:lnTo>
                <a:lnTo>
                  <a:pt x="2885" y="591"/>
                </a:lnTo>
                <a:lnTo>
                  <a:pt x="2880" y="591"/>
                </a:lnTo>
                <a:lnTo>
                  <a:pt x="2875" y="591"/>
                </a:lnTo>
                <a:lnTo>
                  <a:pt x="2870" y="593"/>
                </a:lnTo>
                <a:lnTo>
                  <a:pt x="2868" y="595"/>
                </a:lnTo>
                <a:lnTo>
                  <a:pt x="2866" y="599"/>
                </a:lnTo>
                <a:lnTo>
                  <a:pt x="2862" y="605"/>
                </a:lnTo>
                <a:lnTo>
                  <a:pt x="2859" y="611"/>
                </a:lnTo>
                <a:lnTo>
                  <a:pt x="2857" y="619"/>
                </a:lnTo>
                <a:lnTo>
                  <a:pt x="2855" y="629"/>
                </a:lnTo>
                <a:lnTo>
                  <a:pt x="2854" y="639"/>
                </a:lnTo>
                <a:close/>
                <a:moveTo>
                  <a:pt x="2957" y="779"/>
                </a:moveTo>
                <a:lnTo>
                  <a:pt x="2957" y="545"/>
                </a:lnTo>
                <a:lnTo>
                  <a:pt x="2989" y="545"/>
                </a:lnTo>
                <a:lnTo>
                  <a:pt x="2989" y="585"/>
                </a:lnTo>
                <a:lnTo>
                  <a:pt x="2992" y="575"/>
                </a:lnTo>
                <a:lnTo>
                  <a:pt x="2994" y="567"/>
                </a:lnTo>
                <a:lnTo>
                  <a:pt x="2997" y="559"/>
                </a:lnTo>
                <a:lnTo>
                  <a:pt x="3001" y="553"/>
                </a:lnTo>
                <a:lnTo>
                  <a:pt x="3005" y="547"/>
                </a:lnTo>
                <a:lnTo>
                  <a:pt x="3009" y="543"/>
                </a:lnTo>
                <a:lnTo>
                  <a:pt x="3014" y="541"/>
                </a:lnTo>
                <a:lnTo>
                  <a:pt x="3019" y="541"/>
                </a:lnTo>
                <a:lnTo>
                  <a:pt x="3024" y="541"/>
                </a:lnTo>
                <a:lnTo>
                  <a:pt x="3029" y="543"/>
                </a:lnTo>
                <a:lnTo>
                  <a:pt x="3029" y="601"/>
                </a:lnTo>
                <a:lnTo>
                  <a:pt x="3022" y="599"/>
                </a:lnTo>
                <a:lnTo>
                  <a:pt x="3015" y="597"/>
                </a:lnTo>
                <a:lnTo>
                  <a:pt x="3010" y="599"/>
                </a:lnTo>
                <a:lnTo>
                  <a:pt x="3005" y="601"/>
                </a:lnTo>
                <a:lnTo>
                  <a:pt x="3001" y="605"/>
                </a:lnTo>
                <a:lnTo>
                  <a:pt x="2997" y="611"/>
                </a:lnTo>
                <a:lnTo>
                  <a:pt x="2995" y="615"/>
                </a:lnTo>
                <a:lnTo>
                  <a:pt x="2994" y="619"/>
                </a:lnTo>
                <a:lnTo>
                  <a:pt x="2993" y="623"/>
                </a:lnTo>
                <a:lnTo>
                  <a:pt x="2992" y="627"/>
                </a:lnTo>
                <a:lnTo>
                  <a:pt x="2990" y="637"/>
                </a:lnTo>
                <a:lnTo>
                  <a:pt x="2990" y="647"/>
                </a:lnTo>
                <a:lnTo>
                  <a:pt x="2990" y="779"/>
                </a:lnTo>
                <a:lnTo>
                  <a:pt x="2957" y="779"/>
                </a:lnTo>
                <a:close/>
                <a:moveTo>
                  <a:pt x="3062" y="513"/>
                </a:moveTo>
                <a:lnTo>
                  <a:pt x="3058" y="513"/>
                </a:lnTo>
                <a:lnTo>
                  <a:pt x="3055" y="511"/>
                </a:lnTo>
                <a:lnTo>
                  <a:pt x="3052" y="509"/>
                </a:lnTo>
                <a:lnTo>
                  <a:pt x="3049" y="505"/>
                </a:lnTo>
                <a:lnTo>
                  <a:pt x="3047" y="499"/>
                </a:lnTo>
                <a:lnTo>
                  <a:pt x="3045" y="493"/>
                </a:lnTo>
                <a:lnTo>
                  <a:pt x="3044" y="487"/>
                </a:lnTo>
                <a:lnTo>
                  <a:pt x="3044" y="481"/>
                </a:lnTo>
                <a:lnTo>
                  <a:pt x="3044" y="475"/>
                </a:lnTo>
                <a:lnTo>
                  <a:pt x="3045" y="469"/>
                </a:lnTo>
                <a:lnTo>
                  <a:pt x="3047" y="463"/>
                </a:lnTo>
                <a:lnTo>
                  <a:pt x="3049" y="457"/>
                </a:lnTo>
                <a:lnTo>
                  <a:pt x="3052" y="453"/>
                </a:lnTo>
                <a:lnTo>
                  <a:pt x="3055" y="451"/>
                </a:lnTo>
                <a:lnTo>
                  <a:pt x="3058" y="449"/>
                </a:lnTo>
                <a:lnTo>
                  <a:pt x="3062" y="447"/>
                </a:lnTo>
                <a:lnTo>
                  <a:pt x="3065" y="449"/>
                </a:lnTo>
                <a:lnTo>
                  <a:pt x="3069" y="451"/>
                </a:lnTo>
                <a:lnTo>
                  <a:pt x="3072" y="453"/>
                </a:lnTo>
                <a:lnTo>
                  <a:pt x="3074" y="457"/>
                </a:lnTo>
                <a:lnTo>
                  <a:pt x="3077" y="463"/>
                </a:lnTo>
                <a:lnTo>
                  <a:pt x="3078" y="469"/>
                </a:lnTo>
                <a:lnTo>
                  <a:pt x="3079" y="475"/>
                </a:lnTo>
                <a:lnTo>
                  <a:pt x="3079" y="481"/>
                </a:lnTo>
                <a:lnTo>
                  <a:pt x="3079" y="487"/>
                </a:lnTo>
                <a:lnTo>
                  <a:pt x="3078" y="493"/>
                </a:lnTo>
                <a:lnTo>
                  <a:pt x="3077" y="499"/>
                </a:lnTo>
                <a:lnTo>
                  <a:pt x="3074" y="505"/>
                </a:lnTo>
                <a:lnTo>
                  <a:pt x="3072" y="509"/>
                </a:lnTo>
                <a:lnTo>
                  <a:pt x="3069" y="511"/>
                </a:lnTo>
                <a:lnTo>
                  <a:pt x="3065" y="513"/>
                </a:lnTo>
                <a:lnTo>
                  <a:pt x="3062" y="513"/>
                </a:lnTo>
                <a:close/>
                <a:moveTo>
                  <a:pt x="3045" y="545"/>
                </a:moveTo>
                <a:lnTo>
                  <a:pt x="3078" y="545"/>
                </a:lnTo>
                <a:lnTo>
                  <a:pt x="3078" y="779"/>
                </a:lnTo>
                <a:lnTo>
                  <a:pt x="3045" y="779"/>
                </a:lnTo>
                <a:lnTo>
                  <a:pt x="3045" y="545"/>
                </a:lnTo>
                <a:close/>
                <a:moveTo>
                  <a:pt x="3139" y="643"/>
                </a:moveTo>
                <a:lnTo>
                  <a:pt x="3139" y="779"/>
                </a:lnTo>
                <a:lnTo>
                  <a:pt x="3105" y="779"/>
                </a:lnTo>
                <a:lnTo>
                  <a:pt x="3105" y="545"/>
                </a:lnTo>
                <a:lnTo>
                  <a:pt x="3138" y="545"/>
                </a:lnTo>
                <a:lnTo>
                  <a:pt x="3138" y="585"/>
                </a:lnTo>
                <a:lnTo>
                  <a:pt x="3141" y="577"/>
                </a:lnTo>
                <a:lnTo>
                  <a:pt x="3144" y="567"/>
                </a:lnTo>
                <a:lnTo>
                  <a:pt x="3148" y="559"/>
                </a:lnTo>
                <a:lnTo>
                  <a:pt x="3152" y="553"/>
                </a:lnTo>
                <a:lnTo>
                  <a:pt x="3157" y="549"/>
                </a:lnTo>
                <a:lnTo>
                  <a:pt x="3162" y="545"/>
                </a:lnTo>
                <a:lnTo>
                  <a:pt x="3168" y="543"/>
                </a:lnTo>
                <a:lnTo>
                  <a:pt x="3174" y="541"/>
                </a:lnTo>
                <a:lnTo>
                  <a:pt x="3183" y="543"/>
                </a:lnTo>
                <a:lnTo>
                  <a:pt x="3187" y="545"/>
                </a:lnTo>
                <a:lnTo>
                  <a:pt x="3191" y="547"/>
                </a:lnTo>
                <a:lnTo>
                  <a:pt x="3195" y="551"/>
                </a:lnTo>
                <a:lnTo>
                  <a:pt x="3198" y="555"/>
                </a:lnTo>
                <a:lnTo>
                  <a:pt x="3201" y="559"/>
                </a:lnTo>
                <a:lnTo>
                  <a:pt x="3204" y="565"/>
                </a:lnTo>
                <a:lnTo>
                  <a:pt x="3207" y="571"/>
                </a:lnTo>
                <a:lnTo>
                  <a:pt x="3209" y="577"/>
                </a:lnTo>
                <a:lnTo>
                  <a:pt x="3211" y="585"/>
                </a:lnTo>
                <a:lnTo>
                  <a:pt x="3212" y="593"/>
                </a:lnTo>
                <a:lnTo>
                  <a:pt x="3214" y="601"/>
                </a:lnTo>
                <a:lnTo>
                  <a:pt x="3214" y="611"/>
                </a:lnTo>
                <a:lnTo>
                  <a:pt x="3215" y="619"/>
                </a:lnTo>
                <a:lnTo>
                  <a:pt x="3215" y="629"/>
                </a:lnTo>
                <a:lnTo>
                  <a:pt x="3215" y="779"/>
                </a:lnTo>
                <a:lnTo>
                  <a:pt x="3182" y="779"/>
                </a:lnTo>
                <a:lnTo>
                  <a:pt x="3182" y="641"/>
                </a:lnTo>
                <a:lnTo>
                  <a:pt x="3182" y="631"/>
                </a:lnTo>
                <a:lnTo>
                  <a:pt x="3181" y="623"/>
                </a:lnTo>
                <a:lnTo>
                  <a:pt x="3179" y="615"/>
                </a:lnTo>
                <a:lnTo>
                  <a:pt x="3177" y="607"/>
                </a:lnTo>
                <a:lnTo>
                  <a:pt x="3174" y="603"/>
                </a:lnTo>
                <a:lnTo>
                  <a:pt x="3170" y="599"/>
                </a:lnTo>
                <a:lnTo>
                  <a:pt x="3166" y="597"/>
                </a:lnTo>
                <a:lnTo>
                  <a:pt x="3161" y="595"/>
                </a:lnTo>
                <a:lnTo>
                  <a:pt x="3157" y="597"/>
                </a:lnTo>
                <a:lnTo>
                  <a:pt x="3152" y="599"/>
                </a:lnTo>
                <a:lnTo>
                  <a:pt x="3149" y="603"/>
                </a:lnTo>
                <a:lnTo>
                  <a:pt x="3145" y="609"/>
                </a:lnTo>
                <a:lnTo>
                  <a:pt x="3143" y="615"/>
                </a:lnTo>
                <a:lnTo>
                  <a:pt x="3141" y="623"/>
                </a:lnTo>
                <a:lnTo>
                  <a:pt x="3140" y="633"/>
                </a:lnTo>
                <a:lnTo>
                  <a:pt x="3139"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21648276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ntent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473221B3-F4B3-44ED-8C76-EAF5908FB5A6}"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1056337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473221B3-F4B3-44ED-8C76-EAF5908FB5A6}"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1628874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hree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8" y="2205037"/>
            <a:ext cx="3168104"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lvl1pPr>
              <a:defRPr>
                <a:solidFill>
                  <a:schemeClr val="bg1"/>
                </a:solidFill>
              </a:defRPr>
            </a:lvl1pPr>
          </a:lstStyle>
          <a:p>
            <a:fld id="{D4D33729-D1DA-44A5-B716-959F727C477B}"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8" y="2205037"/>
            <a:ext cx="3168105"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8" name="Freeform 5">
            <a:extLst>
              <a:ext uri="{FF2B5EF4-FFF2-40B4-BE49-F238E27FC236}">
                <a16:creationId xmlns:a16="http://schemas.microsoft.com/office/drawing/2014/main" id="{D7912BB5-9834-D960-62E3-9D95A380EB5B}"/>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572633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p>
            <a:fld id="{C7B591D0-BA71-4930-90B6-9C26923BB7A4}" type="datetime1">
              <a:rPr lang="fi-FI" smtClean="0"/>
              <a:t>7.11.2024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latin typeface="+mj-lt"/>
              </a:defRPr>
            </a:lvl1pPr>
          </a:lstStyle>
          <a:p>
            <a:r>
              <a:rPr lang="en-US"/>
              <a:t>Click to edit Master title style</a:t>
            </a:r>
            <a:endParaRPr lang="fi-FI"/>
          </a:p>
        </p:txBody>
      </p:sp>
    </p:spTree>
    <p:extLst>
      <p:ext uri="{BB962C8B-B14F-4D97-AF65-F5344CB8AC3E}">
        <p14:creationId xmlns:p14="http://schemas.microsoft.com/office/powerpoint/2010/main" val="765496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Header White ">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p>
            <a:fld id="{C7B591D0-BA71-4930-90B6-9C26923BB7A4}" type="datetime1">
              <a:rPr lang="fi-FI" smtClean="0"/>
              <a:t>7.11.2024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latin typeface="+mj-lt"/>
              </a:defRPr>
            </a:lvl1pPr>
          </a:lstStyle>
          <a:p>
            <a:r>
              <a:rPr lang="en-US"/>
              <a:t>Click to edit Master title style</a:t>
            </a:r>
            <a:endParaRPr lang="fi-FI"/>
          </a:p>
        </p:txBody>
      </p:sp>
    </p:spTree>
    <p:extLst>
      <p:ext uri="{BB962C8B-B14F-4D97-AF65-F5344CB8AC3E}">
        <p14:creationId xmlns:p14="http://schemas.microsoft.com/office/powerpoint/2010/main" val="4268008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ection Header Black">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DE05B-FFAF-0858-13F9-0EB7AD3526CC}"/>
              </a:ext>
            </a:extLst>
          </p:cNvPr>
          <p:cNvSpPr>
            <a:spLocks noGrp="1"/>
          </p:cNvSpPr>
          <p:nvPr>
            <p:ph type="dt" sz="half" idx="10"/>
          </p:nvPr>
        </p:nvSpPr>
        <p:spPr/>
        <p:txBody>
          <a:bodyPr/>
          <a:lstStyle>
            <a:lvl1pPr>
              <a:defRPr>
                <a:solidFill>
                  <a:schemeClr val="bg1"/>
                </a:solidFill>
              </a:defRPr>
            </a:lvl1pPr>
          </a:lstStyle>
          <a:p>
            <a:fld id="{3E7D479A-DB2F-447E-9BA3-10E3683883B7}" type="datetime1">
              <a:rPr lang="fi-FI" smtClean="0"/>
              <a:t>7.11.2024</a:t>
            </a:fld>
            <a:endParaRPr lang="fi-FI"/>
          </a:p>
        </p:txBody>
      </p:sp>
      <p:sp>
        <p:nvSpPr>
          <p:cNvPr id="5" name="Footer Placeholder 4">
            <a:extLst>
              <a:ext uri="{FF2B5EF4-FFF2-40B4-BE49-F238E27FC236}">
                <a16:creationId xmlns:a16="http://schemas.microsoft.com/office/drawing/2014/main" id="{06FD89D3-D829-039B-7727-4ABD59B9BD66}"/>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700DE2EE-0379-76A8-D3FE-92AD796C4367}"/>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9" name="Title 1">
            <a:extLst>
              <a:ext uri="{FF2B5EF4-FFF2-40B4-BE49-F238E27FC236}">
                <a16:creationId xmlns:a16="http://schemas.microsoft.com/office/drawing/2014/main" id="{7795DFD4-86D0-9FF1-D4D8-602EECF830DF}"/>
              </a:ext>
            </a:extLst>
          </p:cNvPr>
          <p:cNvSpPr>
            <a:spLocks noGrp="1"/>
          </p:cNvSpPr>
          <p:nvPr>
            <p:ph type="ctrTitle"/>
          </p:nvPr>
        </p:nvSpPr>
        <p:spPr>
          <a:xfrm>
            <a:off x="412647" y="3182779"/>
            <a:ext cx="11371365" cy="492443"/>
          </a:xfrm>
        </p:spPr>
        <p:txBody>
          <a:bodyPr wrap="square" anchor="ctr" anchorCtr="0">
            <a:spAutoFit/>
          </a:bodyPr>
          <a:lstStyle>
            <a:lvl1pPr algn="ctr">
              <a:lnSpc>
                <a:spcPct val="100000"/>
              </a:lnSpc>
              <a:defRPr sz="3200">
                <a:solidFill>
                  <a:schemeClr val="bg1"/>
                </a:solidFill>
                <a:latin typeface="+mj-lt"/>
              </a:defRPr>
            </a:lvl1pPr>
          </a:lstStyle>
          <a:p>
            <a:r>
              <a:rPr lang="en-US"/>
              <a:t>Click to edit Master title style</a:t>
            </a:r>
            <a:endParaRPr lang="fi-FI"/>
          </a:p>
        </p:txBody>
      </p:sp>
      <p:sp>
        <p:nvSpPr>
          <p:cNvPr id="2" name="Freeform 5">
            <a:extLst>
              <a:ext uri="{FF2B5EF4-FFF2-40B4-BE49-F238E27FC236}">
                <a16:creationId xmlns:a16="http://schemas.microsoft.com/office/drawing/2014/main" id="{5A269375-E1A8-C31B-7E8E-7F024302667C}"/>
              </a:ext>
            </a:extLst>
          </p:cNvPr>
          <p:cNvSpPr>
            <a:spLocks noChangeAspect="1" noEditPoints="1"/>
          </p:cNvSpPr>
          <p:nvPr userDrawn="1"/>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167825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and Picture ">
    <p:bg>
      <p:bgPr>
        <a:solidFill>
          <a:schemeClr val="accent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10F2C7BC-AA75-561B-AC06-1034496152FA}"/>
              </a:ext>
            </a:extLst>
          </p:cNvPr>
          <p:cNvSpPr>
            <a:spLocks noGrp="1"/>
          </p:cNvSpPr>
          <p:nvPr>
            <p:ph type="dt" sz="half" idx="14"/>
          </p:nvPr>
        </p:nvSpPr>
        <p:spPr/>
        <p:txBody>
          <a:bodyPr/>
          <a:lstStyle/>
          <a:p>
            <a:fld id="{5B1C5049-DAE1-4EBF-A7B2-0C7C354C206B}" type="datetime1">
              <a:rPr lang="fi-FI" smtClean="0"/>
              <a:t>7.11.2024</a:t>
            </a:fld>
            <a:endParaRPr lang="fi-FI"/>
          </a:p>
        </p:txBody>
      </p:sp>
      <p:sp>
        <p:nvSpPr>
          <p:cNvPr id="9" name="Footer Placeholder 8">
            <a:extLst>
              <a:ext uri="{FF2B5EF4-FFF2-40B4-BE49-F238E27FC236}">
                <a16:creationId xmlns:a16="http://schemas.microsoft.com/office/drawing/2014/main" id="{3EC51CAF-7174-FC82-643D-1D327D11943D}"/>
              </a:ext>
            </a:extLst>
          </p:cNvPr>
          <p:cNvSpPr>
            <a:spLocks noGrp="1"/>
          </p:cNvSpPr>
          <p:nvPr>
            <p:ph type="ftr" sz="quarter" idx="15"/>
          </p:nvPr>
        </p:nvSpPr>
        <p:spPr/>
        <p:txBody>
          <a:bodyPr/>
          <a:lstStyle/>
          <a:p>
            <a:r>
              <a:rPr lang="fi-FI"/>
              <a:t>Presenter Name</a:t>
            </a:r>
          </a:p>
        </p:txBody>
      </p:sp>
      <p:sp>
        <p:nvSpPr>
          <p:cNvPr id="10" name="Slide Number Placeholder 9">
            <a:extLst>
              <a:ext uri="{FF2B5EF4-FFF2-40B4-BE49-F238E27FC236}">
                <a16:creationId xmlns:a16="http://schemas.microsoft.com/office/drawing/2014/main" id="{59484465-F54B-AF10-4DE5-9408CEC67995}"/>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21682666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nd Picture White">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10F2C7BC-AA75-561B-AC06-1034496152FA}"/>
              </a:ext>
            </a:extLst>
          </p:cNvPr>
          <p:cNvSpPr>
            <a:spLocks noGrp="1"/>
          </p:cNvSpPr>
          <p:nvPr>
            <p:ph type="dt" sz="half" idx="14"/>
          </p:nvPr>
        </p:nvSpPr>
        <p:spPr/>
        <p:txBody>
          <a:bodyPr/>
          <a:lstStyle/>
          <a:p>
            <a:fld id="{5B1C5049-DAE1-4EBF-A7B2-0C7C354C206B}" type="datetime1">
              <a:rPr lang="fi-FI" smtClean="0"/>
              <a:t>7.11.2024</a:t>
            </a:fld>
            <a:endParaRPr lang="fi-FI"/>
          </a:p>
        </p:txBody>
      </p:sp>
      <p:sp>
        <p:nvSpPr>
          <p:cNvPr id="9" name="Footer Placeholder 8">
            <a:extLst>
              <a:ext uri="{FF2B5EF4-FFF2-40B4-BE49-F238E27FC236}">
                <a16:creationId xmlns:a16="http://schemas.microsoft.com/office/drawing/2014/main" id="{3EC51CAF-7174-FC82-643D-1D327D11943D}"/>
              </a:ext>
            </a:extLst>
          </p:cNvPr>
          <p:cNvSpPr>
            <a:spLocks noGrp="1"/>
          </p:cNvSpPr>
          <p:nvPr>
            <p:ph type="ftr" sz="quarter" idx="15"/>
          </p:nvPr>
        </p:nvSpPr>
        <p:spPr/>
        <p:txBody>
          <a:bodyPr/>
          <a:lstStyle/>
          <a:p>
            <a:r>
              <a:rPr lang="fi-FI"/>
              <a:t>Presenter Name</a:t>
            </a:r>
          </a:p>
        </p:txBody>
      </p:sp>
      <p:sp>
        <p:nvSpPr>
          <p:cNvPr id="10" name="Slide Number Placeholder 9">
            <a:extLst>
              <a:ext uri="{FF2B5EF4-FFF2-40B4-BE49-F238E27FC236}">
                <a16:creationId xmlns:a16="http://schemas.microsoft.com/office/drawing/2014/main" id="{59484465-F54B-AF10-4DE5-9408CEC67995}"/>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40222177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and Picture Black">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6858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1079971"/>
          </a:xfrm>
        </p:spPr>
        <p:txBody>
          <a:bodyPr/>
          <a:lstStyle>
            <a:lvl1pPr>
              <a:defRPr sz="3000" baseline="0">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407988" y="2205037"/>
            <a:ext cx="5327972"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Freeform 5">
            <a:extLst>
              <a:ext uri="{FF2B5EF4-FFF2-40B4-BE49-F238E27FC236}">
                <a16:creationId xmlns:a16="http://schemas.microsoft.com/office/drawing/2014/main" id="{E9DBB8D9-1FAC-C1EB-F377-B1DBC3921D1F}"/>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9" name="Date Placeholder 8">
            <a:extLst>
              <a:ext uri="{FF2B5EF4-FFF2-40B4-BE49-F238E27FC236}">
                <a16:creationId xmlns:a16="http://schemas.microsoft.com/office/drawing/2014/main" id="{4D950C6D-A26F-82AD-182C-D6A75325AABD}"/>
              </a:ext>
            </a:extLst>
          </p:cNvPr>
          <p:cNvSpPr>
            <a:spLocks noGrp="1"/>
          </p:cNvSpPr>
          <p:nvPr>
            <p:ph type="dt" sz="half" idx="14"/>
          </p:nvPr>
        </p:nvSpPr>
        <p:spPr/>
        <p:txBody>
          <a:bodyPr/>
          <a:lstStyle/>
          <a:p>
            <a:fld id="{9A98B13E-06C0-48AA-84B5-8369B4E5AEEA}" type="datetime1">
              <a:rPr lang="fi-FI" smtClean="0"/>
              <a:t>7.11.2024</a:t>
            </a:fld>
            <a:endParaRPr lang="fi-FI"/>
          </a:p>
        </p:txBody>
      </p:sp>
      <p:sp>
        <p:nvSpPr>
          <p:cNvPr id="10" name="Footer Placeholder 9">
            <a:extLst>
              <a:ext uri="{FF2B5EF4-FFF2-40B4-BE49-F238E27FC236}">
                <a16:creationId xmlns:a16="http://schemas.microsoft.com/office/drawing/2014/main" id="{B6FD463F-4C08-CD4B-ACA8-A8D406E1D024}"/>
              </a:ext>
            </a:extLst>
          </p:cNvPr>
          <p:cNvSpPr>
            <a:spLocks noGrp="1"/>
          </p:cNvSpPr>
          <p:nvPr>
            <p:ph type="ftr" sz="quarter" idx="15"/>
          </p:nvPr>
        </p:nvSpPr>
        <p:spPr/>
        <p:txBody>
          <a:bodyPr/>
          <a:lstStyle/>
          <a:p>
            <a:r>
              <a:rPr lang="fi-FI"/>
              <a:t>Presenter Name</a:t>
            </a:r>
          </a:p>
        </p:txBody>
      </p:sp>
      <p:sp>
        <p:nvSpPr>
          <p:cNvPr id="11" name="Slide Number Placeholder 10">
            <a:extLst>
              <a:ext uri="{FF2B5EF4-FFF2-40B4-BE49-F238E27FC236}">
                <a16:creationId xmlns:a16="http://schemas.microsoft.com/office/drawing/2014/main" id="{6FDEFB73-E47C-07B1-833F-288DD37CC7D7}"/>
              </a:ext>
            </a:extLst>
          </p:cNvPr>
          <p:cNvSpPr>
            <a:spLocks noGrp="1"/>
          </p:cNvSpPr>
          <p:nvPr>
            <p:ph type="sldNum" sz="quarter" idx="16"/>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1728176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and Picture 2 ">
    <p:bg>
      <p:bgPr>
        <a:solidFill>
          <a:schemeClr val="accent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tx1"/>
          </a:solidFill>
        </p:spPr>
        <p:txBody>
          <a:bodyPr lIns="360000" tIns="360000" rIns="360000" b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1076325" indent="0">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endParaRPr lang="en-US"/>
          </a:p>
        </p:txBody>
      </p:sp>
      <p:sp>
        <p:nvSpPr>
          <p:cNvPr id="3" name="Date Placeholder 2">
            <a:extLst>
              <a:ext uri="{FF2B5EF4-FFF2-40B4-BE49-F238E27FC236}">
                <a16:creationId xmlns:a16="http://schemas.microsoft.com/office/drawing/2014/main" id="{8550C619-D2A1-26CD-F8DE-1F1FC0A0EB16}"/>
              </a:ext>
            </a:extLst>
          </p:cNvPr>
          <p:cNvSpPr>
            <a:spLocks noGrp="1"/>
          </p:cNvSpPr>
          <p:nvPr>
            <p:ph type="dt" sz="half" idx="15"/>
          </p:nvPr>
        </p:nvSpPr>
        <p:spPr/>
        <p:txBody>
          <a:bodyPr/>
          <a:lstStyle>
            <a:lvl1pPr>
              <a:defRPr>
                <a:solidFill>
                  <a:schemeClr val="bg1"/>
                </a:solidFill>
              </a:defRPr>
            </a:lvl1pPr>
          </a:lstStyle>
          <a:p>
            <a:fld id="{401C6DA5-7F61-474B-AC43-026E42EF5815}" type="datetime1">
              <a:rPr lang="fi-FI" smtClean="0"/>
              <a:t>7.11.2024</a:t>
            </a:fld>
            <a:endParaRPr lang="fi-FI"/>
          </a:p>
        </p:txBody>
      </p:sp>
      <p:sp>
        <p:nvSpPr>
          <p:cNvPr id="4" name="Footer Placeholder 3">
            <a:extLst>
              <a:ext uri="{FF2B5EF4-FFF2-40B4-BE49-F238E27FC236}">
                <a16:creationId xmlns:a16="http://schemas.microsoft.com/office/drawing/2014/main" id="{B7E340A2-ADB0-C4DB-BEC4-741C5D2BFA91}"/>
              </a:ext>
            </a:extLst>
          </p:cNvPr>
          <p:cNvSpPr>
            <a:spLocks noGrp="1"/>
          </p:cNvSpPr>
          <p:nvPr>
            <p:ph type="ftr" sz="quarter" idx="16"/>
          </p:nvPr>
        </p:nvSpPr>
        <p:spPr/>
        <p:txBody>
          <a:bodyPr/>
          <a:lstStyle>
            <a:lvl1pPr>
              <a:defRPr>
                <a:solidFill>
                  <a:schemeClr val="bg1"/>
                </a:solidFill>
              </a:defRPr>
            </a:lvl1pPr>
          </a:lstStyle>
          <a:p>
            <a:r>
              <a:rPr lang="fi-FI"/>
              <a:t>Presenter Name</a:t>
            </a:r>
          </a:p>
        </p:txBody>
      </p:sp>
      <p:sp>
        <p:nvSpPr>
          <p:cNvPr id="10" name="Slide Number Placeholder 9">
            <a:extLst>
              <a:ext uri="{FF2B5EF4-FFF2-40B4-BE49-F238E27FC236}">
                <a16:creationId xmlns:a16="http://schemas.microsoft.com/office/drawing/2014/main" id="{9F832BD1-9BBA-98CE-116F-05ABC6CBA930}"/>
              </a:ext>
            </a:extLst>
          </p:cNvPr>
          <p:cNvSpPr>
            <a:spLocks noGrp="1"/>
          </p:cNvSpPr>
          <p:nvPr>
            <p:ph type="sldNum" sz="quarter" idx="17"/>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1983048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solidFill>
                  <a:schemeClr val="bg1"/>
                </a:solidFill>
                <a:latin typeface="+mj-lt"/>
              </a:defRPr>
            </a:lvl1pPr>
          </a:lstStyle>
          <a:p>
            <a:r>
              <a:rPr lang="en-GB"/>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lvl1pPr>
              <a:defRPr>
                <a:solidFill>
                  <a:schemeClr val="bg1"/>
                </a:solidFill>
              </a:defRPr>
            </a:lvl1pPr>
          </a:lstStyle>
          <a:p>
            <a:fld id="{45EB9536-10CA-4241-BCCA-B2DA21F89586}" type="datetime1">
              <a:rPr lang="fi-FI" smtClean="0"/>
              <a:t>7.11.2024</a:t>
            </a:fld>
            <a:endParaRPr lang="fi-FI"/>
          </a:p>
        </p:txBody>
      </p:sp>
      <p:sp>
        <p:nvSpPr>
          <p:cNvPr id="24" name="Footer Placeholder 23">
            <a:extLst>
              <a:ext uri="{FF2B5EF4-FFF2-40B4-BE49-F238E27FC236}">
                <a16:creationId xmlns:a16="http://schemas.microsoft.com/office/drawing/2014/main" id="{CB76FCA5-9DA7-BF02-3EBB-BC56DDA0FE1D}"/>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9" name="Freeform 21">
            <a:extLst>
              <a:ext uri="{FF2B5EF4-FFF2-40B4-BE49-F238E27FC236}">
                <a16:creationId xmlns:a16="http://schemas.microsoft.com/office/drawing/2014/main" id="{D2363806-467D-4119-041C-20E0D531906A}"/>
              </a:ext>
            </a:extLst>
          </p:cNvPr>
          <p:cNvSpPr>
            <a:spLocks noChangeAspect="1" noEditPoints="1"/>
          </p:cNvSpPr>
          <p:nvPr userDrawn="1"/>
        </p:nvSpPr>
        <p:spPr bwMode="auto">
          <a:xfrm>
            <a:off x="407368" y="432000"/>
            <a:ext cx="2919483" cy="540000"/>
          </a:xfrm>
          <a:custGeom>
            <a:avLst/>
            <a:gdLst>
              <a:gd name="T0" fmla="*/ 3272 w 3352"/>
              <a:gd name="T1" fmla="*/ 689 h 1240"/>
              <a:gd name="T2" fmla="*/ 3313 w 3352"/>
              <a:gd name="T3" fmla="*/ 815 h 1240"/>
              <a:gd name="T4" fmla="*/ 3256 w 3352"/>
              <a:gd name="T5" fmla="*/ 563 h 1240"/>
              <a:gd name="T6" fmla="*/ 386 w 3352"/>
              <a:gd name="T7" fmla="*/ 781 h 1240"/>
              <a:gd name="T8" fmla="*/ 1099 w 3352"/>
              <a:gd name="T9" fmla="*/ 210 h 1240"/>
              <a:gd name="T10" fmla="*/ 1280 w 3352"/>
              <a:gd name="T11" fmla="*/ 178 h 1240"/>
              <a:gd name="T12" fmla="*/ 1276 w 3352"/>
              <a:gd name="T13" fmla="*/ 96 h 1240"/>
              <a:gd name="T14" fmla="*/ 1279 w 3352"/>
              <a:gd name="T15" fmla="*/ 226 h 1240"/>
              <a:gd name="T16" fmla="*/ 1447 w 3352"/>
              <a:gd name="T17" fmla="*/ 282 h 1240"/>
              <a:gd name="T18" fmla="*/ 1510 w 3352"/>
              <a:gd name="T19" fmla="*/ 327 h 1240"/>
              <a:gd name="T20" fmla="*/ 1586 w 3352"/>
              <a:gd name="T21" fmla="*/ 160 h 1240"/>
              <a:gd name="T22" fmla="*/ 1555 w 3352"/>
              <a:gd name="T23" fmla="*/ 176 h 1240"/>
              <a:gd name="T24" fmla="*/ 1790 w 3352"/>
              <a:gd name="T25" fmla="*/ 270 h 1240"/>
              <a:gd name="T26" fmla="*/ 1709 w 3352"/>
              <a:gd name="T27" fmla="*/ 266 h 1240"/>
              <a:gd name="T28" fmla="*/ 1912 w 3352"/>
              <a:gd name="T29" fmla="*/ 104 h 1240"/>
              <a:gd name="T30" fmla="*/ 1966 w 3352"/>
              <a:gd name="T31" fmla="*/ 62 h 1240"/>
              <a:gd name="T32" fmla="*/ 1959 w 3352"/>
              <a:gd name="T33" fmla="*/ 98 h 1240"/>
              <a:gd name="T34" fmla="*/ 2176 w 3352"/>
              <a:gd name="T35" fmla="*/ 98 h 1240"/>
              <a:gd name="T36" fmla="*/ 2215 w 3352"/>
              <a:gd name="T37" fmla="*/ 268 h 1240"/>
              <a:gd name="T38" fmla="*/ 2172 w 3352"/>
              <a:gd name="T39" fmla="*/ 164 h 1240"/>
              <a:gd name="T40" fmla="*/ 2428 w 3352"/>
              <a:gd name="T41" fmla="*/ 168 h 1240"/>
              <a:gd name="T42" fmla="*/ 2458 w 3352"/>
              <a:gd name="T43" fmla="*/ 282 h 1240"/>
              <a:gd name="T44" fmla="*/ 2419 w 3352"/>
              <a:gd name="T45" fmla="*/ 286 h 1240"/>
              <a:gd name="T46" fmla="*/ 2383 w 3352"/>
              <a:gd name="T47" fmla="*/ 102 h 1240"/>
              <a:gd name="T48" fmla="*/ 2494 w 3352"/>
              <a:gd name="T49" fmla="*/ 2 h 1240"/>
              <a:gd name="T50" fmla="*/ 2591 w 3352"/>
              <a:gd name="T51" fmla="*/ 284 h 1240"/>
              <a:gd name="T52" fmla="*/ 2638 w 3352"/>
              <a:gd name="T53" fmla="*/ 367 h 1240"/>
              <a:gd name="T54" fmla="*/ 1113 w 3352"/>
              <a:gd name="T55" fmla="*/ 517 h 1240"/>
              <a:gd name="T56" fmla="*/ 1164 w 3352"/>
              <a:gd name="T57" fmla="*/ 729 h 1240"/>
              <a:gd name="T58" fmla="*/ 1090 w 3352"/>
              <a:gd name="T59" fmla="*/ 723 h 1240"/>
              <a:gd name="T60" fmla="*/ 1048 w 3352"/>
              <a:gd name="T61" fmla="*/ 543 h 1240"/>
              <a:gd name="T62" fmla="*/ 1214 w 3352"/>
              <a:gd name="T63" fmla="*/ 769 h 1240"/>
              <a:gd name="T64" fmla="*/ 1286 w 3352"/>
              <a:gd name="T65" fmla="*/ 575 h 1240"/>
              <a:gd name="T66" fmla="*/ 1242 w 3352"/>
              <a:gd name="T67" fmla="*/ 733 h 1240"/>
              <a:gd name="T68" fmla="*/ 1361 w 3352"/>
              <a:gd name="T69" fmla="*/ 559 h 1240"/>
              <a:gd name="T70" fmla="*/ 1362 w 3352"/>
              <a:gd name="T71" fmla="*/ 603 h 1240"/>
              <a:gd name="T72" fmla="*/ 1508 w 3352"/>
              <a:gd name="T73" fmla="*/ 541 h 1240"/>
              <a:gd name="T74" fmla="*/ 1521 w 3352"/>
              <a:gd name="T75" fmla="*/ 727 h 1240"/>
              <a:gd name="T76" fmla="*/ 1493 w 3352"/>
              <a:gd name="T77" fmla="*/ 723 h 1240"/>
              <a:gd name="T78" fmla="*/ 1653 w 3352"/>
              <a:gd name="T79" fmla="*/ 543 h 1240"/>
              <a:gd name="T80" fmla="*/ 1657 w 3352"/>
              <a:gd name="T81" fmla="*/ 719 h 1240"/>
              <a:gd name="T82" fmla="*/ 1634 w 3352"/>
              <a:gd name="T83" fmla="*/ 733 h 1240"/>
              <a:gd name="T84" fmla="*/ 1875 w 3352"/>
              <a:gd name="T85" fmla="*/ 543 h 1240"/>
              <a:gd name="T86" fmla="*/ 1894 w 3352"/>
              <a:gd name="T87" fmla="*/ 729 h 1240"/>
              <a:gd name="T88" fmla="*/ 1866 w 3352"/>
              <a:gd name="T89" fmla="*/ 719 h 1240"/>
              <a:gd name="T90" fmla="*/ 2014 w 3352"/>
              <a:gd name="T91" fmla="*/ 503 h 1240"/>
              <a:gd name="T92" fmla="*/ 2279 w 3352"/>
              <a:gd name="T93" fmla="*/ 549 h 1240"/>
              <a:gd name="T94" fmla="*/ 2265 w 3352"/>
              <a:gd name="T95" fmla="*/ 615 h 1240"/>
              <a:gd name="T96" fmla="*/ 2440 w 3352"/>
              <a:gd name="T97" fmla="*/ 803 h 1240"/>
              <a:gd name="T98" fmla="*/ 2389 w 3352"/>
              <a:gd name="T99" fmla="*/ 549 h 1240"/>
              <a:gd name="T100" fmla="*/ 2428 w 3352"/>
              <a:gd name="T101" fmla="*/ 723 h 1240"/>
              <a:gd name="T102" fmla="*/ 2407 w 3352"/>
              <a:gd name="T103" fmla="*/ 723 h 1240"/>
              <a:gd name="T104" fmla="*/ 2521 w 3352"/>
              <a:gd name="T105" fmla="*/ 513 h 1240"/>
              <a:gd name="T106" fmla="*/ 2671 w 3352"/>
              <a:gd name="T107" fmla="*/ 619 h 1240"/>
              <a:gd name="T108" fmla="*/ 2693 w 3352"/>
              <a:gd name="T109" fmla="*/ 663 h 1240"/>
              <a:gd name="T110" fmla="*/ 2732 w 3352"/>
              <a:gd name="T111" fmla="*/ 721 h 1240"/>
              <a:gd name="T112" fmla="*/ 2771 w 3352"/>
              <a:gd name="T113" fmla="*/ 611 h 1240"/>
              <a:gd name="T114" fmla="*/ 2829 w 3352"/>
              <a:gd name="T115" fmla="*/ 599 h 1240"/>
              <a:gd name="T116" fmla="*/ 2875 w 3352"/>
              <a:gd name="T117" fmla="*/ 735 h 1240"/>
              <a:gd name="T118" fmla="*/ 2885 w 3352"/>
              <a:gd name="T119" fmla="*/ 591 h 1240"/>
              <a:gd name="T120" fmla="*/ 2993 w 3352"/>
              <a:gd name="T121" fmla="*/ 623 h 1240"/>
              <a:gd name="T122" fmla="*/ 3074 w 3352"/>
              <a:gd name="T123" fmla="*/ 505 h 1240"/>
              <a:gd name="T124" fmla="*/ 3212 w 3352"/>
              <a:gd name="T125" fmla="*/ 59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2" h="1240">
                <a:moveTo>
                  <a:pt x="3295" y="727"/>
                </a:moveTo>
                <a:lnTo>
                  <a:pt x="3301" y="727"/>
                </a:lnTo>
                <a:lnTo>
                  <a:pt x="3303" y="725"/>
                </a:lnTo>
                <a:lnTo>
                  <a:pt x="3306" y="723"/>
                </a:lnTo>
                <a:lnTo>
                  <a:pt x="3310" y="717"/>
                </a:lnTo>
                <a:lnTo>
                  <a:pt x="3312" y="715"/>
                </a:lnTo>
                <a:lnTo>
                  <a:pt x="3313" y="711"/>
                </a:lnTo>
                <a:lnTo>
                  <a:pt x="3316" y="701"/>
                </a:lnTo>
                <a:lnTo>
                  <a:pt x="3318" y="689"/>
                </a:lnTo>
                <a:lnTo>
                  <a:pt x="3320" y="677"/>
                </a:lnTo>
                <a:lnTo>
                  <a:pt x="3320" y="661"/>
                </a:lnTo>
                <a:lnTo>
                  <a:pt x="3320" y="647"/>
                </a:lnTo>
                <a:lnTo>
                  <a:pt x="3318" y="633"/>
                </a:lnTo>
                <a:lnTo>
                  <a:pt x="3316" y="621"/>
                </a:lnTo>
                <a:lnTo>
                  <a:pt x="3313" y="611"/>
                </a:lnTo>
                <a:lnTo>
                  <a:pt x="3312" y="607"/>
                </a:lnTo>
                <a:lnTo>
                  <a:pt x="3310" y="603"/>
                </a:lnTo>
                <a:lnTo>
                  <a:pt x="3308" y="601"/>
                </a:lnTo>
                <a:lnTo>
                  <a:pt x="3306" y="597"/>
                </a:lnTo>
                <a:lnTo>
                  <a:pt x="3301" y="595"/>
                </a:lnTo>
                <a:lnTo>
                  <a:pt x="3298" y="593"/>
                </a:lnTo>
                <a:lnTo>
                  <a:pt x="3295" y="593"/>
                </a:lnTo>
                <a:lnTo>
                  <a:pt x="3289" y="595"/>
                </a:lnTo>
                <a:lnTo>
                  <a:pt x="3284" y="599"/>
                </a:lnTo>
                <a:lnTo>
                  <a:pt x="3282" y="601"/>
                </a:lnTo>
                <a:lnTo>
                  <a:pt x="3280" y="603"/>
                </a:lnTo>
                <a:lnTo>
                  <a:pt x="3278" y="607"/>
                </a:lnTo>
                <a:lnTo>
                  <a:pt x="3277" y="613"/>
                </a:lnTo>
                <a:lnTo>
                  <a:pt x="3274" y="623"/>
                </a:lnTo>
                <a:lnTo>
                  <a:pt x="3272" y="635"/>
                </a:lnTo>
                <a:lnTo>
                  <a:pt x="3271" y="647"/>
                </a:lnTo>
                <a:lnTo>
                  <a:pt x="3270" y="661"/>
                </a:lnTo>
                <a:lnTo>
                  <a:pt x="3271" y="675"/>
                </a:lnTo>
                <a:lnTo>
                  <a:pt x="3272" y="689"/>
                </a:lnTo>
                <a:lnTo>
                  <a:pt x="3274" y="701"/>
                </a:lnTo>
                <a:lnTo>
                  <a:pt x="3277" y="709"/>
                </a:lnTo>
                <a:lnTo>
                  <a:pt x="3280" y="717"/>
                </a:lnTo>
                <a:lnTo>
                  <a:pt x="3285" y="723"/>
                </a:lnTo>
                <a:lnTo>
                  <a:pt x="3289" y="727"/>
                </a:lnTo>
                <a:lnTo>
                  <a:pt x="3295" y="727"/>
                </a:lnTo>
                <a:close/>
                <a:moveTo>
                  <a:pt x="3294" y="873"/>
                </a:moveTo>
                <a:lnTo>
                  <a:pt x="3283" y="873"/>
                </a:lnTo>
                <a:lnTo>
                  <a:pt x="3273" y="869"/>
                </a:lnTo>
                <a:lnTo>
                  <a:pt x="3269" y="865"/>
                </a:lnTo>
                <a:lnTo>
                  <a:pt x="3265" y="863"/>
                </a:lnTo>
                <a:lnTo>
                  <a:pt x="3261" y="859"/>
                </a:lnTo>
                <a:lnTo>
                  <a:pt x="3257" y="855"/>
                </a:lnTo>
                <a:lnTo>
                  <a:pt x="3254" y="849"/>
                </a:lnTo>
                <a:lnTo>
                  <a:pt x="3251" y="845"/>
                </a:lnTo>
                <a:lnTo>
                  <a:pt x="3248" y="839"/>
                </a:lnTo>
                <a:lnTo>
                  <a:pt x="3246" y="833"/>
                </a:lnTo>
                <a:lnTo>
                  <a:pt x="3244" y="827"/>
                </a:lnTo>
                <a:lnTo>
                  <a:pt x="3243" y="821"/>
                </a:lnTo>
                <a:lnTo>
                  <a:pt x="3242" y="815"/>
                </a:lnTo>
                <a:lnTo>
                  <a:pt x="3241" y="807"/>
                </a:lnTo>
                <a:lnTo>
                  <a:pt x="3271" y="799"/>
                </a:lnTo>
                <a:lnTo>
                  <a:pt x="3272" y="805"/>
                </a:lnTo>
                <a:lnTo>
                  <a:pt x="3274" y="809"/>
                </a:lnTo>
                <a:lnTo>
                  <a:pt x="3276" y="815"/>
                </a:lnTo>
                <a:lnTo>
                  <a:pt x="3279" y="819"/>
                </a:lnTo>
                <a:lnTo>
                  <a:pt x="3282" y="821"/>
                </a:lnTo>
                <a:lnTo>
                  <a:pt x="3286" y="825"/>
                </a:lnTo>
                <a:lnTo>
                  <a:pt x="3290" y="825"/>
                </a:lnTo>
                <a:lnTo>
                  <a:pt x="3295" y="827"/>
                </a:lnTo>
                <a:lnTo>
                  <a:pt x="3300" y="825"/>
                </a:lnTo>
                <a:lnTo>
                  <a:pt x="3305" y="823"/>
                </a:lnTo>
                <a:lnTo>
                  <a:pt x="3309" y="821"/>
                </a:lnTo>
                <a:lnTo>
                  <a:pt x="3313" y="815"/>
                </a:lnTo>
                <a:lnTo>
                  <a:pt x="3314" y="813"/>
                </a:lnTo>
                <a:lnTo>
                  <a:pt x="3316" y="809"/>
                </a:lnTo>
                <a:lnTo>
                  <a:pt x="3318" y="803"/>
                </a:lnTo>
                <a:lnTo>
                  <a:pt x="3319" y="793"/>
                </a:lnTo>
                <a:lnTo>
                  <a:pt x="3320" y="781"/>
                </a:lnTo>
                <a:lnTo>
                  <a:pt x="3320" y="739"/>
                </a:lnTo>
                <a:lnTo>
                  <a:pt x="3317" y="745"/>
                </a:lnTo>
                <a:lnTo>
                  <a:pt x="3314" y="753"/>
                </a:lnTo>
                <a:lnTo>
                  <a:pt x="3311" y="759"/>
                </a:lnTo>
                <a:lnTo>
                  <a:pt x="3307" y="765"/>
                </a:lnTo>
                <a:lnTo>
                  <a:pt x="3303" y="769"/>
                </a:lnTo>
                <a:lnTo>
                  <a:pt x="3297" y="773"/>
                </a:lnTo>
                <a:lnTo>
                  <a:pt x="3291" y="775"/>
                </a:lnTo>
                <a:lnTo>
                  <a:pt x="3285" y="777"/>
                </a:lnTo>
                <a:lnTo>
                  <a:pt x="3278" y="775"/>
                </a:lnTo>
                <a:lnTo>
                  <a:pt x="3272" y="773"/>
                </a:lnTo>
                <a:lnTo>
                  <a:pt x="3266" y="769"/>
                </a:lnTo>
                <a:lnTo>
                  <a:pt x="3261" y="765"/>
                </a:lnTo>
                <a:lnTo>
                  <a:pt x="3256" y="757"/>
                </a:lnTo>
                <a:lnTo>
                  <a:pt x="3251" y="749"/>
                </a:lnTo>
                <a:lnTo>
                  <a:pt x="3249" y="743"/>
                </a:lnTo>
                <a:lnTo>
                  <a:pt x="3247" y="739"/>
                </a:lnTo>
                <a:lnTo>
                  <a:pt x="3243" y="727"/>
                </a:lnTo>
                <a:lnTo>
                  <a:pt x="3241" y="713"/>
                </a:lnTo>
                <a:lnTo>
                  <a:pt x="3239" y="697"/>
                </a:lnTo>
                <a:lnTo>
                  <a:pt x="3237" y="681"/>
                </a:lnTo>
                <a:lnTo>
                  <a:pt x="3237" y="661"/>
                </a:lnTo>
                <a:lnTo>
                  <a:pt x="3237" y="643"/>
                </a:lnTo>
                <a:lnTo>
                  <a:pt x="3239" y="625"/>
                </a:lnTo>
                <a:lnTo>
                  <a:pt x="3241" y="609"/>
                </a:lnTo>
                <a:lnTo>
                  <a:pt x="3244" y="595"/>
                </a:lnTo>
                <a:lnTo>
                  <a:pt x="3247" y="583"/>
                </a:lnTo>
                <a:lnTo>
                  <a:pt x="3251" y="571"/>
                </a:lnTo>
                <a:lnTo>
                  <a:pt x="3256" y="563"/>
                </a:lnTo>
                <a:lnTo>
                  <a:pt x="3258" y="559"/>
                </a:lnTo>
                <a:lnTo>
                  <a:pt x="3261" y="555"/>
                </a:lnTo>
                <a:lnTo>
                  <a:pt x="3267" y="549"/>
                </a:lnTo>
                <a:lnTo>
                  <a:pt x="3272" y="545"/>
                </a:lnTo>
                <a:lnTo>
                  <a:pt x="3278" y="543"/>
                </a:lnTo>
                <a:lnTo>
                  <a:pt x="3285" y="541"/>
                </a:lnTo>
                <a:lnTo>
                  <a:pt x="3289" y="541"/>
                </a:lnTo>
                <a:lnTo>
                  <a:pt x="3294" y="543"/>
                </a:lnTo>
                <a:lnTo>
                  <a:pt x="3298" y="545"/>
                </a:lnTo>
                <a:lnTo>
                  <a:pt x="3301" y="547"/>
                </a:lnTo>
                <a:lnTo>
                  <a:pt x="3304" y="551"/>
                </a:lnTo>
                <a:lnTo>
                  <a:pt x="3307" y="555"/>
                </a:lnTo>
                <a:lnTo>
                  <a:pt x="3310" y="559"/>
                </a:lnTo>
                <a:lnTo>
                  <a:pt x="3312" y="565"/>
                </a:lnTo>
                <a:lnTo>
                  <a:pt x="3316" y="575"/>
                </a:lnTo>
                <a:lnTo>
                  <a:pt x="3318" y="583"/>
                </a:lnTo>
                <a:lnTo>
                  <a:pt x="3320" y="545"/>
                </a:lnTo>
                <a:lnTo>
                  <a:pt x="3352" y="545"/>
                </a:lnTo>
                <a:lnTo>
                  <a:pt x="3352" y="783"/>
                </a:lnTo>
                <a:lnTo>
                  <a:pt x="3352" y="797"/>
                </a:lnTo>
                <a:lnTo>
                  <a:pt x="3351" y="803"/>
                </a:lnTo>
                <a:lnTo>
                  <a:pt x="3350" y="809"/>
                </a:lnTo>
                <a:lnTo>
                  <a:pt x="3348" y="821"/>
                </a:lnTo>
                <a:lnTo>
                  <a:pt x="3345" y="833"/>
                </a:lnTo>
                <a:lnTo>
                  <a:pt x="3341" y="843"/>
                </a:lnTo>
                <a:lnTo>
                  <a:pt x="3336" y="851"/>
                </a:lnTo>
                <a:lnTo>
                  <a:pt x="3330" y="857"/>
                </a:lnTo>
                <a:lnTo>
                  <a:pt x="3324" y="863"/>
                </a:lnTo>
                <a:lnTo>
                  <a:pt x="3318" y="867"/>
                </a:lnTo>
                <a:lnTo>
                  <a:pt x="3314" y="869"/>
                </a:lnTo>
                <a:lnTo>
                  <a:pt x="3310" y="871"/>
                </a:lnTo>
                <a:lnTo>
                  <a:pt x="3303" y="873"/>
                </a:lnTo>
                <a:lnTo>
                  <a:pt x="3294" y="873"/>
                </a:lnTo>
                <a:close/>
                <a:moveTo>
                  <a:pt x="386" y="781"/>
                </a:moveTo>
                <a:lnTo>
                  <a:pt x="310" y="343"/>
                </a:lnTo>
                <a:lnTo>
                  <a:pt x="234" y="781"/>
                </a:lnTo>
                <a:lnTo>
                  <a:pt x="386" y="781"/>
                </a:lnTo>
                <a:close/>
                <a:moveTo>
                  <a:pt x="619" y="1240"/>
                </a:moveTo>
                <a:lnTo>
                  <a:pt x="466" y="1240"/>
                </a:lnTo>
                <a:lnTo>
                  <a:pt x="428" y="1024"/>
                </a:lnTo>
                <a:lnTo>
                  <a:pt x="192" y="1024"/>
                </a:lnTo>
                <a:lnTo>
                  <a:pt x="154" y="1240"/>
                </a:lnTo>
                <a:lnTo>
                  <a:pt x="0" y="1240"/>
                </a:lnTo>
                <a:lnTo>
                  <a:pt x="217" y="18"/>
                </a:lnTo>
                <a:lnTo>
                  <a:pt x="403" y="18"/>
                </a:lnTo>
                <a:lnTo>
                  <a:pt x="619" y="1240"/>
                </a:lnTo>
                <a:close/>
                <a:moveTo>
                  <a:pt x="677" y="1240"/>
                </a:moveTo>
                <a:lnTo>
                  <a:pt x="677" y="962"/>
                </a:lnTo>
                <a:lnTo>
                  <a:pt x="817" y="962"/>
                </a:lnTo>
                <a:lnTo>
                  <a:pt x="817" y="1240"/>
                </a:lnTo>
                <a:lnTo>
                  <a:pt x="677" y="1240"/>
                </a:lnTo>
                <a:close/>
                <a:moveTo>
                  <a:pt x="821" y="441"/>
                </a:moveTo>
                <a:lnTo>
                  <a:pt x="785" y="865"/>
                </a:lnTo>
                <a:lnTo>
                  <a:pt x="703" y="865"/>
                </a:lnTo>
                <a:lnTo>
                  <a:pt x="673" y="441"/>
                </a:lnTo>
                <a:lnTo>
                  <a:pt x="673" y="18"/>
                </a:lnTo>
                <a:lnTo>
                  <a:pt x="821" y="18"/>
                </a:lnTo>
                <a:lnTo>
                  <a:pt x="821" y="441"/>
                </a:lnTo>
                <a:close/>
                <a:moveTo>
                  <a:pt x="1079" y="331"/>
                </a:moveTo>
                <a:lnTo>
                  <a:pt x="1044" y="331"/>
                </a:lnTo>
                <a:lnTo>
                  <a:pt x="1098" y="18"/>
                </a:lnTo>
                <a:lnTo>
                  <a:pt x="1141" y="18"/>
                </a:lnTo>
                <a:lnTo>
                  <a:pt x="1195" y="331"/>
                </a:lnTo>
                <a:lnTo>
                  <a:pt x="1159" y="331"/>
                </a:lnTo>
                <a:lnTo>
                  <a:pt x="1148" y="262"/>
                </a:lnTo>
                <a:lnTo>
                  <a:pt x="1091" y="262"/>
                </a:lnTo>
                <a:lnTo>
                  <a:pt x="1079" y="331"/>
                </a:lnTo>
                <a:close/>
                <a:moveTo>
                  <a:pt x="1099" y="210"/>
                </a:moveTo>
                <a:lnTo>
                  <a:pt x="1139" y="210"/>
                </a:lnTo>
                <a:lnTo>
                  <a:pt x="1120" y="90"/>
                </a:lnTo>
                <a:lnTo>
                  <a:pt x="1099" y="210"/>
                </a:lnTo>
                <a:close/>
                <a:moveTo>
                  <a:pt x="1247" y="337"/>
                </a:moveTo>
                <a:lnTo>
                  <a:pt x="1239" y="335"/>
                </a:lnTo>
                <a:lnTo>
                  <a:pt x="1235" y="333"/>
                </a:lnTo>
                <a:lnTo>
                  <a:pt x="1232" y="331"/>
                </a:lnTo>
                <a:lnTo>
                  <a:pt x="1225" y="327"/>
                </a:lnTo>
                <a:lnTo>
                  <a:pt x="1219" y="319"/>
                </a:lnTo>
                <a:lnTo>
                  <a:pt x="1216" y="315"/>
                </a:lnTo>
                <a:lnTo>
                  <a:pt x="1214" y="309"/>
                </a:lnTo>
                <a:lnTo>
                  <a:pt x="1212" y="304"/>
                </a:lnTo>
                <a:lnTo>
                  <a:pt x="1211" y="298"/>
                </a:lnTo>
                <a:lnTo>
                  <a:pt x="1210" y="290"/>
                </a:lnTo>
                <a:lnTo>
                  <a:pt x="1209" y="284"/>
                </a:lnTo>
                <a:lnTo>
                  <a:pt x="1208" y="276"/>
                </a:lnTo>
                <a:lnTo>
                  <a:pt x="1208" y="268"/>
                </a:lnTo>
                <a:lnTo>
                  <a:pt x="1208" y="254"/>
                </a:lnTo>
                <a:lnTo>
                  <a:pt x="1210" y="244"/>
                </a:lnTo>
                <a:lnTo>
                  <a:pt x="1211" y="234"/>
                </a:lnTo>
                <a:lnTo>
                  <a:pt x="1214" y="226"/>
                </a:lnTo>
                <a:lnTo>
                  <a:pt x="1218" y="218"/>
                </a:lnTo>
                <a:lnTo>
                  <a:pt x="1221" y="212"/>
                </a:lnTo>
                <a:lnTo>
                  <a:pt x="1226" y="208"/>
                </a:lnTo>
                <a:lnTo>
                  <a:pt x="1230" y="204"/>
                </a:lnTo>
                <a:lnTo>
                  <a:pt x="1236" y="200"/>
                </a:lnTo>
                <a:lnTo>
                  <a:pt x="1241" y="198"/>
                </a:lnTo>
                <a:lnTo>
                  <a:pt x="1252" y="194"/>
                </a:lnTo>
                <a:lnTo>
                  <a:pt x="1265" y="192"/>
                </a:lnTo>
                <a:lnTo>
                  <a:pt x="1270" y="190"/>
                </a:lnTo>
                <a:lnTo>
                  <a:pt x="1274" y="188"/>
                </a:lnTo>
                <a:lnTo>
                  <a:pt x="1277" y="186"/>
                </a:lnTo>
                <a:lnTo>
                  <a:pt x="1279" y="182"/>
                </a:lnTo>
                <a:lnTo>
                  <a:pt x="1280" y="178"/>
                </a:lnTo>
                <a:lnTo>
                  <a:pt x="1281" y="174"/>
                </a:lnTo>
                <a:lnTo>
                  <a:pt x="1280" y="166"/>
                </a:lnTo>
                <a:lnTo>
                  <a:pt x="1280" y="160"/>
                </a:lnTo>
                <a:lnTo>
                  <a:pt x="1278" y="154"/>
                </a:lnTo>
                <a:lnTo>
                  <a:pt x="1276" y="150"/>
                </a:lnTo>
                <a:lnTo>
                  <a:pt x="1274" y="146"/>
                </a:lnTo>
                <a:lnTo>
                  <a:pt x="1271" y="144"/>
                </a:lnTo>
                <a:lnTo>
                  <a:pt x="1267" y="142"/>
                </a:lnTo>
                <a:lnTo>
                  <a:pt x="1263" y="142"/>
                </a:lnTo>
                <a:lnTo>
                  <a:pt x="1259" y="142"/>
                </a:lnTo>
                <a:lnTo>
                  <a:pt x="1255" y="144"/>
                </a:lnTo>
                <a:lnTo>
                  <a:pt x="1252" y="146"/>
                </a:lnTo>
                <a:lnTo>
                  <a:pt x="1249" y="150"/>
                </a:lnTo>
                <a:lnTo>
                  <a:pt x="1247" y="154"/>
                </a:lnTo>
                <a:lnTo>
                  <a:pt x="1245" y="158"/>
                </a:lnTo>
                <a:lnTo>
                  <a:pt x="1243" y="164"/>
                </a:lnTo>
                <a:lnTo>
                  <a:pt x="1242" y="170"/>
                </a:lnTo>
                <a:lnTo>
                  <a:pt x="1212" y="164"/>
                </a:lnTo>
                <a:lnTo>
                  <a:pt x="1213" y="156"/>
                </a:lnTo>
                <a:lnTo>
                  <a:pt x="1214" y="148"/>
                </a:lnTo>
                <a:lnTo>
                  <a:pt x="1218" y="136"/>
                </a:lnTo>
                <a:lnTo>
                  <a:pt x="1223" y="124"/>
                </a:lnTo>
                <a:lnTo>
                  <a:pt x="1229" y="114"/>
                </a:lnTo>
                <a:lnTo>
                  <a:pt x="1232" y="108"/>
                </a:lnTo>
                <a:lnTo>
                  <a:pt x="1236" y="104"/>
                </a:lnTo>
                <a:lnTo>
                  <a:pt x="1238" y="104"/>
                </a:lnTo>
                <a:lnTo>
                  <a:pt x="1240" y="102"/>
                </a:lnTo>
                <a:lnTo>
                  <a:pt x="1244" y="98"/>
                </a:lnTo>
                <a:lnTo>
                  <a:pt x="1249" y="96"/>
                </a:lnTo>
                <a:lnTo>
                  <a:pt x="1253" y="96"/>
                </a:lnTo>
                <a:lnTo>
                  <a:pt x="1258" y="94"/>
                </a:lnTo>
                <a:lnTo>
                  <a:pt x="1263" y="94"/>
                </a:lnTo>
                <a:lnTo>
                  <a:pt x="1270" y="94"/>
                </a:lnTo>
                <a:lnTo>
                  <a:pt x="1276" y="96"/>
                </a:lnTo>
                <a:lnTo>
                  <a:pt x="1282" y="98"/>
                </a:lnTo>
                <a:lnTo>
                  <a:pt x="1288" y="102"/>
                </a:lnTo>
                <a:lnTo>
                  <a:pt x="1293" y="108"/>
                </a:lnTo>
                <a:lnTo>
                  <a:pt x="1298" y="114"/>
                </a:lnTo>
                <a:lnTo>
                  <a:pt x="1303" y="120"/>
                </a:lnTo>
                <a:lnTo>
                  <a:pt x="1306" y="128"/>
                </a:lnTo>
                <a:lnTo>
                  <a:pt x="1308" y="132"/>
                </a:lnTo>
                <a:lnTo>
                  <a:pt x="1309" y="138"/>
                </a:lnTo>
                <a:lnTo>
                  <a:pt x="1312" y="148"/>
                </a:lnTo>
                <a:lnTo>
                  <a:pt x="1313" y="160"/>
                </a:lnTo>
                <a:lnTo>
                  <a:pt x="1313" y="174"/>
                </a:lnTo>
                <a:lnTo>
                  <a:pt x="1313" y="331"/>
                </a:lnTo>
                <a:lnTo>
                  <a:pt x="1282" y="331"/>
                </a:lnTo>
                <a:lnTo>
                  <a:pt x="1282" y="300"/>
                </a:lnTo>
                <a:lnTo>
                  <a:pt x="1280" y="307"/>
                </a:lnTo>
                <a:lnTo>
                  <a:pt x="1276" y="315"/>
                </a:lnTo>
                <a:lnTo>
                  <a:pt x="1273" y="321"/>
                </a:lnTo>
                <a:lnTo>
                  <a:pt x="1269" y="327"/>
                </a:lnTo>
                <a:lnTo>
                  <a:pt x="1264" y="331"/>
                </a:lnTo>
                <a:lnTo>
                  <a:pt x="1262" y="333"/>
                </a:lnTo>
                <a:lnTo>
                  <a:pt x="1259" y="333"/>
                </a:lnTo>
                <a:lnTo>
                  <a:pt x="1253" y="335"/>
                </a:lnTo>
                <a:lnTo>
                  <a:pt x="1247" y="337"/>
                </a:lnTo>
                <a:close/>
                <a:moveTo>
                  <a:pt x="1256" y="292"/>
                </a:moveTo>
                <a:lnTo>
                  <a:pt x="1262" y="292"/>
                </a:lnTo>
                <a:lnTo>
                  <a:pt x="1266" y="290"/>
                </a:lnTo>
                <a:lnTo>
                  <a:pt x="1270" y="286"/>
                </a:lnTo>
                <a:lnTo>
                  <a:pt x="1274" y="280"/>
                </a:lnTo>
                <a:lnTo>
                  <a:pt x="1277" y="274"/>
                </a:lnTo>
                <a:lnTo>
                  <a:pt x="1279" y="266"/>
                </a:lnTo>
                <a:lnTo>
                  <a:pt x="1281" y="258"/>
                </a:lnTo>
                <a:lnTo>
                  <a:pt x="1281" y="248"/>
                </a:lnTo>
                <a:lnTo>
                  <a:pt x="1281" y="224"/>
                </a:lnTo>
                <a:lnTo>
                  <a:pt x="1279" y="226"/>
                </a:lnTo>
                <a:lnTo>
                  <a:pt x="1275" y="228"/>
                </a:lnTo>
                <a:lnTo>
                  <a:pt x="1266" y="232"/>
                </a:lnTo>
                <a:lnTo>
                  <a:pt x="1258" y="234"/>
                </a:lnTo>
                <a:lnTo>
                  <a:pt x="1251" y="238"/>
                </a:lnTo>
                <a:lnTo>
                  <a:pt x="1247" y="240"/>
                </a:lnTo>
                <a:lnTo>
                  <a:pt x="1244" y="244"/>
                </a:lnTo>
                <a:lnTo>
                  <a:pt x="1243" y="246"/>
                </a:lnTo>
                <a:lnTo>
                  <a:pt x="1242" y="248"/>
                </a:lnTo>
                <a:lnTo>
                  <a:pt x="1241" y="252"/>
                </a:lnTo>
                <a:lnTo>
                  <a:pt x="1240" y="258"/>
                </a:lnTo>
                <a:lnTo>
                  <a:pt x="1239" y="264"/>
                </a:lnTo>
                <a:lnTo>
                  <a:pt x="1239" y="272"/>
                </a:lnTo>
                <a:lnTo>
                  <a:pt x="1240" y="276"/>
                </a:lnTo>
                <a:lnTo>
                  <a:pt x="1242" y="282"/>
                </a:lnTo>
                <a:lnTo>
                  <a:pt x="1244" y="286"/>
                </a:lnTo>
                <a:lnTo>
                  <a:pt x="1247" y="288"/>
                </a:lnTo>
                <a:lnTo>
                  <a:pt x="1250" y="290"/>
                </a:lnTo>
                <a:lnTo>
                  <a:pt x="1253" y="292"/>
                </a:lnTo>
                <a:lnTo>
                  <a:pt x="1256" y="292"/>
                </a:lnTo>
                <a:close/>
                <a:moveTo>
                  <a:pt x="1373" y="331"/>
                </a:moveTo>
                <a:lnTo>
                  <a:pt x="1340" y="331"/>
                </a:lnTo>
                <a:lnTo>
                  <a:pt x="1340" y="18"/>
                </a:lnTo>
                <a:lnTo>
                  <a:pt x="1373" y="18"/>
                </a:lnTo>
                <a:lnTo>
                  <a:pt x="1373" y="331"/>
                </a:lnTo>
                <a:close/>
                <a:moveTo>
                  <a:pt x="1462" y="98"/>
                </a:moveTo>
                <a:lnTo>
                  <a:pt x="1462" y="146"/>
                </a:lnTo>
                <a:lnTo>
                  <a:pt x="1440" y="146"/>
                </a:lnTo>
                <a:lnTo>
                  <a:pt x="1440" y="260"/>
                </a:lnTo>
                <a:lnTo>
                  <a:pt x="1440" y="266"/>
                </a:lnTo>
                <a:lnTo>
                  <a:pt x="1441" y="272"/>
                </a:lnTo>
                <a:lnTo>
                  <a:pt x="1442" y="276"/>
                </a:lnTo>
                <a:lnTo>
                  <a:pt x="1443" y="278"/>
                </a:lnTo>
                <a:lnTo>
                  <a:pt x="1445" y="280"/>
                </a:lnTo>
                <a:lnTo>
                  <a:pt x="1447" y="282"/>
                </a:lnTo>
                <a:lnTo>
                  <a:pt x="1449" y="284"/>
                </a:lnTo>
                <a:lnTo>
                  <a:pt x="1451" y="284"/>
                </a:lnTo>
                <a:lnTo>
                  <a:pt x="1456" y="282"/>
                </a:lnTo>
                <a:lnTo>
                  <a:pt x="1459" y="282"/>
                </a:lnTo>
                <a:lnTo>
                  <a:pt x="1465" y="329"/>
                </a:lnTo>
                <a:lnTo>
                  <a:pt x="1458" y="333"/>
                </a:lnTo>
                <a:lnTo>
                  <a:pt x="1453" y="335"/>
                </a:lnTo>
                <a:lnTo>
                  <a:pt x="1447" y="335"/>
                </a:lnTo>
                <a:lnTo>
                  <a:pt x="1442" y="335"/>
                </a:lnTo>
                <a:lnTo>
                  <a:pt x="1438" y="335"/>
                </a:lnTo>
                <a:lnTo>
                  <a:pt x="1431" y="333"/>
                </a:lnTo>
                <a:lnTo>
                  <a:pt x="1424" y="327"/>
                </a:lnTo>
                <a:lnTo>
                  <a:pt x="1421" y="323"/>
                </a:lnTo>
                <a:lnTo>
                  <a:pt x="1418" y="319"/>
                </a:lnTo>
                <a:lnTo>
                  <a:pt x="1414" y="311"/>
                </a:lnTo>
                <a:lnTo>
                  <a:pt x="1412" y="306"/>
                </a:lnTo>
                <a:lnTo>
                  <a:pt x="1410" y="300"/>
                </a:lnTo>
                <a:lnTo>
                  <a:pt x="1409" y="292"/>
                </a:lnTo>
                <a:lnTo>
                  <a:pt x="1408" y="286"/>
                </a:lnTo>
                <a:lnTo>
                  <a:pt x="1408" y="278"/>
                </a:lnTo>
                <a:lnTo>
                  <a:pt x="1408" y="270"/>
                </a:lnTo>
                <a:lnTo>
                  <a:pt x="1408" y="146"/>
                </a:lnTo>
                <a:lnTo>
                  <a:pt x="1391" y="146"/>
                </a:lnTo>
                <a:lnTo>
                  <a:pt x="1391" y="98"/>
                </a:lnTo>
                <a:lnTo>
                  <a:pt x="1408" y="98"/>
                </a:lnTo>
                <a:lnTo>
                  <a:pt x="1408" y="40"/>
                </a:lnTo>
                <a:lnTo>
                  <a:pt x="1440" y="40"/>
                </a:lnTo>
                <a:lnTo>
                  <a:pt x="1440" y="98"/>
                </a:lnTo>
                <a:lnTo>
                  <a:pt x="1462" y="98"/>
                </a:lnTo>
                <a:close/>
                <a:moveTo>
                  <a:pt x="1534" y="337"/>
                </a:moveTo>
                <a:lnTo>
                  <a:pt x="1525" y="335"/>
                </a:lnTo>
                <a:lnTo>
                  <a:pt x="1521" y="335"/>
                </a:lnTo>
                <a:lnTo>
                  <a:pt x="1517" y="333"/>
                </a:lnTo>
                <a:lnTo>
                  <a:pt x="1510" y="327"/>
                </a:lnTo>
                <a:lnTo>
                  <a:pt x="1503" y="321"/>
                </a:lnTo>
                <a:lnTo>
                  <a:pt x="1497" y="313"/>
                </a:lnTo>
                <a:lnTo>
                  <a:pt x="1491" y="304"/>
                </a:lnTo>
                <a:lnTo>
                  <a:pt x="1487" y="292"/>
                </a:lnTo>
                <a:lnTo>
                  <a:pt x="1483" y="280"/>
                </a:lnTo>
                <a:lnTo>
                  <a:pt x="1480" y="266"/>
                </a:lnTo>
                <a:lnTo>
                  <a:pt x="1477" y="250"/>
                </a:lnTo>
                <a:lnTo>
                  <a:pt x="1476" y="234"/>
                </a:lnTo>
                <a:lnTo>
                  <a:pt x="1476" y="216"/>
                </a:lnTo>
                <a:lnTo>
                  <a:pt x="1476" y="198"/>
                </a:lnTo>
                <a:lnTo>
                  <a:pt x="1477" y="182"/>
                </a:lnTo>
                <a:lnTo>
                  <a:pt x="1478" y="174"/>
                </a:lnTo>
                <a:lnTo>
                  <a:pt x="1480" y="166"/>
                </a:lnTo>
                <a:lnTo>
                  <a:pt x="1483" y="152"/>
                </a:lnTo>
                <a:lnTo>
                  <a:pt x="1487" y="140"/>
                </a:lnTo>
                <a:lnTo>
                  <a:pt x="1491" y="128"/>
                </a:lnTo>
                <a:lnTo>
                  <a:pt x="1497" y="118"/>
                </a:lnTo>
                <a:lnTo>
                  <a:pt x="1503" y="110"/>
                </a:lnTo>
                <a:lnTo>
                  <a:pt x="1506" y="106"/>
                </a:lnTo>
                <a:lnTo>
                  <a:pt x="1510" y="102"/>
                </a:lnTo>
                <a:lnTo>
                  <a:pt x="1517" y="98"/>
                </a:lnTo>
                <a:lnTo>
                  <a:pt x="1521" y="96"/>
                </a:lnTo>
                <a:lnTo>
                  <a:pt x="1525" y="96"/>
                </a:lnTo>
                <a:lnTo>
                  <a:pt x="1534" y="94"/>
                </a:lnTo>
                <a:lnTo>
                  <a:pt x="1542" y="96"/>
                </a:lnTo>
                <a:lnTo>
                  <a:pt x="1546" y="96"/>
                </a:lnTo>
                <a:lnTo>
                  <a:pt x="1550" y="98"/>
                </a:lnTo>
                <a:lnTo>
                  <a:pt x="1558" y="102"/>
                </a:lnTo>
                <a:lnTo>
                  <a:pt x="1565" y="110"/>
                </a:lnTo>
                <a:lnTo>
                  <a:pt x="1571" y="118"/>
                </a:lnTo>
                <a:lnTo>
                  <a:pt x="1576" y="128"/>
                </a:lnTo>
                <a:lnTo>
                  <a:pt x="1581" y="140"/>
                </a:lnTo>
                <a:lnTo>
                  <a:pt x="1585" y="152"/>
                </a:lnTo>
                <a:lnTo>
                  <a:pt x="1586" y="160"/>
                </a:lnTo>
                <a:lnTo>
                  <a:pt x="1588" y="166"/>
                </a:lnTo>
                <a:lnTo>
                  <a:pt x="1590" y="182"/>
                </a:lnTo>
                <a:lnTo>
                  <a:pt x="1591" y="198"/>
                </a:lnTo>
                <a:lnTo>
                  <a:pt x="1592" y="216"/>
                </a:lnTo>
                <a:lnTo>
                  <a:pt x="1591" y="234"/>
                </a:lnTo>
                <a:lnTo>
                  <a:pt x="1590" y="250"/>
                </a:lnTo>
                <a:lnTo>
                  <a:pt x="1589" y="258"/>
                </a:lnTo>
                <a:lnTo>
                  <a:pt x="1588" y="266"/>
                </a:lnTo>
                <a:lnTo>
                  <a:pt x="1585" y="280"/>
                </a:lnTo>
                <a:lnTo>
                  <a:pt x="1581" y="292"/>
                </a:lnTo>
                <a:lnTo>
                  <a:pt x="1576" y="304"/>
                </a:lnTo>
                <a:lnTo>
                  <a:pt x="1571" y="313"/>
                </a:lnTo>
                <a:lnTo>
                  <a:pt x="1565" y="321"/>
                </a:lnTo>
                <a:lnTo>
                  <a:pt x="1561" y="325"/>
                </a:lnTo>
                <a:lnTo>
                  <a:pt x="1558" y="327"/>
                </a:lnTo>
                <a:lnTo>
                  <a:pt x="1550" y="333"/>
                </a:lnTo>
                <a:lnTo>
                  <a:pt x="1546" y="335"/>
                </a:lnTo>
                <a:lnTo>
                  <a:pt x="1542" y="335"/>
                </a:lnTo>
                <a:lnTo>
                  <a:pt x="1534" y="337"/>
                </a:lnTo>
                <a:close/>
                <a:moveTo>
                  <a:pt x="1534" y="286"/>
                </a:moveTo>
                <a:lnTo>
                  <a:pt x="1539" y="286"/>
                </a:lnTo>
                <a:lnTo>
                  <a:pt x="1542" y="284"/>
                </a:lnTo>
                <a:lnTo>
                  <a:pt x="1544" y="282"/>
                </a:lnTo>
                <a:lnTo>
                  <a:pt x="1547" y="278"/>
                </a:lnTo>
                <a:lnTo>
                  <a:pt x="1549" y="276"/>
                </a:lnTo>
                <a:lnTo>
                  <a:pt x="1551" y="272"/>
                </a:lnTo>
                <a:lnTo>
                  <a:pt x="1552" y="266"/>
                </a:lnTo>
                <a:lnTo>
                  <a:pt x="1555" y="256"/>
                </a:lnTo>
                <a:lnTo>
                  <a:pt x="1557" y="244"/>
                </a:lnTo>
                <a:lnTo>
                  <a:pt x="1558" y="230"/>
                </a:lnTo>
                <a:lnTo>
                  <a:pt x="1558" y="216"/>
                </a:lnTo>
                <a:lnTo>
                  <a:pt x="1558" y="200"/>
                </a:lnTo>
                <a:lnTo>
                  <a:pt x="1557" y="188"/>
                </a:lnTo>
                <a:lnTo>
                  <a:pt x="1555" y="176"/>
                </a:lnTo>
                <a:lnTo>
                  <a:pt x="1552" y="164"/>
                </a:lnTo>
                <a:lnTo>
                  <a:pt x="1551" y="160"/>
                </a:lnTo>
                <a:lnTo>
                  <a:pt x="1549" y="156"/>
                </a:lnTo>
                <a:lnTo>
                  <a:pt x="1544" y="150"/>
                </a:lnTo>
                <a:lnTo>
                  <a:pt x="1539" y="146"/>
                </a:lnTo>
                <a:lnTo>
                  <a:pt x="1534" y="144"/>
                </a:lnTo>
                <a:lnTo>
                  <a:pt x="1528" y="146"/>
                </a:lnTo>
                <a:lnTo>
                  <a:pt x="1525" y="146"/>
                </a:lnTo>
                <a:lnTo>
                  <a:pt x="1523" y="150"/>
                </a:lnTo>
                <a:lnTo>
                  <a:pt x="1521" y="152"/>
                </a:lnTo>
                <a:lnTo>
                  <a:pt x="1519" y="156"/>
                </a:lnTo>
                <a:lnTo>
                  <a:pt x="1517" y="160"/>
                </a:lnTo>
                <a:lnTo>
                  <a:pt x="1515" y="164"/>
                </a:lnTo>
                <a:lnTo>
                  <a:pt x="1512" y="176"/>
                </a:lnTo>
                <a:lnTo>
                  <a:pt x="1510" y="188"/>
                </a:lnTo>
                <a:lnTo>
                  <a:pt x="1509" y="200"/>
                </a:lnTo>
                <a:lnTo>
                  <a:pt x="1509" y="216"/>
                </a:lnTo>
                <a:lnTo>
                  <a:pt x="1509" y="230"/>
                </a:lnTo>
                <a:lnTo>
                  <a:pt x="1510" y="244"/>
                </a:lnTo>
                <a:lnTo>
                  <a:pt x="1512" y="256"/>
                </a:lnTo>
                <a:lnTo>
                  <a:pt x="1515" y="266"/>
                </a:lnTo>
                <a:lnTo>
                  <a:pt x="1516" y="270"/>
                </a:lnTo>
                <a:lnTo>
                  <a:pt x="1517" y="272"/>
                </a:lnTo>
                <a:lnTo>
                  <a:pt x="1519" y="276"/>
                </a:lnTo>
                <a:lnTo>
                  <a:pt x="1523" y="282"/>
                </a:lnTo>
                <a:lnTo>
                  <a:pt x="1528" y="286"/>
                </a:lnTo>
                <a:lnTo>
                  <a:pt x="1534" y="286"/>
                </a:lnTo>
                <a:close/>
                <a:moveTo>
                  <a:pt x="1762" y="18"/>
                </a:moveTo>
                <a:lnTo>
                  <a:pt x="1795" y="18"/>
                </a:lnTo>
                <a:lnTo>
                  <a:pt x="1795" y="222"/>
                </a:lnTo>
                <a:lnTo>
                  <a:pt x="1794" y="240"/>
                </a:lnTo>
                <a:lnTo>
                  <a:pt x="1794" y="248"/>
                </a:lnTo>
                <a:lnTo>
                  <a:pt x="1793" y="256"/>
                </a:lnTo>
                <a:lnTo>
                  <a:pt x="1790" y="270"/>
                </a:lnTo>
                <a:lnTo>
                  <a:pt x="1787" y="282"/>
                </a:lnTo>
                <a:lnTo>
                  <a:pt x="1785" y="290"/>
                </a:lnTo>
                <a:lnTo>
                  <a:pt x="1782" y="296"/>
                </a:lnTo>
                <a:lnTo>
                  <a:pt x="1777" y="306"/>
                </a:lnTo>
                <a:lnTo>
                  <a:pt x="1771" y="315"/>
                </a:lnTo>
                <a:lnTo>
                  <a:pt x="1764" y="323"/>
                </a:lnTo>
                <a:lnTo>
                  <a:pt x="1756" y="329"/>
                </a:lnTo>
                <a:lnTo>
                  <a:pt x="1748" y="333"/>
                </a:lnTo>
                <a:lnTo>
                  <a:pt x="1739" y="335"/>
                </a:lnTo>
                <a:lnTo>
                  <a:pt x="1730" y="337"/>
                </a:lnTo>
                <a:lnTo>
                  <a:pt x="1720" y="335"/>
                </a:lnTo>
                <a:lnTo>
                  <a:pt x="1711" y="333"/>
                </a:lnTo>
                <a:lnTo>
                  <a:pt x="1703" y="329"/>
                </a:lnTo>
                <a:lnTo>
                  <a:pt x="1696" y="323"/>
                </a:lnTo>
                <a:lnTo>
                  <a:pt x="1689" y="315"/>
                </a:lnTo>
                <a:lnTo>
                  <a:pt x="1685" y="309"/>
                </a:lnTo>
                <a:lnTo>
                  <a:pt x="1683" y="306"/>
                </a:lnTo>
                <a:lnTo>
                  <a:pt x="1677" y="296"/>
                </a:lnTo>
                <a:lnTo>
                  <a:pt x="1672" y="282"/>
                </a:lnTo>
                <a:lnTo>
                  <a:pt x="1668" y="270"/>
                </a:lnTo>
                <a:lnTo>
                  <a:pt x="1666" y="256"/>
                </a:lnTo>
                <a:lnTo>
                  <a:pt x="1665" y="248"/>
                </a:lnTo>
                <a:lnTo>
                  <a:pt x="1664" y="240"/>
                </a:lnTo>
                <a:lnTo>
                  <a:pt x="1664" y="222"/>
                </a:lnTo>
                <a:lnTo>
                  <a:pt x="1664" y="18"/>
                </a:lnTo>
                <a:lnTo>
                  <a:pt x="1698" y="18"/>
                </a:lnTo>
                <a:lnTo>
                  <a:pt x="1698" y="218"/>
                </a:lnTo>
                <a:lnTo>
                  <a:pt x="1698" y="230"/>
                </a:lnTo>
                <a:lnTo>
                  <a:pt x="1699" y="236"/>
                </a:lnTo>
                <a:lnTo>
                  <a:pt x="1700" y="242"/>
                </a:lnTo>
                <a:lnTo>
                  <a:pt x="1703" y="252"/>
                </a:lnTo>
                <a:lnTo>
                  <a:pt x="1705" y="256"/>
                </a:lnTo>
                <a:lnTo>
                  <a:pt x="1707" y="262"/>
                </a:lnTo>
                <a:lnTo>
                  <a:pt x="1709" y="266"/>
                </a:lnTo>
                <a:lnTo>
                  <a:pt x="1711" y="270"/>
                </a:lnTo>
                <a:lnTo>
                  <a:pt x="1717" y="274"/>
                </a:lnTo>
                <a:lnTo>
                  <a:pt x="1723" y="278"/>
                </a:lnTo>
                <a:lnTo>
                  <a:pt x="1730" y="278"/>
                </a:lnTo>
                <a:lnTo>
                  <a:pt x="1737" y="278"/>
                </a:lnTo>
                <a:lnTo>
                  <a:pt x="1740" y="276"/>
                </a:lnTo>
                <a:lnTo>
                  <a:pt x="1743" y="274"/>
                </a:lnTo>
                <a:lnTo>
                  <a:pt x="1748" y="270"/>
                </a:lnTo>
                <a:lnTo>
                  <a:pt x="1751" y="266"/>
                </a:lnTo>
                <a:lnTo>
                  <a:pt x="1753" y="262"/>
                </a:lnTo>
                <a:lnTo>
                  <a:pt x="1755" y="256"/>
                </a:lnTo>
                <a:lnTo>
                  <a:pt x="1757" y="252"/>
                </a:lnTo>
                <a:lnTo>
                  <a:pt x="1760" y="242"/>
                </a:lnTo>
                <a:lnTo>
                  <a:pt x="1761" y="230"/>
                </a:lnTo>
                <a:lnTo>
                  <a:pt x="1762" y="218"/>
                </a:lnTo>
                <a:lnTo>
                  <a:pt x="1762" y="18"/>
                </a:lnTo>
                <a:close/>
                <a:moveTo>
                  <a:pt x="1856" y="196"/>
                </a:moveTo>
                <a:lnTo>
                  <a:pt x="1856" y="331"/>
                </a:lnTo>
                <a:lnTo>
                  <a:pt x="1824" y="331"/>
                </a:lnTo>
                <a:lnTo>
                  <a:pt x="1824" y="98"/>
                </a:lnTo>
                <a:lnTo>
                  <a:pt x="1855" y="98"/>
                </a:lnTo>
                <a:lnTo>
                  <a:pt x="1855" y="138"/>
                </a:lnTo>
                <a:lnTo>
                  <a:pt x="1858" y="130"/>
                </a:lnTo>
                <a:lnTo>
                  <a:pt x="1861" y="120"/>
                </a:lnTo>
                <a:lnTo>
                  <a:pt x="1865" y="112"/>
                </a:lnTo>
                <a:lnTo>
                  <a:pt x="1869" y="106"/>
                </a:lnTo>
                <a:lnTo>
                  <a:pt x="1874" y="102"/>
                </a:lnTo>
                <a:lnTo>
                  <a:pt x="1880" y="98"/>
                </a:lnTo>
                <a:lnTo>
                  <a:pt x="1885" y="94"/>
                </a:lnTo>
                <a:lnTo>
                  <a:pt x="1892" y="94"/>
                </a:lnTo>
                <a:lnTo>
                  <a:pt x="1901" y="96"/>
                </a:lnTo>
                <a:lnTo>
                  <a:pt x="1905" y="98"/>
                </a:lnTo>
                <a:lnTo>
                  <a:pt x="1908" y="100"/>
                </a:lnTo>
                <a:lnTo>
                  <a:pt x="1912" y="104"/>
                </a:lnTo>
                <a:lnTo>
                  <a:pt x="1915" y="108"/>
                </a:lnTo>
                <a:lnTo>
                  <a:pt x="1918" y="112"/>
                </a:lnTo>
                <a:lnTo>
                  <a:pt x="1921" y="118"/>
                </a:lnTo>
                <a:lnTo>
                  <a:pt x="1924" y="124"/>
                </a:lnTo>
                <a:lnTo>
                  <a:pt x="1926" y="130"/>
                </a:lnTo>
                <a:lnTo>
                  <a:pt x="1928" y="138"/>
                </a:lnTo>
                <a:lnTo>
                  <a:pt x="1930" y="146"/>
                </a:lnTo>
                <a:lnTo>
                  <a:pt x="1931" y="154"/>
                </a:lnTo>
                <a:lnTo>
                  <a:pt x="1932" y="164"/>
                </a:lnTo>
                <a:lnTo>
                  <a:pt x="1932" y="172"/>
                </a:lnTo>
                <a:lnTo>
                  <a:pt x="1932" y="182"/>
                </a:lnTo>
                <a:lnTo>
                  <a:pt x="1932" y="331"/>
                </a:lnTo>
                <a:lnTo>
                  <a:pt x="1900" y="331"/>
                </a:lnTo>
                <a:lnTo>
                  <a:pt x="1900" y="194"/>
                </a:lnTo>
                <a:lnTo>
                  <a:pt x="1899" y="184"/>
                </a:lnTo>
                <a:lnTo>
                  <a:pt x="1898" y="176"/>
                </a:lnTo>
                <a:lnTo>
                  <a:pt x="1897" y="168"/>
                </a:lnTo>
                <a:lnTo>
                  <a:pt x="1894" y="160"/>
                </a:lnTo>
                <a:lnTo>
                  <a:pt x="1891" y="156"/>
                </a:lnTo>
                <a:lnTo>
                  <a:pt x="1888" y="152"/>
                </a:lnTo>
                <a:lnTo>
                  <a:pt x="1883" y="150"/>
                </a:lnTo>
                <a:lnTo>
                  <a:pt x="1879" y="148"/>
                </a:lnTo>
                <a:lnTo>
                  <a:pt x="1874" y="150"/>
                </a:lnTo>
                <a:lnTo>
                  <a:pt x="1870" y="152"/>
                </a:lnTo>
                <a:lnTo>
                  <a:pt x="1866" y="156"/>
                </a:lnTo>
                <a:lnTo>
                  <a:pt x="1863" y="162"/>
                </a:lnTo>
                <a:lnTo>
                  <a:pt x="1860" y="168"/>
                </a:lnTo>
                <a:lnTo>
                  <a:pt x="1858" y="176"/>
                </a:lnTo>
                <a:lnTo>
                  <a:pt x="1857" y="186"/>
                </a:lnTo>
                <a:lnTo>
                  <a:pt x="1856" y="196"/>
                </a:lnTo>
                <a:close/>
                <a:moveTo>
                  <a:pt x="1975" y="66"/>
                </a:moveTo>
                <a:lnTo>
                  <a:pt x="1972" y="66"/>
                </a:lnTo>
                <a:lnTo>
                  <a:pt x="1969" y="64"/>
                </a:lnTo>
                <a:lnTo>
                  <a:pt x="1966" y="62"/>
                </a:lnTo>
                <a:lnTo>
                  <a:pt x="1963" y="58"/>
                </a:lnTo>
                <a:lnTo>
                  <a:pt x="1961" y="52"/>
                </a:lnTo>
                <a:lnTo>
                  <a:pt x="1959" y="46"/>
                </a:lnTo>
                <a:lnTo>
                  <a:pt x="1958" y="40"/>
                </a:lnTo>
                <a:lnTo>
                  <a:pt x="1958" y="34"/>
                </a:lnTo>
                <a:lnTo>
                  <a:pt x="1958" y="28"/>
                </a:lnTo>
                <a:lnTo>
                  <a:pt x="1959" y="22"/>
                </a:lnTo>
                <a:lnTo>
                  <a:pt x="1961" y="16"/>
                </a:lnTo>
                <a:lnTo>
                  <a:pt x="1963" y="10"/>
                </a:lnTo>
                <a:lnTo>
                  <a:pt x="1966" y="6"/>
                </a:lnTo>
                <a:lnTo>
                  <a:pt x="1969" y="4"/>
                </a:lnTo>
                <a:lnTo>
                  <a:pt x="1972" y="2"/>
                </a:lnTo>
                <a:lnTo>
                  <a:pt x="1975" y="0"/>
                </a:lnTo>
                <a:lnTo>
                  <a:pt x="1979" y="2"/>
                </a:lnTo>
                <a:lnTo>
                  <a:pt x="1982" y="4"/>
                </a:lnTo>
                <a:lnTo>
                  <a:pt x="1985" y="6"/>
                </a:lnTo>
                <a:lnTo>
                  <a:pt x="1988" y="10"/>
                </a:lnTo>
                <a:lnTo>
                  <a:pt x="1990" y="16"/>
                </a:lnTo>
                <a:lnTo>
                  <a:pt x="1992" y="22"/>
                </a:lnTo>
                <a:lnTo>
                  <a:pt x="1993" y="28"/>
                </a:lnTo>
                <a:lnTo>
                  <a:pt x="1993" y="34"/>
                </a:lnTo>
                <a:lnTo>
                  <a:pt x="1993" y="40"/>
                </a:lnTo>
                <a:lnTo>
                  <a:pt x="1992" y="46"/>
                </a:lnTo>
                <a:lnTo>
                  <a:pt x="1990" y="52"/>
                </a:lnTo>
                <a:lnTo>
                  <a:pt x="1988" y="58"/>
                </a:lnTo>
                <a:lnTo>
                  <a:pt x="1985" y="62"/>
                </a:lnTo>
                <a:lnTo>
                  <a:pt x="1982" y="64"/>
                </a:lnTo>
                <a:lnTo>
                  <a:pt x="1979" y="66"/>
                </a:lnTo>
                <a:lnTo>
                  <a:pt x="1975" y="66"/>
                </a:lnTo>
                <a:close/>
                <a:moveTo>
                  <a:pt x="1959" y="98"/>
                </a:moveTo>
                <a:lnTo>
                  <a:pt x="1992" y="98"/>
                </a:lnTo>
                <a:lnTo>
                  <a:pt x="1992" y="331"/>
                </a:lnTo>
                <a:lnTo>
                  <a:pt x="1959" y="331"/>
                </a:lnTo>
                <a:lnTo>
                  <a:pt x="1959" y="98"/>
                </a:lnTo>
                <a:close/>
                <a:moveTo>
                  <a:pt x="2127" y="98"/>
                </a:moveTo>
                <a:lnTo>
                  <a:pt x="2086" y="331"/>
                </a:lnTo>
                <a:lnTo>
                  <a:pt x="2049" y="331"/>
                </a:lnTo>
                <a:lnTo>
                  <a:pt x="2008" y="98"/>
                </a:lnTo>
                <a:lnTo>
                  <a:pt x="2043" y="98"/>
                </a:lnTo>
                <a:lnTo>
                  <a:pt x="2067" y="266"/>
                </a:lnTo>
                <a:lnTo>
                  <a:pt x="2093" y="98"/>
                </a:lnTo>
                <a:lnTo>
                  <a:pt x="2127" y="98"/>
                </a:lnTo>
                <a:close/>
                <a:moveTo>
                  <a:pt x="2194" y="337"/>
                </a:moveTo>
                <a:lnTo>
                  <a:pt x="2185" y="335"/>
                </a:lnTo>
                <a:lnTo>
                  <a:pt x="2181" y="335"/>
                </a:lnTo>
                <a:lnTo>
                  <a:pt x="2177" y="333"/>
                </a:lnTo>
                <a:lnTo>
                  <a:pt x="2169" y="329"/>
                </a:lnTo>
                <a:lnTo>
                  <a:pt x="2163" y="321"/>
                </a:lnTo>
                <a:lnTo>
                  <a:pt x="2156" y="313"/>
                </a:lnTo>
                <a:lnTo>
                  <a:pt x="2150" y="304"/>
                </a:lnTo>
                <a:lnTo>
                  <a:pt x="2145" y="294"/>
                </a:lnTo>
                <a:lnTo>
                  <a:pt x="2141" y="280"/>
                </a:lnTo>
                <a:lnTo>
                  <a:pt x="2138" y="266"/>
                </a:lnTo>
                <a:lnTo>
                  <a:pt x="2136" y="250"/>
                </a:lnTo>
                <a:lnTo>
                  <a:pt x="2135" y="234"/>
                </a:lnTo>
                <a:lnTo>
                  <a:pt x="2134" y="216"/>
                </a:lnTo>
                <a:lnTo>
                  <a:pt x="2135" y="198"/>
                </a:lnTo>
                <a:lnTo>
                  <a:pt x="2136" y="182"/>
                </a:lnTo>
                <a:lnTo>
                  <a:pt x="2137" y="174"/>
                </a:lnTo>
                <a:lnTo>
                  <a:pt x="2138" y="166"/>
                </a:lnTo>
                <a:lnTo>
                  <a:pt x="2141" y="152"/>
                </a:lnTo>
                <a:lnTo>
                  <a:pt x="2145" y="140"/>
                </a:lnTo>
                <a:lnTo>
                  <a:pt x="2150" y="128"/>
                </a:lnTo>
                <a:lnTo>
                  <a:pt x="2156" y="118"/>
                </a:lnTo>
                <a:lnTo>
                  <a:pt x="2162" y="110"/>
                </a:lnTo>
                <a:lnTo>
                  <a:pt x="2166" y="106"/>
                </a:lnTo>
                <a:lnTo>
                  <a:pt x="2169" y="102"/>
                </a:lnTo>
                <a:lnTo>
                  <a:pt x="2176" y="98"/>
                </a:lnTo>
                <a:lnTo>
                  <a:pt x="2184" y="96"/>
                </a:lnTo>
                <a:lnTo>
                  <a:pt x="2192" y="94"/>
                </a:lnTo>
                <a:lnTo>
                  <a:pt x="2200" y="96"/>
                </a:lnTo>
                <a:lnTo>
                  <a:pt x="2207" y="98"/>
                </a:lnTo>
                <a:lnTo>
                  <a:pt x="2214" y="102"/>
                </a:lnTo>
                <a:lnTo>
                  <a:pt x="2221" y="108"/>
                </a:lnTo>
                <a:lnTo>
                  <a:pt x="2227" y="114"/>
                </a:lnTo>
                <a:lnTo>
                  <a:pt x="2232" y="124"/>
                </a:lnTo>
                <a:lnTo>
                  <a:pt x="2236" y="134"/>
                </a:lnTo>
                <a:lnTo>
                  <a:pt x="2240" y="148"/>
                </a:lnTo>
                <a:lnTo>
                  <a:pt x="2244" y="162"/>
                </a:lnTo>
                <a:lnTo>
                  <a:pt x="2245" y="170"/>
                </a:lnTo>
                <a:lnTo>
                  <a:pt x="2246" y="178"/>
                </a:lnTo>
                <a:lnTo>
                  <a:pt x="2247" y="194"/>
                </a:lnTo>
                <a:lnTo>
                  <a:pt x="2248" y="214"/>
                </a:lnTo>
                <a:lnTo>
                  <a:pt x="2248" y="232"/>
                </a:lnTo>
                <a:lnTo>
                  <a:pt x="2168" y="232"/>
                </a:lnTo>
                <a:lnTo>
                  <a:pt x="2168" y="244"/>
                </a:lnTo>
                <a:lnTo>
                  <a:pt x="2169" y="256"/>
                </a:lnTo>
                <a:lnTo>
                  <a:pt x="2170" y="260"/>
                </a:lnTo>
                <a:lnTo>
                  <a:pt x="2172" y="266"/>
                </a:lnTo>
                <a:lnTo>
                  <a:pt x="2175" y="274"/>
                </a:lnTo>
                <a:lnTo>
                  <a:pt x="2177" y="278"/>
                </a:lnTo>
                <a:lnTo>
                  <a:pt x="2179" y="280"/>
                </a:lnTo>
                <a:lnTo>
                  <a:pt x="2183" y="284"/>
                </a:lnTo>
                <a:lnTo>
                  <a:pt x="2186" y="286"/>
                </a:lnTo>
                <a:lnTo>
                  <a:pt x="2188" y="288"/>
                </a:lnTo>
                <a:lnTo>
                  <a:pt x="2194" y="288"/>
                </a:lnTo>
                <a:lnTo>
                  <a:pt x="2202" y="288"/>
                </a:lnTo>
                <a:lnTo>
                  <a:pt x="2205" y="284"/>
                </a:lnTo>
                <a:lnTo>
                  <a:pt x="2208" y="282"/>
                </a:lnTo>
                <a:lnTo>
                  <a:pt x="2211" y="278"/>
                </a:lnTo>
                <a:lnTo>
                  <a:pt x="2214" y="274"/>
                </a:lnTo>
                <a:lnTo>
                  <a:pt x="2215" y="268"/>
                </a:lnTo>
                <a:lnTo>
                  <a:pt x="2217" y="262"/>
                </a:lnTo>
                <a:lnTo>
                  <a:pt x="2247" y="266"/>
                </a:lnTo>
                <a:lnTo>
                  <a:pt x="2246" y="274"/>
                </a:lnTo>
                <a:lnTo>
                  <a:pt x="2245" y="282"/>
                </a:lnTo>
                <a:lnTo>
                  <a:pt x="2243" y="288"/>
                </a:lnTo>
                <a:lnTo>
                  <a:pt x="2241" y="294"/>
                </a:lnTo>
                <a:lnTo>
                  <a:pt x="2236" y="307"/>
                </a:lnTo>
                <a:lnTo>
                  <a:pt x="2233" y="311"/>
                </a:lnTo>
                <a:lnTo>
                  <a:pt x="2230" y="317"/>
                </a:lnTo>
                <a:lnTo>
                  <a:pt x="2226" y="321"/>
                </a:lnTo>
                <a:lnTo>
                  <a:pt x="2222" y="325"/>
                </a:lnTo>
                <a:lnTo>
                  <a:pt x="2218" y="329"/>
                </a:lnTo>
                <a:lnTo>
                  <a:pt x="2214" y="331"/>
                </a:lnTo>
                <a:lnTo>
                  <a:pt x="2209" y="333"/>
                </a:lnTo>
                <a:lnTo>
                  <a:pt x="2204" y="335"/>
                </a:lnTo>
                <a:lnTo>
                  <a:pt x="2199" y="337"/>
                </a:lnTo>
                <a:lnTo>
                  <a:pt x="2194" y="337"/>
                </a:lnTo>
                <a:close/>
                <a:moveTo>
                  <a:pt x="2168" y="192"/>
                </a:moveTo>
                <a:lnTo>
                  <a:pt x="2217" y="192"/>
                </a:lnTo>
                <a:lnTo>
                  <a:pt x="2217" y="182"/>
                </a:lnTo>
                <a:lnTo>
                  <a:pt x="2215" y="172"/>
                </a:lnTo>
                <a:lnTo>
                  <a:pt x="2213" y="164"/>
                </a:lnTo>
                <a:lnTo>
                  <a:pt x="2210" y="156"/>
                </a:lnTo>
                <a:lnTo>
                  <a:pt x="2209" y="154"/>
                </a:lnTo>
                <a:lnTo>
                  <a:pt x="2207" y="150"/>
                </a:lnTo>
                <a:lnTo>
                  <a:pt x="2203" y="146"/>
                </a:lnTo>
                <a:lnTo>
                  <a:pt x="2198" y="144"/>
                </a:lnTo>
                <a:lnTo>
                  <a:pt x="2193" y="144"/>
                </a:lnTo>
                <a:lnTo>
                  <a:pt x="2188" y="144"/>
                </a:lnTo>
                <a:lnTo>
                  <a:pt x="2183" y="146"/>
                </a:lnTo>
                <a:lnTo>
                  <a:pt x="2181" y="148"/>
                </a:lnTo>
                <a:lnTo>
                  <a:pt x="2179" y="150"/>
                </a:lnTo>
                <a:lnTo>
                  <a:pt x="2175" y="158"/>
                </a:lnTo>
                <a:lnTo>
                  <a:pt x="2172" y="164"/>
                </a:lnTo>
                <a:lnTo>
                  <a:pt x="2170" y="172"/>
                </a:lnTo>
                <a:lnTo>
                  <a:pt x="2168" y="182"/>
                </a:lnTo>
                <a:lnTo>
                  <a:pt x="2168" y="192"/>
                </a:lnTo>
                <a:close/>
                <a:moveTo>
                  <a:pt x="2270" y="331"/>
                </a:moveTo>
                <a:lnTo>
                  <a:pt x="2270" y="98"/>
                </a:lnTo>
                <a:lnTo>
                  <a:pt x="2302" y="98"/>
                </a:lnTo>
                <a:lnTo>
                  <a:pt x="2302" y="138"/>
                </a:lnTo>
                <a:lnTo>
                  <a:pt x="2305" y="128"/>
                </a:lnTo>
                <a:lnTo>
                  <a:pt x="2308" y="120"/>
                </a:lnTo>
                <a:lnTo>
                  <a:pt x="2311" y="112"/>
                </a:lnTo>
                <a:lnTo>
                  <a:pt x="2314" y="106"/>
                </a:lnTo>
                <a:lnTo>
                  <a:pt x="2318" y="100"/>
                </a:lnTo>
                <a:lnTo>
                  <a:pt x="2322" y="96"/>
                </a:lnTo>
                <a:lnTo>
                  <a:pt x="2327" y="94"/>
                </a:lnTo>
                <a:lnTo>
                  <a:pt x="2332" y="94"/>
                </a:lnTo>
                <a:lnTo>
                  <a:pt x="2337" y="94"/>
                </a:lnTo>
                <a:lnTo>
                  <a:pt x="2342" y="96"/>
                </a:lnTo>
                <a:lnTo>
                  <a:pt x="2342" y="154"/>
                </a:lnTo>
                <a:lnTo>
                  <a:pt x="2336" y="152"/>
                </a:lnTo>
                <a:lnTo>
                  <a:pt x="2328" y="150"/>
                </a:lnTo>
                <a:lnTo>
                  <a:pt x="2323" y="152"/>
                </a:lnTo>
                <a:lnTo>
                  <a:pt x="2318" y="154"/>
                </a:lnTo>
                <a:lnTo>
                  <a:pt x="2314" y="158"/>
                </a:lnTo>
                <a:lnTo>
                  <a:pt x="2310" y="164"/>
                </a:lnTo>
                <a:lnTo>
                  <a:pt x="2309" y="168"/>
                </a:lnTo>
                <a:lnTo>
                  <a:pt x="2307" y="172"/>
                </a:lnTo>
                <a:lnTo>
                  <a:pt x="2306" y="176"/>
                </a:lnTo>
                <a:lnTo>
                  <a:pt x="2305" y="180"/>
                </a:lnTo>
                <a:lnTo>
                  <a:pt x="2304" y="190"/>
                </a:lnTo>
                <a:lnTo>
                  <a:pt x="2303" y="200"/>
                </a:lnTo>
                <a:lnTo>
                  <a:pt x="2303" y="331"/>
                </a:lnTo>
                <a:lnTo>
                  <a:pt x="2270" y="331"/>
                </a:lnTo>
                <a:close/>
                <a:moveTo>
                  <a:pt x="2458" y="164"/>
                </a:moveTo>
                <a:lnTo>
                  <a:pt x="2428" y="168"/>
                </a:lnTo>
                <a:lnTo>
                  <a:pt x="2427" y="162"/>
                </a:lnTo>
                <a:lnTo>
                  <a:pt x="2425" y="158"/>
                </a:lnTo>
                <a:lnTo>
                  <a:pt x="2421" y="148"/>
                </a:lnTo>
                <a:lnTo>
                  <a:pt x="2419" y="146"/>
                </a:lnTo>
                <a:lnTo>
                  <a:pt x="2416" y="142"/>
                </a:lnTo>
                <a:lnTo>
                  <a:pt x="2412" y="142"/>
                </a:lnTo>
                <a:lnTo>
                  <a:pt x="2408" y="140"/>
                </a:lnTo>
                <a:lnTo>
                  <a:pt x="2401" y="142"/>
                </a:lnTo>
                <a:lnTo>
                  <a:pt x="2398" y="144"/>
                </a:lnTo>
                <a:lnTo>
                  <a:pt x="2396" y="146"/>
                </a:lnTo>
                <a:lnTo>
                  <a:pt x="2395" y="146"/>
                </a:lnTo>
                <a:lnTo>
                  <a:pt x="2393" y="150"/>
                </a:lnTo>
                <a:lnTo>
                  <a:pt x="2391" y="154"/>
                </a:lnTo>
                <a:lnTo>
                  <a:pt x="2390" y="158"/>
                </a:lnTo>
                <a:lnTo>
                  <a:pt x="2390" y="164"/>
                </a:lnTo>
                <a:lnTo>
                  <a:pt x="2390" y="168"/>
                </a:lnTo>
                <a:lnTo>
                  <a:pt x="2391" y="172"/>
                </a:lnTo>
                <a:lnTo>
                  <a:pt x="2392" y="176"/>
                </a:lnTo>
                <a:lnTo>
                  <a:pt x="2393" y="178"/>
                </a:lnTo>
                <a:lnTo>
                  <a:pt x="2398" y="184"/>
                </a:lnTo>
                <a:lnTo>
                  <a:pt x="2405" y="188"/>
                </a:lnTo>
                <a:lnTo>
                  <a:pt x="2426" y="196"/>
                </a:lnTo>
                <a:lnTo>
                  <a:pt x="2434" y="200"/>
                </a:lnTo>
                <a:lnTo>
                  <a:pt x="2441" y="206"/>
                </a:lnTo>
                <a:lnTo>
                  <a:pt x="2447" y="212"/>
                </a:lnTo>
                <a:lnTo>
                  <a:pt x="2452" y="220"/>
                </a:lnTo>
                <a:lnTo>
                  <a:pt x="2454" y="224"/>
                </a:lnTo>
                <a:lnTo>
                  <a:pt x="2455" y="228"/>
                </a:lnTo>
                <a:lnTo>
                  <a:pt x="2458" y="238"/>
                </a:lnTo>
                <a:lnTo>
                  <a:pt x="2459" y="242"/>
                </a:lnTo>
                <a:lnTo>
                  <a:pt x="2460" y="248"/>
                </a:lnTo>
                <a:lnTo>
                  <a:pt x="2460" y="260"/>
                </a:lnTo>
                <a:lnTo>
                  <a:pt x="2460" y="272"/>
                </a:lnTo>
                <a:lnTo>
                  <a:pt x="2458" y="282"/>
                </a:lnTo>
                <a:lnTo>
                  <a:pt x="2456" y="292"/>
                </a:lnTo>
                <a:lnTo>
                  <a:pt x="2453" y="300"/>
                </a:lnTo>
                <a:lnTo>
                  <a:pt x="2450" y="307"/>
                </a:lnTo>
                <a:lnTo>
                  <a:pt x="2445" y="315"/>
                </a:lnTo>
                <a:lnTo>
                  <a:pt x="2440" y="321"/>
                </a:lnTo>
                <a:lnTo>
                  <a:pt x="2435" y="327"/>
                </a:lnTo>
                <a:lnTo>
                  <a:pt x="2429" y="331"/>
                </a:lnTo>
                <a:lnTo>
                  <a:pt x="2422" y="335"/>
                </a:lnTo>
                <a:lnTo>
                  <a:pt x="2415" y="335"/>
                </a:lnTo>
                <a:lnTo>
                  <a:pt x="2408" y="337"/>
                </a:lnTo>
                <a:lnTo>
                  <a:pt x="2397" y="335"/>
                </a:lnTo>
                <a:lnTo>
                  <a:pt x="2387" y="331"/>
                </a:lnTo>
                <a:lnTo>
                  <a:pt x="2382" y="329"/>
                </a:lnTo>
                <a:lnTo>
                  <a:pt x="2378" y="325"/>
                </a:lnTo>
                <a:lnTo>
                  <a:pt x="2370" y="317"/>
                </a:lnTo>
                <a:lnTo>
                  <a:pt x="2364" y="307"/>
                </a:lnTo>
                <a:lnTo>
                  <a:pt x="2362" y="302"/>
                </a:lnTo>
                <a:lnTo>
                  <a:pt x="2359" y="294"/>
                </a:lnTo>
                <a:lnTo>
                  <a:pt x="2358" y="288"/>
                </a:lnTo>
                <a:lnTo>
                  <a:pt x="2356" y="280"/>
                </a:lnTo>
                <a:lnTo>
                  <a:pt x="2355" y="272"/>
                </a:lnTo>
                <a:lnTo>
                  <a:pt x="2354" y="264"/>
                </a:lnTo>
                <a:lnTo>
                  <a:pt x="2386" y="262"/>
                </a:lnTo>
                <a:lnTo>
                  <a:pt x="2387" y="268"/>
                </a:lnTo>
                <a:lnTo>
                  <a:pt x="2389" y="274"/>
                </a:lnTo>
                <a:lnTo>
                  <a:pt x="2391" y="278"/>
                </a:lnTo>
                <a:lnTo>
                  <a:pt x="2394" y="284"/>
                </a:lnTo>
                <a:lnTo>
                  <a:pt x="2396" y="286"/>
                </a:lnTo>
                <a:lnTo>
                  <a:pt x="2400" y="288"/>
                </a:lnTo>
                <a:lnTo>
                  <a:pt x="2404" y="290"/>
                </a:lnTo>
                <a:lnTo>
                  <a:pt x="2408" y="290"/>
                </a:lnTo>
                <a:lnTo>
                  <a:pt x="2412" y="290"/>
                </a:lnTo>
                <a:lnTo>
                  <a:pt x="2416" y="288"/>
                </a:lnTo>
                <a:lnTo>
                  <a:pt x="2419" y="286"/>
                </a:lnTo>
                <a:lnTo>
                  <a:pt x="2422" y="284"/>
                </a:lnTo>
                <a:lnTo>
                  <a:pt x="2424" y="280"/>
                </a:lnTo>
                <a:lnTo>
                  <a:pt x="2426" y="276"/>
                </a:lnTo>
                <a:lnTo>
                  <a:pt x="2427" y="272"/>
                </a:lnTo>
                <a:lnTo>
                  <a:pt x="2427" y="266"/>
                </a:lnTo>
                <a:lnTo>
                  <a:pt x="2427" y="262"/>
                </a:lnTo>
                <a:lnTo>
                  <a:pt x="2426" y="258"/>
                </a:lnTo>
                <a:lnTo>
                  <a:pt x="2425" y="256"/>
                </a:lnTo>
                <a:lnTo>
                  <a:pt x="2423" y="252"/>
                </a:lnTo>
                <a:lnTo>
                  <a:pt x="2421" y="250"/>
                </a:lnTo>
                <a:lnTo>
                  <a:pt x="2418" y="246"/>
                </a:lnTo>
                <a:lnTo>
                  <a:pt x="2412" y="244"/>
                </a:lnTo>
                <a:lnTo>
                  <a:pt x="2391" y="234"/>
                </a:lnTo>
                <a:lnTo>
                  <a:pt x="2383" y="230"/>
                </a:lnTo>
                <a:lnTo>
                  <a:pt x="2377" y="226"/>
                </a:lnTo>
                <a:lnTo>
                  <a:pt x="2371" y="220"/>
                </a:lnTo>
                <a:lnTo>
                  <a:pt x="2368" y="216"/>
                </a:lnTo>
                <a:lnTo>
                  <a:pt x="2366" y="212"/>
                </a:lnTo>
                <a:lnTo>
                  <a:pt x="2362" y="202"/>
                </a:lnTo>
                <a:lnTo>
                  <a:pt x="2359" y="192"/>
                </a:lnTo>
                <a:lnTo>
                  <a:pt x="2359" y="186"/>
                </a:lnTo>
                <a:lnTo>
                  <a:pt x="2358" y="180"/>
                </a:lnTo>
                <a:lnTo>
                  <a:pt x="2357" y="168"/>
                </a:lnTo>
                <a:lnTo>
                  <a:pt x="2358" y="160"/>
                </a:lnTo>
                <a:lnTo>
                  <a:pt x="2358" y="152"/>
                </a:lnTo>
                <a:lnTo>
                  <a:pt x="2359" y="144"/>
                </a:lnTo>
                <a:lnTo>
                  <a:pt x="2361" y="138"/>
                </a:lnTo>
                <a:lnTo>
                  <a:pt x="2363" y="130"/>
                </a:lnTo>
                <a:lnTo>
                  <a:pt x="2365" y="124"/>
                </a:lnTo>
                <a:lnTo>
                  <a:pt x="2368" y="120"/>
                </a:lnTo>
                <a:lnTo>
                  <a:pt x="2371" y="114"/>
                </a:lnTo>
                <a:lnTo>
                  <a:pt x="2375" y="110"/>
                </a:lnTo>
                <a:lnTo>
                  <a:pt x="2378" y="106"/>
                </a:lnTo>
                <a:lnTo>
                  <a:pt x="2383" y="102"/>
                </a:lnTo>
                <a:lnTo>
                  <a:pt x="2387" y="100"/>
                </a:lnTo>
                <a:lnTo>
                  <a:pt x="2392" y="96"/>
                </a:lnTo>
                <a:lnTo>
                  <a:pt x="2397" y="96"/>
                </a:lnTo>
                <a:lnTo>
                  <a:pt x="2402" y="94"/>
                </a:lnTo>
                <a:lnTo>
                  <a:pt x="2407" y="94"/>
                </a:lnTo>
                <a:lnTo>
                  <a:pt x="2418" y="96"/>
                </a:lnTo>
                <a:lnTo>
                  <a:pt x="2427" y="98"/>
                </a:lnTo>
                <a:lnTo>
                  <a:pt x="2432" y="102"/>
                </a:lnTo>
                <a:lnTo>
                  <a:pt x="2435" y="104"/>
                </a:lnTo>
                <a:lnTo>
                  <a:pt x="2439" y="108"/>
                </a:lnTo>
                <a:lnTo>
                  <a:pt x="2443" y="114"/>
                </a:lnTo>
                <a:lnTo>
                  <a:pt x="2446" y="118"/>
                </a:lnTo>
                <a:lnTo>
                  <a:pt x="2448" y="124"/>
                </a:lnTo>
                <a:lnTo>
                  <a:pt x="2451" y="130"/>
                </a:lnTo>
                <a:lnTo>
                  <a:pt x="2453" y="136"/>
                </a:lnTo>
                <a:lnTo>
                  <a:pt x="2456" y="150"/>
                </a:lnTo>
                <a:lnTo>
                  <a:pt x="2457" y="156"/>
                </a:lnTo>
                <a:lnTo>
                  <a:pt x="2458" y="164"/>
                </a:lnTo>
                <a:close/>
                <a:moveTo>
                  <a:pt x="2498" y="66"/>
                </a:moveTo>
                <a:lnTo>
                  <a:pt x="2494" y="66"/>
                </a:lnTo>
                <a:lnTo>
                  <a:pt x="2491" y="64"/>
                </a:lnTo>
                <a:lnTo>
                  <a:pt x="2488" y="62"/>
                </a:lnTo>
                <a:lnTo>
                  <a:pt x="2486" y="58"/>
                </a:lnTo>
                <a:lnTo>
                  <a:pt x="2483" y="52"/>
                </a:lnTo>
                <a:lnTo>
                  <a:pt x="2482" y="46"/>
                </a:lnTo>
                <a:lnTo>
                  <a:pt x="2481" y="40"/>
                </a:lnTo>
                <a:lnTo>
                  <a:pt x="2480" y="34"/>
                </a:lnTo>
                <a:lnTo>
                  <a:pt x="2481" y="28"/>
                </a:lnTo>
                <a:lnTo>
                  <a:pt x="2482" y="22"/>
                </a:lnTo>
                <a:lnTo>
                  <a:pt x="2483" y="16"/>
                </a:lnTo>
                <a:lnTo>
                  <a:pt x="2486" y="10"/>
                </a:lnTo>
                <a:lnTo>
                  <a:pt x="2488" y="6"/>
                </a:lnTo>
                <a:lnTo>
                  <a:pt x="2491" y="4"/>
                </a:lnTo>
                <a:lnTo>
                  <a:pt x="2494" y="2"/>
                </a:lnTo>
                <a:lnTo>
                  <a:pt x="2498" y="0"/>
                </a:lnTo>
                <a:lnTo>
                  <a:pt x="2501" y="2"/>
                </a:lnTo>
                <a:lnTo>
                  <a:pt x="2505" y="4"/>
                </a:lnTo>
                <a:lnTo>
                  <a:pt x="2508" y="6"/>
                </a:lnTo>
                <a:lnTo>
                  <a:pt x="2510" y="10"/>
                </a:lnTo>
                <a:lnTo>
                  <a:pt x="2513" y="16"/>
                </a:lnTo>
                <a:lnTo>
                  <a:pt x="2514" y="22"/>
                </a:lnTo>
                <a:lnTo>
                  <a:pt x="2515" y="28"/>
                </a:lnTo>
                <a:lnTo>
                  <a:pt x="2516" y="34"/>
                </a:lnTo>
                <a:lnTo>
                  <a:pt x="2515" y="40"/>
                </a:lnTo>
                <a:lnTo>
                  <a:pt x="2514" y="46"/>
                </a:lnTo>
                <a:lnTo>
                  <a:pt x="2513" y="52"/>
                </a:lnTo>
                <a:lnTo>
                  <a:pt x="2510" y="58"/>
                </a:lnTo>
                <a:lnTo>
                  <a:pt x="2508" y="62"/>
                </a:lnTo>
                <a:lnTo>
                  <a:pt x="2505" y="64"/>
                </a:lnTo>
                <a:lnTo>
                  <a:pt x="2501" y="66"/>
                </a:lnTo>
                <a:lnTo>
                  <a:pt x="2498" y="66"/>
                </a:lnTo>
                <a:close/>
                <a:moveTo>
                  <a:pt x="2482" y="98"/>
                </a:moveTo>
                <a:lnTo>
                  <a:pt x="2514" y="98"/>
                </a:lnTo>
                <a:lnTo>
                  <a:pt x="2514" y="331"/>
                </a:lnTo>
                <a:lnTo>
                  <a:pt x="2482" y="331"/>
                </a:lnTo>
                <a:lnTo>
                  <a:pt x="2482" y="98"/>
                </a:lnTo>
                <a:close/>
                <a:moveTo>
                  <a:pt x="2602" y="98"/>
                </a:moveTo>
                <a:lnTo>
                  <a:pt x="2602" y="146"/>
                </a:lnTo>
                <a:lnTo>
                  <a:pt x="2580" y="146"/>
                </a:lnTo>
                <a:lnTo>
                  <a:pt x="2580" y="260"/>
                </a:lnTo>
                <a:lnTo>
                  <a:pt x="2580" y="266"/>
                </a:lnTo>
                <a:lnTo>
                  <a:pt x="2581" y="272"/>
                </a:lnTo>
                <a:lnTo>
                  <a:pt x="2582" y="276"/>
                </a:lnTo>
                <a:lnTo>
                  <a:pt x="2583" y="278"/>
                </a:lnTo>
                <a:lnTo>
                  <a:pt x="2585" y="280"/>
                </a:lnTo>
                <a:lnTo>
                  <a:pt x="2587" y="282"/>
                </a:lnTo>
                <a:lnTo>
                  <a:pt x="2589" y="284"/>
                </a:lnTo>
                <a:lnTo>
                  <a:pt x="2591" y="284"/>
                </a:lnTo>
                <a:lnTo>
                  <a:pt x="2596" y="282"/>
                </a:lnTo>
                <a:lnTo>
                  <a:pt x="2599" y="282"/>
                </a:lnTo>
                <a:lnTo>
                  <a:pt x="2605" y="329"/>
                </a:lnTo>
                <a:lnTo>
                  <a:pt x="2598" y="333"/>
                </a:lnTo>
                <a:lnTo>
                  <a:pt x="2593" y="335"/>
                </a:lnTo>
                <a:lnTo>
                  <a:pt x="2587" y="335"/>
                </a:lnTo>
                <a:lnTo>
                  <a:pt x="2582" y="335"/>
                </a:lnTo>
                <a:lnTo>
                  <a:pt x="2578" y="335"/>
                </a:lnTo>
                <a:lnTo>
                  <a:pt x="2571" y="333"/>
                </a:lnTo>
                <a:lnTo>
                  <a:pt x="2564" y="327"/>
                </a:lnTo>
                <a:lnTo>
                  <a:pt x="2561" y="323"/>
                </a:lnTo>
                <a:lnTo>
                  <a:pt x="2558" y="319"/>
                </a:lnTo>
                <a:lnTo>
                  <a:pt x="2554" y="311"/>
                </a:lnTo>
                <a:lnTo>
                  <a:pt x="2552" y="306"/>
                </a:lnTo>
                <a:lnTo>
                  <a:pt x="2550" y="300"/>
                </a:lnTo>
                <a:lnTo>
                  <a:pt x="2549" y="292"/>
                </a:lnTo>
                <a:lnTo>
                  <a:pt x="2548" y="286"/>
                </a:lnTo>
                <a:lnTo>
                  <a:pt x="2548" y="278"/>
                </a:lnTo>
                <a:lnTo>
                  <a:pt x="2548" y="270"/>
                </a:lnTo>
                <a:lnTo>
                  <a:pt x="2548" y="146"/>
                </a:lnTo>
                <a:lnTo>
                  <a:pt x="2531" y="146"/>
                </a:lnTo>
                <a:lnTo>
                  <a:pt x="2531" y="98"/>
                </a:lnTo>
                <a:lnTo>
                  <a:pt x="2548" y="98"/>
                </a:lnTo>
                <a:lnTo>
                  <a:pt x="2548" y="40"/>
                </a:lnTo>
                <a:lnTo>
                  <a:pt x="2580" y="40"/>
                </a:lnTo>
                <a:lnTo>
                  <a:pt x="2580" y="98"/>
                </a:lnTo>
                <a:lnTo>
                  <a:pt x="2602" y="98"/>
                </a:lnTo>
                <a:close/>
                <a:moveTo>
                  <a:pt x="2647" y="421"/>
                </a:moveTo>
                <a:lnTo>
                  <a:pt x="2641" y="419"/>
                </a:lnTo>
                <a:lnTo>
                  <a:pt x="2635" y="419"/>
                </a:lnTo>
                <a:lnTo>
                  <a:pt x="2629" y="417"/>
                </a:lnTo>
                <a:lnTo>
                  <a:pt x="2625" y="413"/>
                </a:lnTo>
                <a:lnTo>
                  <a:pt x="2634" y="365"/>
                </a:lnTo>
                <a:lnTo>
                  <a:pt x="2638" y="367"/>
                </a:lnTo>
                <a:lnTo>
                  <a:pt x="2642" y="369"/>
                </a:lnTo>
                <a:lnTo>
                  <a:pt x="2645" y="369"/>
                </a:lnTo>
                <a:lnTo>
                  <a:pt x="2648" y="367"/>
                </a:lnTo>
                <a:lnTo>
                  <a:pt x="2651" y="365"/>
                </a:lnTo>
                <a:lnTo>
                  <a:pt x="2654" y="361"/>
                </a:lnTo>
                <a:lnTo>
                  <a:pt x="2656" y="357"/>
                </a:lnTo>
                <a:lnTo>
                  <a:pt x="2658" y="349"/>
                </a:lnTo>
                <a:lnTo>
                  <a:pt x="2660" y="339"/>
                </a:lnTo>
                <a:lnTo>
                  <a:pt x="2616" y="98"/>
                </a:lnTo>
                <a:lnTo>
                  <a:pt x="2652" y="98"/>
                </a:lnTo>
                <a:lnTo>
                  <a:pt x="2676" y="270"/>
                </a:lnTo>
                <a:lnTo>
                  <a:pt x="2702" y="98"/>
                </a:lnTo>
                <a:lnTo>
                  <a:pt x="2737" y="98"/>
                </a:lnTo>
                <a:lnTo>
                  <a:pt x="2691" y="357"/>
                </a:lnTo>
                <a:lnTo>
                  <a:pt x="2688" y="371"/>
                </a:lnTo>
                <a:lnTo>
                  <a:pt x="2685" y="383"/>
                </a:lnTo>
                <a:lnTo>
                  <a:pt x="2683" y="389"/>
                </a:lnTo>
                <a:lnTo>
                  <a:pt x="2680" y="393"/>
                </a:lnTo>
                <a:lnTo>
                  <a:pt x="2676" y="403"/>
                </a:lnTo>
                <a:lnTo>
                  <a:pt x="2673" y="407"/>
                </a:lnTo>
                <a:lnTo>
                  <a:pt x="2670" y="411"/>
                </a:lnTo>
                <a:lnTo>
                  <a:pt x="2663" y="417"/>
                </a:lnTo>
                <a:lnTo>
                  <a:pt x="2660" y="417"/>
                </a:lnTo>
                <a:lnTo>
                  <a:pt x="2656" y="419"/>
                </a:lnTo>
                <a:lnTo>
                  <a:pt x="2647" y="421"/>
                </a:lnTo>
                <a:close/>
                <a:moveTo>
                  <a:pt x="1134" y="557"/>
                </a:moveTo>
                <a:lnTo>
                  <a:pt x="1133" y="547"/>
                </a:lnTo>
                <a:lnTo>
                  <a:pt x="1131" y="539"/>
                </a:lnTo>
                <a:lnTo>
                  <a:pt x="1129" y="533"/>
                </a:lnTo>
                <a:lnTo>
                  <a:pt x="1126" y="527"/>
                </a:lnTo>
                <a:lnTo>
                  <a:pt x="1122" y="523"/>
                </a:lnTo>
                <a:lnTo>
                  <a:pt x="1120" y="521"/>
                </a:lnTo>
                <a:lnTo>
                  <a:pt x="1118" y="519"/>
                </a:lnTo>
                <a:lnTo>
                  <a:pt x="1113" y="517"/>
                </a:lnTo>
                <a:lnTo>
                  <a:pt x="1107" y="517"/>
                </a:lnTo>
                <a:lnTo>
                  <a:pt x="1101" y="517"/>
                </a:lnTo>
                <a:lnTo>
                  <a:pt x="1096" y="519"/>
                </a:lnTo>
                <a:lnTo>
                  <a:pt x="1092" y="523"/>
                </a:lnTo>
                <a:lnTo>
                  <a:pt x="1090" y="525"/>
                </a:lnTo>
                <a:lnTo>
                  <a:pt x="1088" y="527"/>
                </a:lnTo>
                <a:lnTo>
                  <a:pt x="1085" y="533"/>
                </a:lnTo>
                <a:lnTo>
                  <a:pt x="1083" y="539"/>
                </a:lnTo>
                <a:lnTo>
                  <a:pt x="1082" y="545"/>
                </a:lnTo>
                <a:lnTo>
                  <a:pt x="1082" y="553"/>
                </a:lnTo>
                <a:lnTo>
                  <a:pt x="1082" y="557"/>
                </a:lnTo>
                <a:lnTo>
                  <a:pt x="1082" y="561"/>
                </a:lnTo>
                <a:lnTo>
                  <a:pt x="1084" y="567"/>
                </a:lnTo>
                <a:lnTo>
                  <a:pt x="1086" y="573"/>
                </a:lnTo>
                <a:lnTo>
                  <a:pt x="1089" y="577"/>
                </a:lnTo>
                <a:lnTo>
                  <a:pt x="1093" y="581"/>
                </a:lnTo>
                <a:lnTo>
                  <a:pt x="1097" y="585"/>
                </a:lnTo>
                <a:lnTo>
                  <a:pt x="1107" y="591"/>
                </a:lnTo>
                <a:lnTo>
                  <a:pt x="1121" y="597"/>
                </a:lnTo>
                <a:lnTo>
                  <a:pt x="1127" y="601"/>
                </a:lnTo>
                <a:lnTo>
                  <a:pt x="1134" y="605"/>
                </a:lnTo>
                <a:lnTo>
                  <a:pt x="1145" y="615"/>
                </a:lnTo>
                <a:lnTo>
                  <a:pt x="1150" y="621"/>
                </a:lnTo>
                <a:lnTo>
                  <a:pt x="1155" y="629"/>
                </a:lnTo>
                <a:lnTo>
                  <a:pt x="1158" y="637"/>
                </a:lnTo>
                <a:lnTo>
                  <a:pt x="1162" y="645"/>
                </a:lnTo>
                <a:lnTo>
                  <a:pt x="1164" y="655"/>
                </a:lnTo>
                <a:lnTo>
                  <a:pt x="1166" y="665"/>
                </a:lnTo>
                <a:lnTo>
                  <a:pt x="1167" y="677"/>
                </a:lnTo>
                <a:lnTo>
                  <a:pt x="1168" y="691"/>
                </a:lnTo>
                <a:lnTo>
                  <a:pt x="1168" y="701"/>
                </a:lnTo>
                <a:lnTo>
                  <a:pt x="1167" y="711"/>
                </a:lnTo>
                <a:lnTo>
                  <a:pt x="1166" y="721"/>
                </a:lnTo>
                <a:lnTo>
                  <a:pt x="1164" y="729"/>
                </a:lnTo>
                <a:lnTo>
                  <a:pt x="1162" y="737"/>
                </a:lnTo>
                <a:lnTo>
                  <a:pt x="1159" y="745"/>
                </a:lnTo>
                <a:lnTo>
                  <a:pt x="1155" y="753"/>
                </a:lnTo>
                <a:lnTo>
                  <a:pt x="1152" y="759"/>
                </a:lnTo>
                <a:lnTo>
                  <a:pt x="1148" y="765"/>
                </a:lnTo>
                <a:lnTo>
                  <a:pt x="1143" y="771"/>
                </a:lnTo>
                <a:lnTo>
                  <a:pt x="1138" y="775"/>
                </a:lnTo>
                <a:lnTo>
                  <a:pt x="1132" y="779"/>
                </a:lnTo>
                <a:lnTo>
                  <a:pt x="1120" y="783"/>
                </a:lnTo>
                <a:lnTo>
                  <a:pt x="1114" y="785"/>
                </a:lnTo>
                <a:lnTo>
                  <a:pt x="1107" y="785"/>
                </a:lnTo>
                <a:lnTo>
                  <a:pt x="1100" y="785"/>
                </a:lnTo>
                <a:lnTo>
                  <a:pt x="1093" y="783"/>
                </a:lnTo>
                <a:lnTo>
                  <a:pt x="1087" y="781"/>
                </a:lnTo>
                <a:lnTo>
                  <a:pt x="1081" y="777"/>
                </a:lnTo>
                <a:lnTo>
                  <a:pt x="1076" y="775"/>
                </a:lnTo>
                <a:lnTo>
                  <a:pt x="1070" y="769"/>
                </a:lnTo>
                <a:lnTo>
                  <a:pt x="1066" y="765"/>
                </a:lnTo>
                <a:lnTo>
                  <a:pt x="1061" y="759"/>
                </a:lnTo>
                <a:lnTo>
                  <a:pt x="1057" y="751"/>
                </a:lnTo>
                <a:lnTo>
                  <a:pt x="1054" y="743"/>
                </a:lnTo>
                <a:lnTo>
                  <a:pt x="1051" y="735"/>
                </a:lnTo>
                <a:lnTo>
                  <a:pt x="1048" y="727"/>
                </a:lnTo>
                <a:lnTo>
                  <a:pt x="1046" y="717"/>
                </a:lnTo>
                <a:lnTo>
                  <a:pt x="1045" y="705"/>
                </a:lnTo>
                <a:lnTo>
                  <a:pt x="1044" y="693"/>
                </a:lnTo>
                <a:lnTo>
                  <a:pt x="1044" y="681"/>
                </a:lnTo>
                <a:lnTo>
                  <a:pt x="1076" y="681"/>
                </a:lnTo>
                <a:lnTo>
                  <a:pt x="1077" y="693"/>
                </a:lnTo>
                <a:lnTo>
                  <a:pt x="1079" y="703"/>
                </a:lnTo>
                <a:lnTo>
                  <a:pt x="1081" y="711"/>
                </a:lnTo>
                <a:lnTo>
                  <a:pt x="1083" y="713"/>
                </a:lnTo>
                <a:lnTo>
                  <a:pt x="1085" y="717"/>
                </a:lnTo>
                <a:lnTo>
                  <a:pt x="1090" y="723"/>
                </a:lnTo>
                <a:lnTo>
                  <a:pt x="1095" y="725"/>
                </a:lnTo>
                <a:lnTo>
                  <a:pt x="1100" y="729"/>
                </a:lnTo>
                <a:lnTo>
                  <a:pt x="1107" y="729"/>
                </a:lnTo>
                <a:lnTo>
                  <a:pt x="1113" y="729"/>
                </a:lnTo>
                <a:lnTo>
                  <a:pt x="1118" y="727"/>
                </a:lnTo>
                <a:lnTo>
                  <a:pt x="1123" y="723"/>
                </a:lnTo>
                <a:lnTo>
                  <a:pt x="1127" y="719"/>
                </a:lnTo>
                <a:lnTo>
                  <a:pt x="1130" y="713"/>
                </a:lnTo>
                <a:lnTo>
                  <a:pt x="1132" y="705"/>
                </a:lnTo>
                <a:lnTo>
                  <a:pt x="1134" y="699"/>
                </a:lnTo>
                <a:lnTo>
                  <a:pt x="1134" y="691"/>
                </a:lnTo>
                <a:lnTo>
                  <a:pt x="1134" y="683"/>
                </a:lnTo>
                <a:lnTo>
                  <a:pt x="1133" y="675"/>
                </a:lnTo>
                <a:lnTo>
                  <a:pt x="1132" y="673"/>
                </a:lnTo>
                <a:lnTo>
                  <a:pt x="1130" y="671"/>
                </a:lnTo>
                <a:lnTo>
                  <a:pt x="1127" y="665"/>
                </a:lnTo>
                <a:lnTo>
                  <a:pt x="1124" y="661"/>
                </a:lnTo>
                <a:lnTo>
                  <a:pt x="1119" y="657"/>
                </a:lnTo>
                <a:lnTo>
                  <a:pt x="1114" y="655"/>
                </a:lnTo>
                <a:lnTo>
                  <a:pt x="1108" y="651"/>
                </a:lnTo>
                <a:lnTo>
                  <a:pt x="1091" y="643"/>
                </a:lnTo>
                <a:lnTo>
                  <a:pt x="1081" y="637"/>
                </a:lnTo>
                <a:lnTo>
                  <a:pt x="1073" y="629"/>
                </a:lnTo>
                <a:lnTo>
                  <a:pt x="1065" y="621"/>
                </a:lnTo>
                <a:lnTo>
                  <a:pt x="1059" y="613"/>
                </a:lnTo>
                <a:lnTo>
                  <a:pt x="1056" y="607"/>
                </a:lnTo>
                <a:lnTo>
                  <a:pt x="1054" y="601"/>
                </a:lnTo>
                <a:lnTo>
                  <a:pt x="1052" y="595"/>
                </a:lnTo>
                <a:lnTo>
                  <a:pt x="1051" y="587"/>
                </a:lnTo>
                <a:lnTo>
                  <a:pt x="1049" y="581"/>
                </a:lnTo>
                <a:lnTo>
                  <a:pt x="1048" y="573"/>
                </a:lnTo>
                <a:lnTo>
                  <a:pt x="1048" y="565"/>
                </a:lnTo>
                <a:lnTo>
                  <a:pt x="1048" y="557"/>
                </a:lnTo>
                <a:lnTo>
                  <a:pt x="1048" y="543"/>
                </a:lnTo>
                <a:lnTo>
                  <a:pt x="1049" y="537"/>
                </a:lnTo>
                <a:lnTo>
                  <a:pt x="1050" y="529"/>
                </a:lnTo>
                <a:lnTo>
                  <a:pt x="1052" y="517"/>
                </a:lnTo>
                <a:lnTo>
                  <a:pt x="1054" y="513"/>
                </a:lnTo>
                <a:lnTo>
                  <a:pt x="1055" y="507"/>
                </a:lnTo>
                <a:lnTo>
                  <a:pt x="1060" y="497"/>
                </a:lnTo>
                <a:lnTo>
                  <a:pt x="1065" y="487"/>
                </a:lnTo>
                <a:lnTo>
                  <a:pt x="1067" y="483"/>
                </a:lnTo>
                <a:lnTo>
                  <a:pt x="1070" y="479"/>
                </a:lnTo>
                <a:lnTo>
                  <a:pt x="1077" y="473"/>
                </a:lnTo>
                <a:lnTo>
                  <a:pt x="1084" y="469"/>
                </a:lnTo>
                <a:lnTo>
                  <a:pt x="1091" y="465"/>
                </a:lnTo>
                <a:lnTo>
                  <a:pt x="1099" y="463"/>
                </a:lnTo>
                <a:lnTo>
                  <a:pt x="1107" y="461"/>
                </a:lnTo>
                <a:lnTo>
                  <a:pt x="1116" y="463"/>
                </a:lnTo>
                <a:lnTo>
                  <a:pt x="1124" y="465"/>
                </a:lnTo>
                <a:lnTo>
                  <a:pt x="1131" y="469"/>
                </a:lnTo>
                <a:lnTo>
                  <a:pt x="1138" y="473"/>
                </a:lnTo>
                <a:lnTo>
                  <a:pt x="1144" y="481"/>
                </a:lnTo>
                <a:lnTo>
                  <a:pt x="1149" y="487"/>
                </a:lnTo>
                <a:lnTo>
                  <a:pt x="1154" y="497"/>
                </a:lnTo>
                <a:lnTo>
                  <a:pt x="1158" y="507"/>
                </a:lnTo>
                <a:lnTo>
                  <a:pt x="1161" y="517"/>
                </a:lnTo>
                <a:lnTo>
                  <a:pt x="1164" y="529"/>
                </a:lnTo>
                <a:lnTo>
                  <a:pt x="1165" y="537"/>
                </a:lnTo>
                <a:lnTo>
                  <a:pt x="1165" y="543"/>
                </a:lnTo>
                <a:lnTo>
                  <a:pt x="1166" y="557"/>
                </a:lnTo>
                <a:lnTo>
                  <a:pt x="1134" y="557"/>
                </a:lnTo>
                <a:close/>
                <a:moveTo>
                  <a:pt x="1245" y="785"/>
                </a:moveTo>
                <a:lnTo>
                  <a:pt x="1236" y="783"/>
                </a:lnTo>
                <a:lnTo>
                  <a:pt x="1232" y="783"/>
                </a:lnTo>
                <a:lnTo>
                  <a:pt x="1228" y="781"/>
                </a:lnTo>
                <a:lnTo>
                  <a:pt x="1221" y="775"/>
                </a:lnTo>
                <a:lnTo>
                  <a:pt x="1214" y="769"/>
                </a:lnTo>
                <a:lnTo>
                  <a:pt x="1208" y="761"/>
                </a:lnTo>
                <a:lnTo>
                  <a:pt x="1205" y="755"/>
                </a:lnTo>
                <a:lnTo>
                  <a:pt x="1202" y="751"/>
                </a:lnTo>
                <a:lnTo>
                  <a:pt x="1200" y="745"/>
                </a:lnTo>
                <a:lnTo>
                  <a:pt x="1198" y="739"/>
                </a:lnTo>
                <a:lnTo>
                  <a:pt x="1195" y="733"/>
                </a:lnTo>
                <a:lnTo>
                  <a:pt x="1193" y="727"/>
                </a:lnTo>
                <a:lnTo>
                  <a:pt x="1191" y="719"/>
                </a:lnTo>
                <a:lnTo>
                  <a:pt x="1190" y="713"/>
                </a:lnTo>
                <a:lnTo>
                  <a:pt x="1188" y="697"/>
                </a:lnTo>
                <a:lnTo>
                  <a:pt x="1186" y="681"/>
                </a:lnTo>
                <a:lnTo>
                  <a:pt x="1186" y="663"/>
                </a:lnTo>
                <a:lnTo>
                  <a:pt x="1186" y="645"/>
                </a:lnTo>
                <a:lnTo>
                  <a:pt x="1188" y="629"/>
                </a:lnTo>
                <a:lnTo>
                  <a:pt x="1189" y="621"/>
                </a:lnTo>
                <a:lnTo>
                  <a:pt x="1190" y="613"/>
                </a:lnTo>
                <a:lnTo>
                  <a:pt x="1193" y="599"/>
                </a:lnTo>
                <a:lnTo>
                  <a:pt x="1198" y="587"/>
                </a:lnTo>
                <a:lnTo>
                  <a:pt x="1202" y="575"/>
                </a:lnTo>
                <a:lnTo>
                  <a:pt x="1208" y="565"/>
                </a:lnTo>
                <a:lnTo>
                  <a:pt x="1214" y="557"/>
                </a:lnTo>
                <a:lnTo>
                  <a:pt x="1217" y="553"/>
                </a:lnTo>
                <a:lnTo>
                  <a:pt x="1221" y="549"/>
                </a:lnTo>
                <a:lnTo>
                  <a:pt x="1228" y="545"/>
                </a:lnTo>
                <a:lnTo>
                  <a:pt x="1232" y="543"/>
                </a:lnTo>
                <a:lnTo>
                  <a:pt x="1236" y="543"/>
                </a:lnTo>
                <a:lnTo>
                  <a:pt x="1245" y="541"/>
                </a:lnTo>
                <a:lnTo>
                  <a:pt x="1252" y="541"/>
                </a:lnTo>
                <a:lnTo>
                  <a:pt x="1259" y="545"/>
                </a:lnTo>
                <a:lnTo>
                  <a:pt x="1266" y="547"/>
                </a:lnTo>
                <a:lnTo>
                  <a:pt x="1272" y="553"/>
                </a:lnTo>
                <a:lnTo>
                  <a:pt x="1277" y="559"/>
                </a:lnTo>
                <a:lnTo>
                  <a:pt x="1282" y="565"/>
                </a:lnTo>
                <a:lnTo>
                  <a:pt x="1286" y="575"/>
                </a:lnTo>
                <a:lnTo>
                  <a:pt x="1290" y="583"/>
                </a:lnTo>
                <a:lnTo>
                  <a:pt x="1293" y="595"/>
                </a:lnTo>
                <a:lnTo>
                  <a:pt x="1295" y="605"/>
                </a:lnTo>
                <a:lnTo>
                  <a:pt x="1297" y="619"/>
                </a:lnTo>
                <a:lnTo>
                  <a:pt x="1297" y="631"/>
                </a:lnTo>
                <a:lnTo>
                  <a:pt x="1267" y="631"/>
                </a:lnTo>
                <a:lnTo>
                  <a:pt x="1266" y="623"/>
                </a:lnTo>
                <a:lnTo>
                  <a:pt x="1264" y="615"/>
                </a:lnTo>
                <a:lnTo>
                  <a:pt x="1262" y="609"/>
                </a:lnTo>
                <a:lnTo>
                  <a:pt x="1260" y="603"/>
                </a:lnTo>
                <a:lnTo>
                  <a:pt x="1257" y="599"/>
                </a:lnTo>
                <a:lnTo>
                  <a:pt x="1253" y="595"/>
                </a:lnTo>
                <a:lnTo>
                  <a:pt x="1249" y="593"/>
                </a:lnTo>
                <a:lnTo>
                  <a:pt x="1245" y="593"/>
                </a:lnTo>
                <a:lnTo>
                  <a:pt x="1240" y="593"/>
                </a:lnTo>
                <a:lnTo>
                  <a:pt x="1235" y="597"/>
                </a:lnTo>
                <a:lnTo>
                  <a:pt x="1231" y="603"/>
                </a:lnTo>
                <a:lnTo>
                  <a:pt x="1227" y="611"/>
                </a:lnTo>
                <a:lnTo>
                  <a:pt x="1225" y="615"/>
                </a:lnTo>
                <a:lnTo>
                  <a:pt x="1224" y="621"/>
                </a:lnTo>
                <a:lnTo>
                  <a:pt x="1222" y="633"/>
                </a:lnTo>
                <a:lnTo>
                  <a:pt x="1220" y="647"/>
                </a:lnTo>
                <a:lnTo>
                  <a:pt x="1220" y="663"/>
                </a:lnTo>
                <a:lnTo>
                  <a:pt x="1220" y="679"/>
                </a:lnTo>
                <a:lnTo>
                  <a:pt x="1222" y="693"/>
                </a:lnTo>
                <a:lnTo>
                  <a:pt x="1223" y="699"/>
                </a:lnTo>
                <a:lnTo>
                  <a:pt x="1224" y="705"/>
                </a:lnTo>
                <a:lnTo>
                  <a:pt x="1225" y="709"/>
                </a:lnTo>
                <a:lnTo>
                  <a:pt x="1227" y="715"/>
                </a:lnTo>
                <a:lnTo>
                  <a:pt x="1231" y="723"/>
                </a:lnTo>
                <a:lnTo>
                  <a:pt x="1233" y="725"/>
                </a:lnTo>
                <a:lnTo>
                  <a:pt x="1235" y="729"/>
                </a:lnTo>
                <a:lnTo>
                  <a:pt x="1240" y="731"/>
                </a:lnTo>
                <a:lnTo>
                  <a:pt x="1242" y="733"/>
                </a:lnTo>
                <a:lnTo>
                  <a:pt x="1245" y="733"/>
                </a:lnTo>
                <a:lnTo>
                  <a:pt x="1249" y="733"/>
                </a:lnTo>
                <a:lnTo>
                  <a:pt x="1253" y="731"/>
                </a:lnTo>
                <a:lnTo>
                  <a:pt x="1256" y="727"/>
                </a:lnTo>
                <a:lnTo>
                  <a:pt x="1259" y="723"/>
                </a:lnTo>
                <a:lnTo>
                  <a:pt x="1262" y="717"/>
                </a:lnTo>
                <a:lnTo>
                  <a:pt x="1264" y="711"/>
                </a:lnTo>
                <a:lnTo>
                  <a:pt x="1266" y="703"/>
                </a:lnTo>
                <a:lnTo>
                  <a:pt x="1267" y="693"/>
                </a:lnTo>
                <a:lnTo>
                  <a:pt x="1297" y="693"/>
                </a:lnTo>
                <a:lnTo>
                  <a:pt x="1297" y="701"/>
                </a:lnTo>
                <a:lnTo>
                  <a:pt x="1297" y="707"/>
                </a:lnTo>
                <a:lnTo>
                  <a:pt x="1295" y="719"/>
                </a:lnTo>
                <a:lnTo>
                  <a:pt x="1294" y="725"/>
                </a:lnTo>
                <a:lnTo>
                  <a:pt x="1293" y="731"/>
                </a:lnTo>
                <a:lnTo>
                  <a:pt x="1292" y="735"/>
                </a:lnTo>
                <a:lnTo>
                  <a:pt x="1290" y="741"/>
                </a:lnTo>
                <a:lnTo>
                  <a:pt x="1287" y="751"/>
                </a:lnTo>
                <a:lnTo>
                  <a:pt x="1282" y="759"/>
                </a:lnTo>
                <a:lnTo>
                  <a:pt x="1277" y="767"/>
                </a:lnTo>
                <a:lnTo>
                  <a:pt x="1272" y="773"/>
                </a:lnTo>
                <a:lnTo>
                  <a:pt x="1266" y="779"/>
                </a:lnTo>
                <a:lnTo>
                  <a:pt x="1259" y="781"/>
                </a:lnTo>
                <a:lnTo>
                  <a:pt x="1252" y="783"/>
                </a:lnTo>
                <a:lnTo>
                  <a:pt x="1245" y="785"/>
                </a:lnTo>
                <a:close/>
                <a:moveTo>
                  <a:pt x="1352" y="643"/>
                </a:moveTo>
                <a:lnTo>
                  <a:pt x="1352" y="779"/>
                </a:lnTo>
                <a:lnTo>
                  <a:pt x="1319" y="779"/>
                </a:lnTo>
                <a:lnTo>
                  <a:pt x="1319" y="465"/>
                </a:lnTo>
                <a:lnTo>
                  <a:pt x="1351" y="465"/>
                </a:lnTo>
                <a:lnTo>
                  <a:pt x="1351" y="585"/>
                </a:lnTo>
                <a:lnTo>
                  <a:pt x="1354" y="577"/>
                </a:lnTo>
                <a:lnTo>
                  <a:pt x="1357" y="567"/>
                </a:lnTo>
                <a:lnTo>
                  <a:pt x="1361" y="559"/>
                </a:lnTo>
                <a:lnTo>
                  <a:pt x="1365" y="553"/>
                </a:lnTo>
                <a:lnTo>
                  <a:pt x="1370" y="547"/>
                </a:lnTo>
                <a:lnTo>
                  <a:pt x="1375" y="545"/>
                </a:lnTo>
                <a:lnTo>
                  <a:pt x="1381" y="543"/>
                </a:lnTo>
                <a:lnTo>
                  <a:pt x="1388" y="541"/>
                </a:lnTo>
                <a:lnTo>
                  <a:pt x="1396" y="543"/>
                </a:lnTo>
                <a:lnTo>
                  <a:pt x="1400" y="545"/>
                </a:lnTo>
                <a:lnTo>
                  <a:pt x="1404" y="547"/>
                </a:lnTo>
                <a:lnTo>
                  <a:pt x="1408" y="551"/>
                </a:lnTo>
                <a:lnTo>
                  <a:pt x="1411" y="555"/>
                </a:lnTo>
                <a:lnTo>
                  <a:pt x="1414" y="559"/>
                </a:lnTo>
                <a:lnTo>
                  <a:pt x="1417" y="565"/>
                </a:lnTo>
                <a:lnTo>
                  <a:pt x="1420" y="571"/>
                </a:lnTo>
                <a:lnTo>
                  <a:pt x="1422" y="577"/>
                </a:lnTo>
                <a:lnTo>
                  <a:pt x="1424" y="585"/>
                </a:lnTo>
                <a:lnTo>
                  <a:pt x="1426" y="593"/>
                </a:lnTo>
                <a:lnTo>
                  <a:pt x="1427" y="601"/>
                </a:lnTo>
                <a:lnTo>
                  <a:pt x="1428" y="611"/>
                </a:lnTo>
                <a:lnTo>
                  <a:pt x="1428" y="619"/>
                </a:lnTo>
                <a:lnTo>
                  <a:pt x="1428" y="629"/>
                </a:lnTo>
                <a:lnTo>
                  <a:pt x="1428" y="779"/>
                </a:lnTo>
                <a:lnTo>
                  <a:pt x="1396" y="779"/>
                </a:lnTo>
                <a:lnTo>
                  <a:pt x="1396" y="641"/>
                </a:lnTo>
                <a:lnTo>
                  <a:pt x="1395" y="631"/>
                </a:lnTo>
                <a:lnTo>
                  <a:pt x="1394" y="623"/>
                </a:lnTo>
                <a:lnTo>
                  <a:pt x="1393" y="615"/>
                </a:lnTo>
                <a:lnTo>
                  <a:pt x="1390" y="607"/>
                </a:lnTo>
                <a:lnTo>
                  <a:pt x="1387" y="603"/>
                </a:lnTo>
                <a:lnTo>
                  <a:pt x="1383" y="599"/>
                </a:lnTo>
                <a:lnTo>
                  <a:pt x="1379" y="597"/>
                </a:lnTo>
                <a:lnTo>
                  <a:pt x="1375" y="595"/>
                </a:lnTo>
                <a:lnTo>
                  <a:pt x="1370" y="597"/>
                </a:lnTo>
                <a:lnTo>
                  <a:pt x="1365" y="599"/>
                </a:lnTo>
                <a:lnTo>
                  <a:pt x="1362" y="603"/>
                </a:lnTo>
                <a:lnTo>
                  <a:pt x="1358" y="609"/>
                </a:lnTo>
                <a:lnTo>
                  <a:pt x="1355" y="615"/>
                </a:lnTo>
                <a:lnTo>
                  <a:pt x="1353" y="623"/>
                </a:lnTo>
                <a:lnTo>
                  <a:pt x="1352" y="633"/>
                </a:lnTo>
                <a:lnTo>
                  <a:pt x="1352" y="643"/>
                </a:lnTo>
                <a:close/>
                <a:moveTo>
                  <a:pt x="1508" y="785"/>
                </a:moveTo>
                <a:lnTo>
                  <a:pt x="1499" y="783"/>
                </a:lnTo>
                <a:lnTo>
                  <a:pt x="1495" y="783"/>
                </a:lnTo>
                <a:lnTo>
                  <a:pt x="1491" y="781"/>
                </a:lnTo>
                <a:lnTo>
                  <a:pt x="1484" y="775"/>
                </a:lnTo>
                <a:lnTo>
                  <a:pt x="1477" y="769"/>
                </a:lnTo>
                <a:lnTo>
                  <a:pt x="1471" y="761"/>
                </a:lnTo>
                <a:lnTo>
                  <a:pt x="1465" y="751"/>
                </a:lnTo>
                <a:lnTo>
                  <a:pt x="1461" y="739"/>
                </a:lnTo>
                <a:lnTo>
                  <a:pt x="1457" y="727"/>
                </a:lnTo>
                <a:lnTo>
                  <a:pt x="1454" y="713"/>
                </a:lnTo>
                <a:lnTo>
                  <a:pt x="1451" y="697"/>
                </a:lnTo>
                <a:lnTo>
                  <a:pt x="1450" y="681"/>
                </a:lnTo>
                <a:lnTo>
                  <a:pt x="1450" y="663"/>
                </a:lnTo>
                <a:lnTo>
                  <a:pt x="1450" y="645"/>
                </a:lnTo>
                <a:lnTo>
                  <a:pt x="1451" y="629"/>
                </a:lnTo>
                <a:lnTo>
                  <a:pt x="1452" y="621"/>
                </a:lnTo>
                <a:lnTo>
                  <a:pt x="1454" y="613"/>
                </a:lnTo>
                <a:lnTo>
                  <a:pt x="1457" y="599"/>
                </a:lnTo>
                <a:lnTo>
                  <a:pt x="1461" y="587"/>
                </a:lnTo>
                <a:lnTo>
                  <a:pt x="1465" y="575"/>
                </a:lnTo>
                <a:lnTo>
                  <a:pt x="1471" y="565"/>
                </a:lnTo>
                <a:lnTo>
                  <a:pt x="1477" y="557"/>
                </a:lnTo>
                <a:lnTo>
                  <a:pt x="1480" y="553"/>
                </a:lnTo>
                <a:lnTo>
                  <a:pt x="1484" y="549"/>
                </a:lnTo>
                <a:lnTo>
                  <a:pt x="1491" y="545"/>
                </a:lnTo>
                <a:lnTo>
                  <a:pt x="1495" y="543"/>
                </a:lnTo>
                <a:lnTo>
                  <a:pt x="1499" y="543"/>
                </a:lnTo>
                <a:lnTo>
                  <a:pt x="1508" y="541"/>
                </a:lnTo>
                <a:lnTo>
                  <a:pt x="1516" y="543"/>
                </a:lnTo>
                <a:lnTo>
                  <a:pt x="1520" y="543"/>
                </a:lnTo>
                <a:lnTo>
                  <a:pt x="1524" y="545"/>
                </a:lnTo>
                <a:lnTo>
                  <a:pt x="1532" y="549"/>
                </a:lnTo>
                <a:lnTo>
                  <a:pt x="1539" y="557"/>
                </a:lnTo>
                <a:lnTo>
                  <a:pt x="1545" y="565"/>
                </a:lnTo>
                <a:lnTo>
                  <a:pt x="1550" y="575"/>
                </a:lnTo>
                <a:lnTo>
                  <a:pt x="1555" y="587"/>
                </a:lnTo>
                <a:lnTo>
                  <a:pt x="1559" y="599"/>
                </a:lnTo>
                <a:lnTo>
                  <a:pt x="1560" y="607"/>
                </a:lnTo>
                <a:lnTo>
                  <a:pt x="1562" y="613"/>
                </a:lnTo>
                <a:lnTo>
                  <a:pt x="1564" y="629"/>
                </a:lnTo>
                <a:lnTo>
                  <a:pt x="1565" y="645"/>
                </a:lnTo>
                <a:lnTo>
                  <a:pt x="1566" y="663"/>
                </a:lnTo>
                <a:lnTo>
                  <a:pt x="1565" y="681"/>
                </a:lnTo>
                <a:lnTo>
                  <a:pt x="1564" y="697"/>
                </a:lnTo>
                <a:lnTo>
                  <a:pt x="1563" y="705"/>
                </a:lnTo>
                <a:lnTo>
                  <a:pt x="1562" y="713"/>
                </a:lnTo>
                <a:lnTo>
                  <a:pt x="1559" y="727"/>
                </a:lnTo>
                <a:lnTo>
                  <a:pt x="1555" y="739"/>
                </a:lnTo>
                <a:lnTo>
                  <a:pt x="1550" y="751"/>
                </a:lnTo>
                <a:lnTo>
                  <a:pt x="1545" y="761"/>
                </a:lnTo>
                <a:lnTo>
                  <a:pt x="1539" y="769"/>
                </a:lnTo>
                <a:lnTo>
                  <a:pt x="1535" y="773"/>
                </a:lnTo>
                <a:lnTo>
                  <a:pt x="1532" y="775"/>
                </a:lnTo>
                <a:lnTo>
                  <a:pt x="1524" y="781"/>
                </a:lnTo>
                <a:lnTo>
                  <a:pt x="1520" y="783"/>
                </a:lnTo>
                <a:lnTo>
                  <a:pt x="1516" y="783"/>
                </a:lnTo>
                <a:lnTo>
                  <a:pt x="1508" y="785"/>
                </a:lnTo>
                <a:close/>
                <a:moveTo>
                  <a:pt x="1508" y="733"/>
                </a:moveTo>
                <a:lnTo>
                  <a:pt x="1513" y="733"/>
                </a:lnTo>
                <a:lnTo>
                  <a:pt x="1516" y="731"/>
                </a:lnTo>
                <a:lnTo>
                  <a:pt x="1518" y="729"/>
                </a:lnTo>
                <a:lnTo>
                  <a:pt x="1521" y="727"/>
                </a:lnTo>
                <a:lnTo>
                  <a:pt x="1523" y="723"/>
                </a:lnTo>
                <a:lnTo>
                  <a:pt x="1524" y="719"/>
                </a:lnTo>
                <a:lnTo>
                  <a:pt x="1526" y="713"/>
                </a:lnTo>
                <a:lnTo>
                  <a:pt x="1529" y="703"/>
                </a:lnTo>
                <a:lnTo>
                  <a:pt x="1531" y="691"/>
                </a:lnTo>
                <a:lnTo>
                  <a:pt x="1532" y="677"/>
                </a:lnTo>
                <a:lnTo>
                  <a:pt x="1532" y="663"/>
                </a:lnTo>
                <a:lnTo>
                  <a:pt x="1532" y="647"/>
                </a:lnTo>
                <a:lnTo>
                  <a:pt x="1531" y="635"/>
                </a:lnTo>
                <a:lnTo>
                  <a:pt x="1529" y="623"/>
                </a:lnTo>
                <a:lnTo>
                  <a:pt x="1526" y="611"/>
                </a:lnTo>
                <a:lnTo>
                  <a:pt x="1524" y="607"/>
                </a:lnTo>
                <a:lnTo>
                  <a:pt x="1523" y="603"/>
                </a:lnTo>
                <a:lnTo>
                  <a:pt x="1518" y="597"/>
                </a:lnTo>
                <a:lnTo>
                  <a:pt x="1513" y="593"/>
                </a:lnTo>
                <a:lnTo>
                  <a:pt x="1508" y="591"/>
                </a:lnTo>
                <a:lnTo>
                  <a:pt x="1502" y="593"/>
                </a:lnTo>
                <a:lnTo>
                  <a:pt x="1499" y="593"/>
                </a:lnTo>
                <a:lnTo>
                  <a:pt x="1497" y="597"/>
                </a:lnTo>
                <a:lnTo>
                  <a:pt x="1495" y="599"/>
                </a:lnTo>
                <a:lnTo>
                  <a:pt x="1493" y="603"/>
                </a:lnTo>
                <a:lnTo>
                  <a:pt x="1491" y="607"/>
                </a:lnTo>
                <a:lnTo>
                  <a:pt x="1489" y="611"/>
                </a:lnTo>
                <a:lnTo>
                  <a:pt x="1486" y="623"/>
                </a:lnTo>
                <a:lnTo>
                  <a:pt x="1484" y="635"/>
                </a:lnTo>
                <a:lnTo>
                  <a:pt x="1483" y="647"/>
                </a:lnTo>
                <a:lnTo>
                  <a:pt x="1483" y="663"/>
                </a:lnTo>
                <a:lnTo>
                  <a:pt x="1483" y="677"/>
                </a:lnTo>
                <a:lnTo>
                  <a:pt x="1484" y="691"/>
                </a:lnTo>
                <a:lnTo>
                  <a:pt x="1486" y="703"/>
                </a:lnTo>
                <a:lnTo>
                  <a:pt x="1489" y="713"/>
                </a:lnTo>
                <a:lnTo>
                  <a:pt x="1490" y="717"/>
                </a:lnTo>
                <a:lnTo>
                  <a:pt x="1491" y="719"/>
                </a:lnTo>
                <a:lnTo>
                  <a:pt x="1493" y="723"/>
                </a:lnTo>
                <a:lnTo>
                  <a:pt x="1497" y="729"/>
                </a:lnTo>
                <a:lnTo>
                  <a:pt x="1502" y="733"/>
                </a:lnTo>
                <a:lnTo>
                  <a:pt x="1508" y="733"/>
                </a:lnTo>
                <a:close/>
                <a:moveTo>
                  <a:pt x="1640" y="785"/>
                </a:moveTo>
                <a:lnTo>
                  <a:pt x="1631" y="783"/>
                </a:lnTo>
                <a:lnTo>
                  <a:pt x="1627" y="783"/>
                </a:lnTo>
                <a:lnTo>
                  <a:pt x="1623" y="781"/>
                </a:lnTo>
                <a:lnTo>
                  <a:pt x="1616" y="775"/>
                </a:lnTo>
                <a:lnTo>
                  <a:pt x="1609" y="769"/>
                </a:lnTo>
                <a:lnTo>
                  <a:pt x="1603" y="761"/>
                </a:lnTo>
                <a:lnTo>
                  <a:pt x="1598" y="751"/>
                </a:lnTo>
                <a:lnTo>
                  <a:pt x="1593" y="739"/>
                </a:lnTo>
                <a:lnTo>
                  <a:pt x="1589" y="727"/>
                </a:lnTo>
                <a:lnTo>
                  <a:pt x="1586" y="713"/>
                </a:lnTo>
                <a:lnTo>
                  <a:pt x="1584" y="697"/>
                </a:lnTo>
                <a:lnTo>
                  <a:pt x="1582" y="681"/>
                </a:lnTo>
                <a:lnTo>
                  <a:pt x="1582" y="663"/>
                </a:lnTo>
                <a:lnTo>
                  <a:pt x="1582" y="645"/>
                </a:lnTo>
                <a:lnTo>
                  <a:pt x="1584" y="629"/>
                </a:lnTo>
                <a:lnTo>
                  <a:pt x="1585" y="621"/>
                </a:lnTo>
                <a:lnTo>
                  <a:pt x="1586" y="613"/>
                </a:lnTo>
                <a:lnTo>
                  <a:pt x="1589" y="599"/>
                </a:lnTo>
                <a:lnTo>
                  <a:pt x="1593" y="587"/>
                </a:lnTo>
                <a:lnTo>
                  <a:pt x="1598" y="575"/>
                </a:lnTo>
                <a:lnTo>
                  <a:pt x="1603" y="565"/>
                </a:lnTo>
                <a:lnTo>
                  <a:pt x="1609" y="557"/>
                </a:lnTo>
                <a:lnTo>
                  <a:pt x="1613" y="553"/>
                </a:lnTo>
                <a:lnTo>
                  <a:pt x="1616" y="549"/>
                </a:lnTo>
                <a:lnTo>
                  <a:pt x="1623" y="545"/>
                </a:lnTo>
                <a:lnTo>
                  <a:pt x="1627" y="543"/>
                </a:lnTo>
                <a:lnTo>
                  <a:pt x="1631" y="543"/>
                </a:lnTo>
                <a:lnTo>
                  <a:pt x="1640" y="541"/>
                </a:lnTo>
                <a:lnTo>
                  <a:pt x="1649" y="543"/>
                </a:lnTo>
                <a:lnTo>
                  <a:pt x="1653" y="543"/>
                </a:lnTo>
                <a:lnTo>
                  <a:pt x="1657" y="545"/>
                </a:lnTo>
                <a:lnTo>
                  <a:pt x="1664" y="549"/>
                </a:lnTo>
                <a:lnTo>
                  <a:pt x="1671" y="557"/>
                </a:lnTo>
                <a:lnTo>
                  <a:pt x="1678" y="565"/>
                </a:lnTo>
                <a:lnTo>
                  <a:pt x="1683" y="575"/>
                </a:lnTo>
                <a:lnTo>
                  <a:pt x="1688" y="587"/>
                </a:lnTo>
                <a:lnTo>
                  <a:pt x="1692" y="599"/>
                </a:lnTo>
                <a:lnTo>
                  <a:pt x="1694" y="607"/>
                </a:lnTo>
                <a:lnTo>
                  <a:pt x="1695" y="613"/>
                </a:lnTo>
                <a:lnTo>
                  <a:pt x="1697" y="629"/>
                </a:lnTo>
                <a:lnTo>
                  <a:pt x="1699" y="645"/>
                </a:lnTo>
                <a:lnTo>
                  <a:pt x="1699" y="663"/>
                </a:lnTo>
                <a:lnTo>
                  <a:pt x="1699" y="681"/>
                </a:lnTo>
                <a:lnTo>
                  <a:pt x="1697" y="697"/>
                </a:lnTo>
                <a:lnTo>
                  <a:pt x="1696" y="705"/>
                </a:lnTo>
                <a:lnTo>
                  <a:pt x="1695" y="713"/>
                </a:lnTo>
                <a:lnTo>
                  <a:pt x="1692" y="727"/>
                </a:lnTo>
                <a:lnTo>
                  <a:pt x="1688" y="739"/>
                </a:lnTo>
                <a:lnTo>
                  <a:pt x="1683" y="751"/>
                </a:lnTo>
                <a:lnTo>
                  <a:pt x="1678" y="761"/>
                </a:lnTo>
                <a:lnTo>
                  <a:pt x="1671" y="769"/>
                </a:lnTo>
                <a:lnTo>
                  <a:pt x="1668" y="773"/>
                </a:lnTo>
                <a:lnTo>
                  <a:pt x="1664" y="775"/>
                </a:lnTo>
                <a:lnTo>
                  <a:pt x="1657" y="781"/>
                </a:lnTo>
                <a:lnTo>
                  <a:pt x="1653" y="783"/>
                </a:lnTo>
                <a:lnTo>
                  <a:pt x="1649" y="783"/>
                </a:lnTo>
                <a:lnTo>
                  <a:pt x="1640" y="785"/>
                </a:lnTo>
                <a:close/>
                <a:moveTo>
                  <a:pt x="1640" y="733"/>
                </a:moveTo>
                <a:lnTo>
                  <a:pt x="1646" y="733"/>
                </a:lnTo>
                <a:lnTo>
                  <a:pt x="1648" y="731"/>
                </a:lnTo>
                <a:lnTo>
                  <a:pt x="1651" y="729"/>
                </a:lnTo>
                <a:lnTo>
                  <a:pt x="1653" y="727"/>
                </a:lnTo>
                <a:lnTo>
                  <a:pt x="1655" y="723"/>
                </a:lnTo>
                <a:lnTo>
                  <a:pt x="1657" y="719"/>
                </a:lnTo>
                <a:lnTo>
                  <a:pt x="1659" y="713"/>
                </a:lnTo>
                <a:lnTo>
                  <a:pt x="1661" y="703"/>
                </a:lnTo>
                <a:lnTo>
                  <a:pt x="1663" y="691"/>
                </a:lnTo>
                <a:lnTo>
                  <a:pt x="1664" y="677"/>
                </a:lnTo>
                <a:lnTo>
                  <a:pt x="1665" y="663"/>
                </a:lnTo>
                <a:lnTo>
                  <a:pt x="1664" y="647"/>
                </a:lnTo>
                <a:lnTo>
                  <a:pt x="1663" y="635"/>
                </a:lnTo>
                <a:lnTo>
                  <a:pt x="1661" y="623"/>
                </a:lnTo>
                <a:lnTo>
                  <a:pt x="1659" y="611"/>
                </a:lnTo>
                <a:lnTo>
                  <a:pt x="1657" y="607"/>
                </a:lnTo>
                <a:lnTo>
                  <a:pt x="1655" y="603"/>
                </a:lnTo>
                <a:lnTo>
                  <a:pt x="1651" y="597"/>
                </a:lnTo>
                <a:lnTo>
                  <a:pt x="1646" y="593"/>
                </a:lnTo>
                <a:lnTo>
                  <a:pt x="1640" y="591"/>
                </a:lnTo>
                <a:lnTo>
                  <a:pt x="1634" y="593"/>
                </a:lnTo>
                <a:lnTo>
                  <a:pt x="1632" y="593"/>
                </a:lnTo>
                <a:lnTo>
                  <a:pt x="1629" y="597"/>
                </a:lnTo>
                <a:lnTo>
                  <a:pt x="1627" y="599"/>
                </a:lnTo>
                <a:lnTo>
                  <a:pt x="1625" y="603"/>
                </a:lnTo>
                <a:lnTo>
                  <a:pt x="1623" y="607"/>
                </a:lnTo>
                <a:lnTo>
                  <a:pt x="1622" y="611"/>
                </a:lnTo>
                <a:lnTo>
                  <a:pt x="1619" y="623"/>
                </a:lnTo>
                <a:lnTo>
                  <a:pt x="1617" y="635"/>
                </a:lnTo>
                <a:lnTo>
                  <a:pt x="1616" y="647"/>
                </a:lnTo>
                <a:lnTo>
                  <a:pt x="1615" y="663"/>
                </a:lnTo>
                <a:lnTo>
                  <a:pt x="1616" y="677"/>
                </a:lnTo>
                <a:lnTo>
                  <a:pt x="1617" y="691"/>
                </a:lnTo>
                <a:lnTo>
                  <a:pt x="1619" y="703"/>
                </a:lnTo>
                <a:lnTo>
                  <a:pt x="1622" y="713"/>
                </a:lnTo>
                <a:lnTo>
                  <a:pt x="1622" y="717"/>
                </a:lnTo>
                <a:lnTo>
                  <a:pt x="1623" y="719"/>
                </a:lnTo>
                <a:lnTo>
                  <a:pt x="1625" y="723"/>
                </a:lnTo>
                <a:lnTo>
                  <a:pt x="1629" y="729"/>
                </a:lnTo>
                <a:lnTo>
                  <a:pt x="1634" y="733"/>
                </a:lnTo>
                <a:lnTo>
                  <a:pt x="1640" y="733"/>
                </a:lnTo>
                <a:close/>
                <a:moveTo>
                  <a:pt x="1754" y="779"/>
                </a:moveTo>
                <a:lnTo>
                  <a:pt x="1721" y="779"/>
                </a:lnTo>
                <a:lnTo>
                  <a:pt x="1721" y="465"/>
                </a:lnTo>
                <a:lnTo>
                  <a:pt x="1754" y="465"/>
                </a:lnTo>
                <a:lnTo>
                  <a:pt x="1754" y="779"/>
                </a:lnTo>
                <a:close/>
                <a:moveTo>
                  <a:pt x="1883" y="785"/>
                </a:moveTo>
                <a:lnTo>
                  <a:pt x="1875" y="783"/>
                </a:lnTo>
                <a:lnTo>
                  <a:pt x="1871" y="783"/>
                </a:lnTo>
                <a:lnTo>
                  <a:pt x="1867" y="781"/>
                </a:lnTo>
                <a:lnTo>
                  <a:pt x="1859" y="775"/>
                </a:lnTo>
                <a:lnTo>
                  <a:pt x="1852" y="769"/>
                </a:lnTo>
                <a:lnTo>
                  <a:pt x="1846" y="761"/>
                </a:lnTo>
                <a:lnTo>
                  <a:pt x="1841" y="751"/>
                </a:lnTo>
                <a:lnTo>
                  <a:pt x="1836" y="739"/>
                </a:lnTo>
                <a:lnTo>
                  <a:pt x="1832" y="727"/>
                </a:lnTo>
                <a:lnTo>
                  <a:pt x="1829" y="713"/>
                </a:lnTo>
                <a:lnTo>
                  <a:pt x="1827" y="697"/>
                </a:lnTo>
                <a:lnTo>
                  <a:pt x="1826" y="681"/>
                </a:lnTo>
                <a:lnTo>
                  <a:pt x="1825" y="663"/>
                </a:lnTo>
                <a:lnTo>
                  <a:pt x="1826" y="645"/>
                </a:lnTo>
                <a:lnTo>
                  <a:pt x="1827" y="629"/>
                </a:lnTo>
                <a:lnTo>
                  <a:pt x="1828" y="621"/>
                </a:lnTo>
                <a:lnTo>
                  <a:pt x="1829" y="613"/>
                </a:lnTo>
                <a:lnTo>
                  <a:pt x="1832" y="599"/>
                </a:lnTo>
                <a:lnTo>
                  <a:pt x="1836" y="587"/>
                </a:lnTo>
                <a:lnTo>
                  <a:pt x="1841" y="575"/>
                </a:lnTo>
                <a:lnTo>
                  <a:pt x="1846" y="565"/>
                </a:lnTo>
                <a:lnTo>
                  <a:pt x="1852" y="557"/>
                </a:lnTo>
                <a:lnTo>
                  <a:pt x="1856" y="553"/>
                </a:lnTo>
                <a:lnTo>
                  <a:pt x="1859" y="549"/>
                </a:lnTo>
                <a:lnTo>
                  <a:pt x="1867" y="545"/>
                </a:lnTo>
                <a:lnTo>
                  <a:pt x="1871" y="543"/>
                </a:lnTo>
                <a:lnTo>
                  <a:pt x="1875" y="543"/>
                </a:lnTo>
                <a:lnTo>
                  <a:pt x="1883" y="541"/>
                </a:lnTo>
                <a:lnTo>
                  <a:pt x="1892" y="543"/>
                </a:lnTo>
                <a:lnTo>
                  <a:pt x="1896" y="543"/>
                </a:lnTo>
                <a:lnTo>
                  <a:pt x="1900" y="545"/>
                </a:lnTo>
                <a:lnTo>
                  <a:pt x="1907" y="549"/>
                </a:lnTo>
                <a:lnTo>
                  <a:pt x="1914" y="557"/>
                </a:lnTo>
                <a:lnTo>
                  <a:pt x="1920" y="565"/>
                </a:lnTo>
                <a:lnTo>
                  <a:pt x="1926" y="575"/>
                </a:lnTo>
                <a:lnTo>
                  <a:pt x="1930" y="587"/>
                </a:lnTo>
                <a:lnTo>
                  <a:pt x="1934" y="599"/>
                </a:lnTo>
                <a:lnTo>
                  <a:pt x="1936" y="607"/>
                </a:lnTo>
                <a:lnTo>
                  <a:pt x="1937" y="613"/>
                </a:lnTo>
                <a:lnTo>
                  <a:pt x="1939" y="629"/>
                </a:lnTo>
                <a:lnTo>
                  <a:pt x="1941" y="645"/>
                </a:lnTo>
                <a:lnTo>
                  <a:pt x="1941" y="663"/>
                </a:lnTo>
                <a:lnTo>
                  <a:pt x="1941" y="681"/>
                </a:lnTo>
                <a:lnTo>
                  <a:pt x="1939" y="697"/>
                </a:lnTo>
                <a:lnTo>
                  <a:pt x="1938" y="705"/>
                </a:lnTo>
                <a:lnTo>
                  <a:pt x="1937" y="713"/>
                </a:lnTo>
                <a:lnTo>
                  <a:pt x="1934" y="727"/>
                </a:lnTo>
                <a:lnTo>
                  <a:pt x="1930" y="739"/>
                </a:lnTo>
                <a:lnTo>
                  <a:pt x="1926" y="751"/>
                </a:lnTo>
                <a:lnTo>
                  <a:pt x="1920" y="761"/>
                </a:lnTo>
                <a:lnTo>
                  <a:pt x="1914" y="769"/>
                </a:lnTo>
                <a:lnTo>
                  <a:pt x="1911" y="773"/>
                </a:lnTo>
                <a:lnTo>
                  <a:pt x="1907" y="775"/>
                </a:lnTo>
                <a:lnTo>
                  <a:pt x="1900" y="781"/>
                </a:lnTo>
                <a:lnTo>
                  <a:pt x="1896" y="783"/>
                </a:lnTo>
                <a:lnTo>
                  <a:pt x="1892" y="783"/>
                </a:lnTo>
                <a:lnTo>
                  <a:pt x="1883" y="785"/>
                </a:lnTo>
                <a:close/>
                <a:moveTo>
                  <a:pt x="1883" y="733"/>
                </a:moveTo>
                <a:lnTo>
                  <a:pt x="1889" y="733"/>
                </a:lnTo>
                <a:lnTo>
                  <a:pt x="1892" y="731"/>
                </a:lnTo>
                <a:lnTo>
                  <a:pt x="1894" y="729"/>
                </a:lnTo>
                <a:lnTo>
                  <a:pt x="1896" y="727"/>
                </a:lnTo>
                <a:lnTo>
                  <a:pt x="1898" y="723"/>
                </a:lnTo>
                <a:lnTo>
                  <a:pt x="1900" y="719"/>
                </a:lnTo>
                <a:lnTo>
                  <a:pt x="1902" y="713"/>
                </a:lnTo>
                <a:lnTo>
                  <a:pt x="1905" y="703"/>
                </a:lnTo>
                <a:lnTo>
                  <a:pt x="1906" y="691"/>
                </a:lnTo>
                <a:lnTo>
                  <a:pt x="1908" y="677"/>
                </a:lnTo>
                <a:lnTo>
                  <a:pt x="1908" y="663"/>
                </a:lnTo>
                <a:lnTo>
                  <a:pt x="1908" y="647"/>
                </a:lnTo>
                <a:lnTo>
                  <a:pt x="1906" y="635"/>
                </a:lnTo>
                <a:lnTo>
                  <a:pt x="1905" y="623"/>
                </a:lnTo>
                <a:lnTo>
                  <a:pt x="1902" y="611"/>
                </a:lnTo>
                <a:lnTo>
                  <a:pt x="1900" y="607"/>
                </a:lnTo>
                <a:lnTo>
                  <a:pt x="1898" y="603"/>
                </a:lnTo>
                <a:lnTo>
                  <a:pt x="1894" y="597"/>
                </a:lnTo>
                <a:lnTo>
                  <a:pt x="1889" y="593"/>
                </a:lnTo>
                <a:lnTo>
                  <a:pt x="1883" y="591"/>
                </a:lnTo>
                <a:lnTo>
                  <a:pt x="1878" y="593"/>
                </a:lnTo>
                <a:lnTo>
                  <a:pt x="1875" y="593"/>
                </a:lnTo>
                <a:lnTo>
                  <a:pt x="1873" y="597"/>
                </a:lnTo>
                <a:lnTo>
                  <a:pt x="1870" y="599"/>
                </a:lnTo>
                <a:lnTo>
                  <a:pt x="1868" y="603"/>
                </a:lnTo>
                <a:lnTo>
                  <a:pt x="1866" y="607"/>
                </a:lnTo>
                <a:lnTo>
                  <a:pt x="1865" y="611"/>
                </a:lnTo>
                <a:lnTo>
                  <a:pt x="1862" y="623"/>
                </a:lnTo>
                <a:lnTo>
                  <a:pt x="1860" y="635"/>
                </a:lnTo>
                <a:lnTo>
                  <a:pt x="1859" y="647"/>
                </a:lnTo>
                <a:lnTo>
                  <a:pt x="1858" y="663"/>
                </a:lnTo>
                <a:lnTo>
                  <a:pt x="1859" y="677"/>
                </a:lnTo>
                <a:lnTo>
                  <a:pt x="1860" y="691"/>
                </a:lnTo>
                <a:lnTo>
                  <a:pt x="1862" y="703"/>
                </a:lnTo>
                <a:lnTo>
                  <a:pt x="1865" y="713"/>
                </a:lnTo>
                <a:lnTo>
                  <a:pt x="1866" y="717"/>
                </a:lnTo>
                <a:lnTo>
                  <a:pt x="1866" y="719"/>
                </a:lnTo>
                <a:lnTo>
                  <a:pt x="1868" y="723"/>
                </a:lnTo>
                <a:lnTo>
                  <a:pt x="1873" y="729"/>
                </a:lnTo>
                <a:lnTo>
                  <a:pt x="1878" y="733"/>
                </a:lnTo>
                <a:lnTo>
                  <a:pt x="1883" y="733"/>
                </a:lnTo>
                <a:close/>
                <a:moveTo>
                  <a:pt x="2024" y="545"/>
                </a:moveTo>
                <a:lnTo>
                  <a:pt x="2024" y="593"/>
                </a:lnTo>
                <a:lnTo>
                  <a:pt x="2001" y="593"/>
                </a:lnTo>
                <a:lnTo>
                  <a:pt x="2001" y="779"/>
                </a:lnTo>
                <a:lnTo>
                  <a:pt x="1968" y="779"/>
                </a:lnTo>
                <a:lnTo>
                  <a:pt x="1968" y="593"/>
                </a:lnTo>
                <a:lnTo>
                  <a:pt x="1952" y="593"/>
                </a:lnTo>
                <a:lnTo>
                  <a:pt x="1952" y="545"/>
                </a:lnTo>
                <a:lnTo>
                  <a:pt x="1968" y="545"/>
                </a:lnTo>
                <a:lnTo>
                  <a:pt x="1968" y="527"/>
                </a:lnTo>
                <a:lnTo>
                  <a:pt x="1969" y="517"/>
                </a:lnTo>
                <a:lnTo>
                  <a:pt x="1969" y="509"/>
                </a:lnTo>
                <a:lnTo>
                  <a:pt x="1971" y="493"/>
                </a:lnTo>
                <a:lnTo>
                  <a:pt x="1973" y="487"/>
                </a:lnTo>
                <a:lnTo>
                  <a:pt x="1975" y="481"/>
                </a:lnTo>
                <a:lnTo>
                  <a:pt x="1977" y="475"/>
                </a:lnTo>
                <a:lnTo>
                  <a:pt x="1979" y="469"/>
                </a:lnTo>
                <a:lnTo>
                  <a:pt x="1985" y="461"/>
                </a:lnTo>
                <a:lnTo>
                  <a:pt x="1987" y="459"/>
                </a:lnTo>
                <a:lnTo>
                  <a:pt x="1988" y="459"/>
                </a:lnTo>
                <a:lnTo>
                  <a:pt x="1992" y="455"/>
                </a:lnTo>
                <a:lnTo>
                  <a:pt x="1999" y="453"/>
                </a:lnTo>
                <a:lnTo>
                  <a:pt x="2003" y="451"/>
                </a:lnTo>
                <a:lnTo>
                  <a:pt x="2007" y="451"/>
                </a:lnTo>
                <a:lnTo>
                  <a:pt x="2014" y="451"/>
                </a:lnTo>
                <a:lnTo>
                  <a:pt x="2021" y="453"/>
                </a:lnTo>
                <a:lnTo>
                  <a:pt x="2030" y="457"/>
                </a:lnTo>
                <a:lnTo>
                  <a:pt x="2024" y="507"/>
                </a:lnTo>
                <a:lnTo>
                  <a:pt x="2020" y="505"/>
                </a:lnTo>
                <a:lnTo>
                  <a:pt x="2014" y="503"/>
                </a:lnTo>
                <a:lnTo>
                  <a:pt x="2010" y="503"/>
                </a:lnTo>
                <a:lnTo>
                  <a:pt x="2008" y="505"/>
                </a:lnTo>
                <a:lnTo>
                  <a:pt x="2005" y="507"/>
                </a:lnTo>
                <a:lnTo>
                  <a:pt x="2004" y="509"/>
                </a:lnTo>
                <a:lnTo>
                  <a:pt x="2003" y="513"/>
                </a:lnTo>
                <a:lnTo>
                  <a:pt x="2002" y="517"/>
                </a:lnTo>
                <a:lnTo>
                  <a:pt x="2001" y="523"/>
                </a:lnTo>
                <a:lnTo>
                  <a:pt x="2001" y="529"/>
                </a:lnTo>
                <a:lnTo>
                  <a:pt x="2001" y="545"/>
                </a:lnTo>
                <a:lnTo>
                  <a:pt x="2024" y="545"/>
                </a:lnTo>
                <a:close/>
                <a:moveTo>
                  <a:pt x="2095" y="779"/>
                </a:moveTo>
                <a:lnTo>
                  <a:pt x="2095" y="465"/>
                </a:lnTo>
                <a:lnTo>
                  <a:pt x="2202" y="465"/>
                </a:lnTo>
                <a:lnTo>
                  <a:pt x="2202" y="521"/>
                </a:lnTo>
                <a:lnTo>
                  <a:pt x="2128" y="521"/>
                </a:lnTo>
                <a:lnTo>
                  <a:pt x="2128" y="595"/>
                </a:lnTo>
                <a:lnTo>
                  <a:pt x="2196" y="595"/>
                </a:lnTo>
                <a:lnTo>
                  <a:pt x="2196" y="651"/>
                </a:lnTo>
                <a:lnTo>
                  <a:pt x="2128" y="651"/>
                </a:lnTo>
                <a:lnTo>
                  <a:pt x="2128" y="725"/>
                </a:lnTo>
                <a:lnTo>
                  <a:pt x="2202" y="725"/>
                </a:lnTo>
                <a:lnTo>
                  <a:pt x="2202" y="779"/>
                </a:lnTo>
                <a:lnTo>
                  <a:pt x="2095" y="779"/>
                </a:lnTo>
                <a:close/>
                <a:moveTo>
                  <a:pt x="2261" y="643"/>
                </a:moveTo>
                <a:lnTo>
                  <a:pt x="2261" y="779"/>
                </a:lnTo>
                <a:lnTo>
                  <a:pt x="2228" y="779"/>
                </a:lnTo>
                <a:lnTo>
                  <a:pt x="2228" y="545"/>
                </a:lnTo>
                <a:lnTo>
                  <a:pt x="2260" y="545"/>
                </a:lnTo>
                <a:lnTo>
                  <a:pt x="2260" y="585"/>
                </a:lnTo>
                <a:lnTo>
                  <a:pt x="2263" y="577"/>
                </a:lnTo>
                <a:lnTo>
                  <a:pt x="2266" y="567"/>
                </a:lnTo>
                <a:lnTo>
                  <a:pt x="2270" y="559"/>
                </a:lnTo>
                <a:lnTo>
                  <a:pt x="2274" y="553"/>
                </a:lnTo>
                <a:lnTo>
                  <a:pt x="2279" y="549"/>
                </a:lnTo>
                <a:lnTo>
                  <a:pt x="2284" y="545"/>
                </a:lnTo>
                <a:lnTo>
                  <a:pt x="2290" y="543"/>
                </a:lnTo>
                <a:lnTo>
                  <a:pt x="2296" y="541"/>
                </a:lnTo>
                <a:lnTo>
                  <a:pt x="2305" y="543"/>
                </a:lnTo>
                <a:lnTo>
                  <a:pt x="2309" y="545"/>
                </a:lnTo>
                <a:lnTo>
                  <a:pt x="2313" y="547"/>
                </a:lnTo>
                <a:lnTo>
                  <a:pt x="2317" y="551"/>
                </a:lnTo>
                <a:lnTo>
                  <a:pt x="2320" y="555"/>
                </a:lnTo>
                <a:lnTo>
                  <a:pt x="2323" y="559"/>
                </a:lnTo>
                <a:lnTo>
                  <a:pt x="2326" y="565"/>
                </a:lnTo>
                <a:lnTo>
                  <a:pt x="2329" y="571"/>
                </a:lnTo>
                <a:lnTo>
                  <a:pt x="2331" y="577"/>
                </a:lnTo>
                <a:lnTo>
                  <a:pt x="2333" y="585"/>
                </a:lnTo>
                <a:lnTo>
                  <a:pt x="2334" y="593"/>
                </a:lnTo>
                <a:lnTo>
                  <a:pt x="2335" y="601"/>
                </a:lnTo>
                <a:lnTo>
                  <a:pt x="2336" y="611"/>
                </a:lnTo>
                <a:lnTo>
                  <a:pt x="2337" y="619"/>
                </a:lnTo>
                <a:lnTo>
                  <a:pt x="2337" y="629"/>
                </a:lnTo>
                <a:lnTo>
                  <a:pt x="2337" y="779"/>
                </a:lnTo>
                <a:lnTo>
                  <a:pt x="2304" y="779"/>
                </a:lnTo>
                <a:lnTo>
                  <a:pt x="2304" y="641"/>
                </a:lnTo>
                <a:lnTo>
                  <a:pt x="2304" y="631"/>
                </a:lnTo>
                <a:lnTo>
                  <a:pt x="2303" y="623"/>
                </a:lnTo>
                <a:lnTo>
                  <a:pt x="2301" y="615"/>
                </a:lnTo>
                <a:lnTo>
                  <a:pt x="2299" y="607"/>
                </a:lnTo>
                <a:lnTo>
                  <a:pt x="2296" y="603"/>
                </a:lnTo>
                <a:lnTo>
                  <a:pt x="2292" y="599"/>
                </a:lnTo>
                <a:lnTo>
                  <a:pt x="2288" y="597"/>
                </a:lnTo>
                <a:lnTo>
                  <a:pt x="2283" y="595"/>
                </a:lnTo>
                <a:lnTo>
                  <a:pt x="2279" y="597"/>
                </a:lnTo>
                <a:lnTo>
                  <a:pt x="2274" y="599"/>
                </a:lnTo>
                <a:lnTo>
                  <a:pt x="2271" y="603"/>
                </a:lnTo>
                <a:lnTo>
                  <a:pt x="2267" y="609"/>
                </a:lnTo>
                <a:lnTo>
                  <a:pt x="2265" y="615"/>
                </a:lnTo>
                <a:lnTo>
                  <a:pt x="2263" y="623"/>
                </a:lnTo>
                <a:lnTo>
                  <a:pt x="2262" y="633"/>
                </a:lnTo>
                <a:lnTo>
                  <a:pt x="2261" y="643"/>
                </a:lnTo>
                <a:close/>
                <a:moveTo>
                  <a:pt x="2416" y="873"/>
                </a:moveTo>
                <a:lnTo>
                  <a:pt x="2405" y="873"/>
                </a:lnTo>
                <a:lnTo>
                  <a:pt x="2395" y="869"/>
                </a:lnTo>
                <a:lnTo>
                  <a:pt x="2391" y="865"/>
                </a:lnTo>
                <a:lnTo>
                  <a:pt x="2387" y="863"/>
                </a:lnTo>
                <a:lnTo>
                  <a:pt x="2383" y="859"/>
                </a:lnTo>
                <a:lnTo>
                  <a:pt x="2379" y="855"/>
                </a:lnTo>
                <a:lnTo>
                  <a:pt x="2376" y="849"/>
                </a:lnTo>
                <a:lnTo>
                  <a:pt x="2373" y="845"/>
                </a:lnTo>
                <a:lnTo>
                  <a:pt x="2370" y="839"/>
                </a:lnTo>
                <a:lnTo>
                  <a:pt x="2368" y="833"/>
                </a:lnTo>
                <a:lnTo>
                  <a:pt x="2366" y="827"/>
                </a:lnTo>
                <a:lnTo>
                  <a:pt x="2365" y="821"/>
                </a:lnTo>
                <a:lnTo>
                  <a:pt x="2363" y="815"/>
                </a:lnTo>
                <a:lnTo>
                  <a:pt x="2363" y="807"/>
                </a:lnTo>
                <a:lnTo>
                  <a:pt x="2393" y="799"/>
                </a:lnTo>
                <a:lnTo>
                  <a:pt x="2394" y="805"/>
                </a:lnTo>
                <a:lnTo>
                  <a:pt x="2396" y="809"/>
                </a:lnTo>
                <a:lnTo>
                  <a:pt x="2398" y="815"/>
                </a:lnTo>
                <a:lnTo>
                  <a:pt x="2401" y="819"/>
                </a:lnTo>
                <a:lnTo>
                  <a:pt x="2404" y="821"/>
                </a:lnTo>
                <a:lnTo>
                  <a:pt x="2408" y="825"/>
                </a:lnTo>
                <a:lnTo>
                  <a:pt x="2412" y="825"/>
                </a:lnTo>
                <a:lnTo>
                  <a:pt x="2417" y="827"/>
                </a:lnTo>
                <a:lnTo>
                  <a:pt x="2422" y="825"/>
                </a:lnTo>
                <a:lnTo>
                  <a:pt x="2427" y="823"/>
                </a:lnTo>
                <a:lnTo>
                  <a:pt x="2431" y="821"/>
                </a:lnTo>
                <a:lnTo>
                  <a:pt x="2435" y="815"/>
                </a:lnTo>
                <a:lnTo>
                  <a:pt x="2436" y="813"/>
                </a:lnTo>
                <a:lnTo>
                  <a:pt x="2438" y="809"/>
                </a:lnTo>
                <a:lnTo>
                  <a:pt x="2440" y="803"/>
                </a:lnTo>
                <a:lnTo>
                  <a:pt x="2441" y="793"/>
                </a:lnTo>
                <a:lnTo>
                  <a:pt x="2442" y="781"/>
                </a:lnTo>
                <a:lnTo>
                  <a:pt x="2442" y="739"/>
                </a:lnTo>
                <a:lnTo>
                  <a:pt x="2439" y="745"/>
                </a:lnTo>
                <a:lnTo>
                  <a:pt x="2436" y="753"/>
                </a:lnTo>
                <a:lnTo>
                  <a:pt x="2433" y="759"/>
                </a:lnTo>
                <a:lnTo>
                  <a:pt x="2429" y="765"/>
                </a:lnTo>
                <a:lnTo>
                  <a:pt x="2425" y="769"/>
                </a:lnTo>
                <a:lnTo>
                  <a:pt x="2419" y="773"/>
                </a:lnTo>
                <a:lnTo>
                  <a:pt x="2413" y="775"/>
                </a:lnTo>
                <a:lnTo>
                  <a:pt x="2407" y="777"/>
                </a:lnTo>
                <a:lnTo>
                  <a:pt x="2400" y="775"/>
                </a:lnTo>
                <a:lnTo>
                  <a:pt x="2394" y="773"/>
                </a:lnTo>
                <a:lnTo>
                  <a:pt x="2388" y="769"/>
                </a:lnTo>
                <a:lnTo>
                  <a:pt x="2383" y="765"/>
                </a:lnTo>
                <a:lnTo>
                  <a:pt x="2378" y="757"/>
                </a:lnTo>
                <a:lnTo>
                  <a:pt x="2373" y="749"/>
                </a:lnTo>
                <a:lnTo>
                  <a:pt x="2371" y="743"/>
                </a:lnTo>
                <a:lnTo>
                  <a:pt x="2369" y="739"/>
                </a:lnTo>
                <a:lnTo>
                  <a:pt x="2365" y="727"/>
                </a:lnTo>
                <a:lnTo>
                  <a:pt x="2363" y="713"/>
                </a:lnTo>
                <a:lnTo>
                  <a:pt x="2361" y="697"/>
                </a:lnTo>
                <a:lnTo>
                  <a:pt x="2359" y="681"/>
                </a:lnTo>
                <a:lnTo>
                  <a:pt x="2359" y="661"/>
                </a:lnTo>
                <a:lnTo>
                  <a:pt x="2359" y="643"/>
                </a:lnTo>
                <a:lnTo>
                  <a:pt x="2361" y="625"/>
                </a:lnTo>
                <a:lnTo>
                  <a:pt x="2363" y="609"/>
                </a:lnTo>
                <a:lnTo>
                  <a:pt x="2366" y="595"/>
                </a:lnTo>
                <a:lnTo>
                  <a:pt x="2369" y="583"/>
                </a:lnTo>
                <a:lnTo>
                  <a:pt x="2373" y="571"/>
                </a:lnTo>
                <a:lnTo>
                  <a:pt x="2378" y="563"/>
                </a:lnTo>
                <a:lnTo>
                  <a:pt x="2380" y="559"/>
                </a:lnTo>
                <a:lnTo>
                  <a:pt x="2383" y="555"/>
                </a:lnTo>
                <a:lnTo>
                  <a:pt x="2389" y="549"/>
                </a:lnTo>
                <a:lnTo>
                  <a:pt x="2394" y="545"/>
                </a:lnTo>
                <a:lnTo>
                  <a:pt x="2400" y="543"/>
                </a:lnTo>
                <a:lnTo>
                  <a:pt x="2407" y="541"/>
                </a:lnTo>
                <a:lnTo>
                  <a:pt x="2411" y="541"/>
                </a:lnTo>
                <a:lnTo>
                  <a:pt x="2416" y="543"/>
                </a:lnTo>
                <a:lnTo>
                  <a:pt x="2420" y="545"/>
                </a:lnTo>
                <a:lnTo>
                  <a:pt x="2423" y="547"/>
                </a:lnTo>
                <a:lnTo>
                  <a:pt x="2426" y="551"/>
                </a:lnTo>
                <a:lnTo>
                  <a:pt x="2429" y="555"/>
                </a:lnTo>
                <a:lnTo>
                  <a:pt x="2432" y="559"/>
                </a:lnTo>
                <a:lnTo>
                  <a:pt x="2434" y="565"/>
                </a:lnTo>
                <a:lnTo>
                  <a:pt x="2438" y="575"/>
                </a:lnTo>
                <a:lnTo>
                  <a:pt x="2440" y="583"/>
                </a:lnTo>
                <a:lnTo>
                  <a:pt x="2442" y="545"/>
                </a:lnTo>
                <a:lnTo>
                  <a:pt x="2474" y="545"/>
                </a:lnTo>
                <a:lnTo>
                  <a:pt x="2474" y="783"/>
                </a:lnTo>
                <a:lnTo>
                  <a:pt x="2474" y="797"/>
                </a:lnTo>
                <a:lnTo>
                  <a:pt x="2473" y="803"/>
                </a:lnTo>
                <a:lnTo>
                  <a:pt x="2472" y="809"/>
                </a:lnTo>
                <a:lnTo>
                  <a:pt x="2470" y="821"/>
                </a:lnTo>
                <a:lnTo>
                  <a:pt x="2467" y="833"/>
                </a:lnTo>
                <a:lnTo>
                  <a:pt x="2463" y="843"/>
                </a:lnTo>
                <a:lnTo>
                  <a:pt x="2458" y="851"/>
                </a:lnTo>
                <a:lnTo>
                  <a:pt x="2452" y="857"/>
                </a:lnTo>
                <a:lnTo>
                  <a:pt x="2446" y="863"/>
                </a:lnTo>
                <a:lnTo>
                  <a:pt x="2440" y="867"/>
                </a:lnTo>
                <a:lnTo>
                  <a:pt x="2436" y="869"/>
                </a:lnTo>
                <a:lnTo>
                  <a:pt x="2432" y="871"/>
                </a:lnTo>
                <a:lnTo>
                  <a:pt x="2425" y="873"/>
                </a:lnTo>
                <a:lnTo>
                  <a:pt x="2416" y="873"/>
                </a:lnTo>
                <a:close/>
                <a:moveTo>
                  <a:pt x="2417" y="727"/>
                </a:moveTo>
                <a:lnTo>
                  <a:pt x="2423" y="727"/>
                </a:lnTo>
                <a:lnTo>
                  <a:pt x="2425" y="725"/>
                </a:lnTo>
                <a:lnTo>
                  <a:pt x="2428" y="723"/>
                </a:lnTo>
                <a:lnTo>
                  <a:pt x="2432" y="717"/>
                </a:lnTo>
                <a:lnTo>
                  <a:pt x="2434" y="715"/>
                </a:lnTo>
                <a:lnTo>
                  <a:pt x="2435" y="711"/>
                </a:lnTo>
                <a:lnTo>
                  <a:pt x="2438" y="701"/>
                </a:lnTo>
                <a:lnTo>
                  <a:pt x="2440" y="689"/>
                </a:lnTo>
                <a:lnTo>
                  <a:pt x="2441" y="677"/>
                </a:lnTo>
                <a:lnTo>
                  <a:pt x="2442" y="661"/>
                </a:lnTo>
                <a:lnTo>
                  <a:pt x="2441" y="647"/>
                </a:lnTo>
                <a:lnTo>
                  <a:pt x="2440" y="633"/>
                </a:lnTo>
                <a:lnTo>
                  <a:pt x="2438" y="621"/>
                </a:lnTo>
                <a:lnTo>
                  <a:pt x="2435" y="611"/>
                </a:lnTo>
                <a:lnTo>
                  <a:pt x="2434" y="607"/>
                </a:lnTo>
                <a:lnTo>
                  <a:pt x="2432" y="603"/>
                </a:lnTo>
                <a:lnTo>
                  <a:pt x="2430" y="601"/>
                </a:lnTo>
                <a:lnTo>
                  <a:pt x="2428" y="597"/>
                </a:lnTo>
                <a:lnTo>
                  <a:pt x="2423" y="595"/>
                </a:lnTo>
                <a:lnTo>
                  <a:pt x="2420" y="593"/>
                </a:lnTo>
                <a:lnTo>
                  <a:pt x="2417" y="593"/>
                </a:lnTo>
                <a:lnTo>
                  <a:pt x="2411" y="595"/>
                </a:lnTo>
                <a:lnTo>
                  <a:pt x="2406" y="599"/>
                </a:lnTo>
                <a:lnTo>
                  <a:pt x="2404" y="601"/>
                </a:lnTo>
                <a:lnTo>
                  <a:pt x="2402" y="603"/>
                </a:lnTo>
                <a:lnTo>
                  <a:pt x="2400" y="607"/>
                </a:lnTo>
                <a:lnTo>
                  <a:pt x="2399" y="613"/>
                </a:lnTo>
                <a:lnTo>
                  <a:pt x="2396" y="623"/>
                </a:lnTo>
                <a:lnTo>
                  <a:pt x="2394" y="635"/>
                </a:lnTo>
                <a:lnTo>
                  <a:pt x="2393" y="647"/>
                </a:lnTo>
                <a:lnTo>
                  <a:pt x="2392" y="661"/>
                </a:lnTo>
                <a:lnTo>
                  <a:pt x="2393" y="675"/>
                </a:lnTo>
                <a:lnTo>
                  <a:pt x="2394" y="689"/>
                </a:lnTo>
                <a:lnTo>
                  <a:pt x="2396" y="701"/>
                </a:lnTo>
                <a:lnTo>
                  <a:pt x="2399" y="709"/>
                </a:lnTo>
                <a:lnTo>
                  <a:pt x="2402" y="717"/>
                </a:lnTo>
                <a:lnTo>
                  <a:pt x="2407" y="723"/>
                </a:lnTo>
                <a:lnTo>
                  <a:pt x="2411" y="727"/>
                </a:lnTo>
                <a:lnTo>
                  <a:pt x="2417" y="727"/>
                </a:lnTo>
                <a:close/>
                <a:moveTo>
                  <a:pt x="2518" y="513"/>
                </a:moveTo>
                <a:lnTo>
                  <a:pt x="2514" y="513"/>
                </a:lnTo>
                <a:lnTo>
                  <a:pt x="2511" y="511"/>
                </a:lnTo>
                <a:lnTo>
                  <a:pt x="2508" y="509"/>
                </a:lnTo>
                <a:lnTo>
                  <a:pt x="2506" y="505"/>
                </a:lnTo>
                <a:lnTo>
                  <a:pt x="2503" y="499"/>
                </a:lnTo>
                <a:lnTo>
                  <a:pt x="2502" y="493"/>
                </a:lnTo>
                <a:lnTo>
                  <a:pt x="2501" y="487"/>
                </a:lnTo>
                <a:lnTo>
                  <a:pt x="2500" y="481"/>
                </a:lnTo>
                <a:lnTo>
                  <a:pt x="2501" y="475"/>
                </a:lnTo>
                <a:lnTo>
                  <a:pt x="2502" y="469"/>
                </a:lnTo>
                <a:lnTo>
                  <a:pt x="2503" y="463"/>
                </a:lnTo>
                <a:lnTo>
                  <a:pt x="2506" y="457"/>
                </a:lnTo>
                <a:lnTo>
                  <a:pt x="2508" y="453"/>
                </a:lnTo>
                <a:lnTo>
                  <a:pt x="2511" y="451"/>
                </a:lnTo>
                <a:lnTo>
                  <a:pt x="2514" y="449"/>
                </a:lnTo>
                <a:lnTo>
                  <a:pt x="2518" y="447"/>
                </a:lnTo>
                <a:lnTo>
                  <a:pt x="2521" y="449"/>
                </a:lnTo>
                <a:lnTo>
                  <a:pt x="2525" y="451"/>
                </a:lnTo>
                <a:lnTo>
                  <a:pt x="2528" y="453"/>
                </a:lnTo>
                <a:lnTo>
                  <a:pt x="2530" y="457"/>
                </a:lnTo>
                <a:lnTo>
                  <a:pt x="2533" y="463"/>
                </a:lnTo>
                <a:lnTo>
                  <a:pt x="2534" y="469"/>
                </a:lnTo>
                <a:lnTo>
                  <a:pt x="2535" y="475"/>
                </a:lnTo>
                <a:lnTo>
                  <a:pt x="2536" y="481"/>
                </a:lnTo>
                <a:lnTo>
                  <a:pt x="2535" y="487"/>
                </a:lnTo>
                <a:lnTo>
                  <a:pt x="2534" y="493"/>
                </a:lnTo>
                <a:lnTo>
                  <a:pt x="2533" y="499"/>
                </a:lnTo>
                <a:lnTo>
                  <a:pt x="2530" y="505"/>
                </a:lnTo>
                <a:lnTo>
                  <a:pt x="2528" y="509"/>
                </a:lnTo>
                <a:lnTo>
                  <a:pt x="2525" y="511"/>
                </a:lnTo>
                <a:lnTo>
                  <a:pt x="2521" y="513"/>
                </a:lnTo>
                <a:lnTo>
                  <a:pt x="2518" y="513"/>
                </a:lnTo>
                <a:close/>
                <a:moveTo>
                  <a:pt x="2502" y="545"/>
                </a:moveTo>
                <a:lnTo>
                  <a:pt x="2534" y="545"/>
                </a:lnTo>
                <a:lnTo>
                  <a:pt x="2534" y="779"/>
                </a:lnTo>
                <a:lnTo>
                  <a:pt x="2502" y="779"/>
                </a:lnTo>
                <a:lnTo>
                  <a:pt x="2502" y="545"/>
                </a:lnTo>
                <a:close/>
                <a:moveTo>
                  <a:pt x="2594" y="643"/>
                </a:moveTo>
                <a:lnTo>
                  <a:pt x="2594" y="779"/>
                </a:lnTo>
                <a:lnTo>
                  <a:pt x="2562" y="779"/>
                </a:lnTo>
                <a:lnTo>
                  <a:pt x="2562" y="545"/>
                </a:lnTo>
                <a:lnTo>
                  <a:pt x="2593" y="545"/>
                </a:lnTo>
                <a:lnTo>
                  <a:pt x="2593" y="585"/>
                </a:lnTo>
                <a:lnTo>
                  <a:pt x="2596" y="577"/>
                </a:lnTo>
                <a:lnTo>
                  <a:pt x="2599" y="567"/>
                </a:lnTo>
                <a:lnTo>
                  <a:pt x="2603" y="559"/>
                </a:lnTo>
                <a:lnTo>
                  <a:pt x="2607" y="553"/>
                </a:lnTo>
                <a:lnTo>
                  <a:pt x="2612" y="549"/>
                </a:lnTo>
                <a:lnTo>
                  <a:pt x="2618" y="545"/>
                </a:lnTo>
                <a:lnTo>
                  <a:pt x="2623" y="543"/>
                </a:lnTo>
                <a:lnTo>
                  <a:pt x="2630" y="541"/>
                </a:lnTo>
                <a:lnTo>
                  <a:pt x="2639" y="543"/>
                </a:lnTo>
                <a:lnTo>
                  <a:pt x="2643" y="545"/>
                </a:lnTo>
                <a:lnTo>
                  <a:pt x="2647" y="547"/>
                </a:lnTo>
                <a:lnTo>
                  <a:pt x="2651" y="551"/>
                </a:lnTo>
                <a:lnTo>
                  <a:pt x="2654" y="555"/>
                </a:lnTo>
                <a:lnTo>
                  <a:pt x="2657" y="559"/>
                </a:lnTo>
                <a:lnTo>
                  <a:pt x="2660" y="565"/>
                </a:lnTo>
                <a:lnTo>
                  <a:pt x="2663" y="571"/>
                </a:lnTo>
                <a:lnTo>
                  <a:pt x="2665" y="577"/>
                </a:lnTo>
                <a:lnTo>
                  <a:pt x="2667" y="585"/>
                </a:lnTo>
                <a:lnTo>
                  <a:pt x="2669" y="593"/>
                </a:lnTo>
                <a:lnTo>
                  <a:pt x="2670" y="601"/>
                </a:lnTo>
                <a:lnTo>
                  <a:pt x="2671" y="611"/>
                </a:lnTo>
                <a:lnTo>
                  <a:pt x="2671" y="619"/>
                </a:lnTo>
                <a:lnTo>
                  <a:pt x="2671" y="629"/>
                </a:lnTo>
                <a:lnTo>
                  <a:pt x="2671" y="779"/>
                </a:lnTo>
                <a:lnTo>
                  <a:pt x="2639" y="779"/>
                </a:lnTo>
                <a:lnTo>
                  <a:pt x="2639" y="641"/>
                </a:lnTo>
                <a:lnTo>
                  <a:pt x="2638" y="631"/>
                </a:lnTo>
                <a:lnTo>
                  <a:pt x="2637" y="623"/>
                </a:lnTo>
                <a:lnTo>
                  <a:pt x="2636" y="615"/>
                </a:lnTo>
                <a:lnTo>
                  <a:pt x="2632" y="607"/>
                </a:lnTo>
                <a:lnTo>
                  <a:pt x="2629" y="603"/>
                </a:lnTo>
                <a:lnTo>
                  <a:pt x="2625" y="599"/>
                </a:lnTo>
                <a:lnTo>
                  <a:pt x="2621" y="597"/>
                </a:lnTo>
                <a:lnTo>
                  <a:pt x="2617" y="595"/>
                </a:lnTo>
                <a:lnTo>
                  <a:pt x="2612" y="597"/>
                </a:lnTo>
                <a:lnTo>
                  <a:pt x="2608" y="599"/>
                </a:lnTo>
                <a:lnTo>
                  <a:pt x="2604" y="603"/>
                </a:lnTo>
                <a:lnTo>
                  <a:pt x="2601" y="609"/>
                </a:lnTo>
                <a:lnTo>
                  <a:pt x="2598" y="615"/>
                </a:lnTo>
                <a:lnTo>
                  <a:pt x="2596" y="623"/>
                </a:lnTo>
                <a:lnTo>
                  <a:pt x="2595" y="633"/>
                </a:lnTo>
                <a:lnTo>
                  <a:pt x="2594" y="643"/>
                </a:lnTo>
                <a:close/>
                <a:moveTo>
                  <a:pt x="2751" y="785"/>
                </a:moveTo>
                <a:lnTo>
                  <a:pt x="2742" y="783"/>
                </a:lnTo>
                <a:lnTo>
                  <a:pt x="2738" y="783"/>
                </a:lnTo>
                <a:lnTo>
                  <a:pt x="2734" y="781"/>
                </a:lnTo>
                <a:lnTo>
                  <a:pt x="2727" y="777"/>
                </a:lnTo>
                <a:lnTo>
                  <a:pt x="2720" y="769"/>
                </a:lnTo>
                <a:lnTo>
                  <a:pt x="2714" y="761"/>
                </a:lnTo>
                <a:lnTo>
                  <a:pt x="2708" y="751"/>
                </a:lnTo>
                <a:lnTo>
                  <a:pt x="2704" y="741"/>
                </a:lnTo>
                <a:lnTo>
                  <a:pt x="2700" y="727"/>
                </a:lnTo>
                <a:lnTo>
                  <a:pt x="2697" y="713"/>
                </a:lnTo>
                <a:lnTo>
                  <a:pt x="2694" y="699"/>
                </a:lnTo>
                <a:lnTo>
                  <a:pt x="2693" y="681"/>
                </a:lnTo>
                <a:lnTo>
                  <a:pt x="2693" y="663"/>
                </a:lnTo>
                <a:lnTo>
                  <a:pt x="2693" y="645"/>
                </a:lnTo>
                <a:lnTo>
                  <a:pt x="2694" y="629"/>
                </a:lnTo>
                <a:lnTo>
                  <a:pt x="2695" y="621"/>
                </a:lnTo>
                <a:lnTo>
                  <a:pt x="2697" y="613"/>
                </a:lnTo>
                <a:lnTo>
                  <a:pt x="2700" y="599"/>
                </a:lnTo>
                <a:lnTo>
                  <a:pt x="2704" y="587"/>
                </a:lnTo>
                <a:lnTo>
                  <a:pt x="2708" y="575"/>
                </a:lnTo>
                <a:lnTo>
                  <a:pt x="2714" y="565"/>
                </a:lnTo>
                <a:lnTo>
                  <a:pt x="2720" y="557"/>
                </a:lnTo>
                <a:lnTo>
                  <a:pt x="2723" y="553"/>
                </a:lnTo>
                <a:lnTo>
                  <a:pt x="2726" y="549"/>
                </a:lnTo>
                <a:lnTo>
                  <a:pt x="2734" y="545"/>
                </a:lnTo>
                <a:lnTo>
                  <a:pt x="2741" y="543"/>
                </a:lnTo>
                <a:lnTo>
                  <a:pt x="2750" y="541"/>
                </a:lnTo>
                <a:lnTo>
                  <a:pt x="2757" y="543"/>
                </a:lnTo>
                <a:lnTo>
                  <a:pt x="2765" y="545"/>
                </a:lnTo>
                <a:lnTo>
                  <a:pt x="2771" y="549"/>
                </a:lnTo>
                <a:lnTo>
                  <a:pt x="2778" y="555"/>
                </a:lnTo>
                <a:lnTo>
                  <a:pt x="2784" y="561"/>
                </a:lnTo>
                <a:lnTo>
                  <a:pt x="2789" y="571"/>
                </a:lnTo>
                <a:lnTo>
                  <a:pt x="2794" y="581"/>
                </a:lnTo>
                <a:lnTo>
                  <a:pt x="2798" y="595"/>
                </a:lnTo>
                <a:lnTo>
                  <a:pt x="2801" y="609"/>
                </a:lnTo>
                <a:lnTo>
                  <a:pt x="2802" y="617"/>
                </a:lnTo>
                <a:lnTo>
                  <a:pt x="2803" y="625"/>
                </a:lnTo>
                <a:lnTo>
                  <a:pt x="2805" y="641"/>
                </a:lnTo>
                <a:lnTo>
                  <a:pt x="2805" y="661"/>
                </a:lnTo>
                <a:lnTo>
                  <a:pt x="2805" y="679"/>
                </a:lnTo>
                <a:lnTo>
                  <a:pt x="2725" y="679"/>
                </a:lnTo>
                <a:lnTo>
                  <a:pt x="2725" y="691"/>
                </a:lnTo>
                <a:lnTo>
                  <a:pt x="2727" y="703"/>
                </a:lnTo>
                <a:lnTo>
                  <a:pt x="2728" y="707"/>
                </a:lnTo>
                <a:lnTo>
                  <a:pt x="2729" y="713"/>
                </a:lnTo>
                <a:lnTo>
                  <a:pt x="2732" y="721"/>
                </a:lnTo>
                <a:lnTo>
                  <a:pt x="2734" y="725"/>
                </a:lnTo>
                <a:lnTo>
                  <a:pt x="2736" y="727"/>
                </a:lnTo>
                <a:lnTo>
                  <a:pt x="2741" y="731"/>
                </a:lnTo>
                <a:lnTo>
                  <a:pt x="2743" y="733"/>
                </a:lnTo>
                <a:lnTo>
                  <a:pt x="2746" y="735"/>
                </a:lnTo>
                <a:lnTo>
                  <a:pt x="2752" y="735"/>
                </a:lnTo>
                <a:lnTo>
                  <a:pt x="2759" y="735"/>
                </a:lnTo>
                <a:lnTo>
                  <a:pt x="2763" y="731"/>
                </a:lnTo>
                <a:lnTo>
                  <a:pt x="2766" y="729"/>
                </a:lnTo>
                <a:lnTo>
                  <a:pt x="2769" y="725"/>
                </a:lnTo>
                <a:lnTo>
                  <a:pt x="2771" y="721"/>
                </a:lnTo>
                <a:lnTo>
                  <a:pt x="2773" y="715"/>
                </a:lnTo>
                <a:lnTo>
                  <a:pt x="2774" y="709"/>
                </a:lnTo>
                <a:lnTo>
                  <a:pt x="2804" y="713"/>
                </a:lnTo>
                <a:lnTo>
                  <a:pt x="2803" y="721"/>
                </a:lnTo>
                <a:lnTo>
                  <a:pt x="2802" y="729"/>
                </a:lnTo>
                <a:lnTo>
                  <a:pt x="2800" y="735"/>
                </a:lnTo>
                <a:lnTo>
                  <a:pt x="2798" y="743"/>
                </a:lnTo>
                <a:lnTo>
                  <a:pt x="2793" y="755"/>
                </a:lnTo>
                <a:lnTo>
                  <a:pt x="2790" y="759"/>
                </a:lnTo>
                <a:lnTo>
                  <a:pt x="2787" y="765"/>
                </a:lnTo>
                <a:lnTo>
                  <a:pt x="2783" y="769"/>
                </a:lnTo>
                <a:lnTo>
                  <a:pt x="2779" y="773"/>
                </a:lnTo>
                <a:lnTo>
                  <a:pt x="2775" y="777"/>
                </a:lnTo>
                <a:lnTo>
                  <a:pt x="2771" y="779"/>
                </a:lnTo>
                <a:lnTo>
                  <a:pt x="2766" y="781"/>
                </a:lnTo>
                <a:lnTo>
                  <a:pt x="2762" y="783"/>
                </a:lnTo>
                <a:lnTo>
                  <a:pt x="2756" y="785"/>
                </a:lnTo>
                <a:lnTo>
                  <a:pt x="2751" y="785"/>
                </a:lnTo>
                <a:close/>
                <a:moveTo>
                  <a:pt x="2725" y="639"/>
                </a:moveTo>
                <a:lnTo>
                  <a:pt x="2774" y="639"/>
                </a:lnTo>
                <a:lnTo>
                  <a:pt x="2774" y="629"/>
                </a:lnTo>
                <a:lnTo>
                  <a:pt x="2773" y="619"/>
                </a:lnTo>
                <a:lnTo>
                  <a:pt x="2771" y="611"/>
                </a:lnTo>
                <a:lnTo>
                  <a:pt x="2768" y="603"/>
                </a:lnTo>
                <a:lnTo>
                  <a:pt x="2766" y="601"/>
                </a:lnTo>
                <a:lnTo>
                  <a:pt x="2764" y="597"/>
                </a:lnTo>
                <a:lnTo>
                  <a:pt x="2760" y="593"/>
                </a:lnTo>
                <a:lnTo>
                  <a:pt x="2755" y="591"/>
                </a:lnTo>
                <a:lnTo>
                  <a:pt x="2750" y="591"/>
                </a:lnTo>
                <a:lnTo>
                  <a:pt x="2745" y="591"/>
                </a:lnTo>
                <a:lnTo>
                  <a:pt x="2740" y="593"/>
                </a:lnTo>
                <a:lnTo>
                  <a:pt x="2738" y="595"/>
                </a:lnTo>
                <a:lnTo>
                  <a:pt x="2736" y="599"/>
                </a:lnTo>
                <a:lnTo>
                  <a:pt x="2732" y="605"/>
                </a:lnTo>
                <a:lnTo>
                  <a:pt x="2729" y="611"/>
                </a:lnTo>
                <a:lnTo>
                  <a:pt x="2727" y="619"/>
                </a:lnTo>
                <a:lnTo>
                  <a:pt x="2726" y="629"/>
                </a:lnTo>
                <a:lnTo>
                  <a:pt x="2725" y="639"/>
                </a:lnTo>
                <a:close/>
                <a:moveTo>
                  <a:pt x="2881" y="785"/>
                </a:moveTo>
                <a:lnTo>
                  <a:pt x="2872" y="783"/>
                </a:lnTo>
                <a:lnTo>
                  <a:pt x="2868" y="783"/>
                </a:lnTo>
                <a:lnTo>
                  <a:pt x="2864" y="781"/>
                </a:lnTo>
                <a:lnTo>
                  <a:pt x="2856" y="777"/>
                </a:lnTo>
                <a:lnTo>
                  <a:pt x="2849" y="769"/>
                </a:lnTo>
                <a:lnTo>
                  <a:pt x="2843" y="761"/>
                </a:lnTo>
                <a:lnTo>
                  <a:pt x="2838" y="751"/>
                </a:lnTo>
                <a:lnTo>
                  <a:pt x="2833" y="741"/>
                </a:lnTo>
                <a:lnTo>
                  <a:pt x="2829" y="727"/>
                </a:lnTo>
                <a:lnTo>
                  <a:pt x="2826" y="713"/>
                </a:lnTo>
                <a:lnTo>
                  <a:pt x="2824" y="699"/>
                </a:lnTo>
                <a:lnTo>
                  <a:pt x="2823" y="681"/>
                </a:lnTo>
                <a:lnTo>
                  <a:pt x="2822" y="663"/>
                </a:lnTo>
                <a:lnTo>
                  <a:pt x="2823" y="645"/>
                </a:lnTo>
                <a:lnTo>
                  <a:pt x="2824" y="629"/>
                </a:lnTo>
                <a:lnTo>
                  <a:pt x="2825" y="621"/>
                </a:lnTo>
                <a:lnTo>
                  <a:pt x="2826" y="613"/>
                </a:lnTo>
                <a:lnTo>
                  <a:pt x="2829" y="599"/>
                </a:lnTo>
                <a:lnTo>
                  <a:pt x="2833" y="587"/>
                </a:lnTo>
                <a:lnTo>
                  <a:pt x="2838" y="575"/>
                </a:lnTo>
                <a:lnTo>
                  <a:pt x="2843" y="565"/>
                </a:lnTo>
                <a:lnTo>
                  <a:pt x="2849" y="557"/>
                </a:lnTo>
                <a:lnTo>
                  <a:pt x="2852" y="553"/>
                </a:lnTo>
                <a:lnTo>
                  <a:pt x="2856" y="549"/>
                </a:lnTo>
                <a:lnTo>
                  <a:pt x="2863" y="545"/>
                </a:lnTo>
                <a:lnTo>
                  <a:pt x="2871" y="543"/>
                </a:lnTo>
                <a:lnTo>
                  <a:pt x="2879" y="541"/>
                </a:lnTo>
                <a:lnTo>
                  <a:pt x="2887" y="543"/>
                </a:lnTo>
                <a:lnTo>
                  <a:pt x="2894" y="545"/>
                </a:lnTo>
                <a:lnTo>
                  <a:pt x="2901" y="549"/>
                </a:lnTo>
                <a:lnTo>
                  <a:pt x="2907" y="555"/>
                </a:lnTo>
                <a:lnTo>
                  <a:pt x="2913" y="561"/>
                </a:lnTo>
                <a:lnTo>
                  <a:pt x="2919" y="571"/>
                </a:lnTo>
                <a:lnTo>
                  <a:pt x="2923" y="581"/>
                </a:lnTo>
                <a:lnTo>
                  <a:pt x="2927" y="595"/>
                </a:lnTo>
                <a:lnTo>
                  <a:pt x="2931" y="609"/>
                </a:lnTo>
                <a:lnTo>
                  <a:pt x="2932" y="617"/>
                </a:lnTo>
                <a:lnTo>
                  <a:pt x="2933" y="625"/>
                </a:lnTo>
                <a:lnTo>
                  <a:pt x="2934" y="641"/>
                </a:lnTo>
                <a:lnTo>
                  <a:pt x="2935" y="661"/>
                </a:lnTo>
                <a:lnTo>
                  <a:pt x="2935" y="679"/>
                </a:lnTo>
                <a:lnTo>
                  <a:pt x="2854" y="679"/>
                </a:lnTo>
                <a:lnTo>
                  <a:pt x="2855" y="691"/>
                </a:lnTo>
                <a:lnTo>
                  <a:pt x="2856" y="703"/>
                </a:lnTo>
                <a:lnTo>
                  <a:pt x="2857" y="707"/>
                </a:lnTo>
                <a:lnTo>
                  <a:pt x="2858" y="713"/>
                </a:lnTo>
                <a:lnTo>
                  <a:pt x="2862" y="721"/>
                </a:lnTo>
                <a:lnTo>
                  <a:pt x="2864" y="725"/>
                </a:lnTo>
                <a:lnTo>
                  <a:pt x="2866" y="727"/>
                </a:lnTo>
                <a:lnTo>
                  <a:pt x="2870" y="731"/>
                </a:lnTo>
                <a:lnTo>
                  <a:pt x="2873" y="733"/>
                </a:lnTo>
                <a:lnTo>
                  <a:pt x="2875" y="735"/>
                </a:lnTo>
                <a:lnTo>
                  <a:pt x="2881" y="735"/>
                </a:lnTo>
                <a:lnTo>
                  <a:pt x="2889" y="735"/>
                </a:lnTo>
                <a:lnTo>
                  <a:pt x="2892" y="731"/>
                </a:lnTo>
                <a:lnTo>
                  <a:pt x="2895" y="729"/>
                </a:lnTo>
                <a:lnTo>
                  <a:pt x="2898" y="725"/>
                </a:lnTo>
                <a:lnTo>
                  <a:pt x="2900" y="721"/>
                </a:lnTo>
                <a:lnTo>
                  <a:pt x="2902" y="715"/>
                </a:lnTo>
                <a:lnTo>
                  <a:pt x="2904" y="709"/>
                </a:lnTo>
                <a:lnTo>
                  <a:pt x="2934" y="713"/>
                </a:lnTo>
                <a:lnTo>
                  <a:pt x="2933" y="721"/>
                </a:lnTo>
                <a:lnTo>
                  <a:pt x="2932" y="729"/>
                </a:lnTo>
                <a:lnTo>
                  <a:pt x="2930" y="735"/>
                </a:lnTo>
                <a:lnTo>
                  <a:pt x="2928" y="743"/>
                </a:lnTo>
                <a:lnTo>
                  <a:pt x="2923" y="755"/>
                </a:lnTo>
                <a:lnTo>
                  <a:pt x="2920" y="759"/>
                </a:lnTo>
                <a:lnTo>
                  <a:pt x="2916" y="765"/>
                </a:lnTo>
                <a:lnTo>
                  <a:pt x="2913" y="769"/>
                </a:lnTo>
                <a:lnTo>
                  <a:pt x="2909" y="773"/>
                </a:lnTo>
                <a:lnTo>
                  <a:pt x="2905" y="777"/>
                </a:lnTo>
                <a:lnTo>
                  <a:pt x="2901" y="779"/>
                </a:lnTo>
                <a:lnTo>
                  <a:pt x="2896" y="781"/>
                </a:lnTo>
                <a:lnTo>
                  <a:pt x="2891" y="783"/>
                </a:lnTo>
                <a:lnTo>
                  <a:pt x="2886" y="785"/>
                </a:lnTo>
                <a:lnTo>
                  <a:pt x="2881" y="785"/>
                </a:lnTo>
                <a:close/>
                <a:moveTo>
                  <a:pt x="2854" y="639"/>
                </a:moveTo>
                <a:lnTo>
                  <a:pt x="2904" y="639"/>
                </a:lnTo>
                <a:lnTo>
                  <a:pt x="2903" y="629"/>
                </a:lnTo>
                <a:lnTo>
                  <a:pt x="2902" y="619"/>
                </a:lnTo>
                <a:lnTo>
                  <a:pt x="2900" y="611"/>
                </a:lnTo>
                <a:lnTo>
                  <a:pt x="2897" y="603"/>
                </a:lnTo>
                <a:lnTo>
                  <a:pt x="2895" y="601"/>
                </a:lnTo>
                <a:lnTo>
                  <a:pt x="2894" y="597"/>
                </a:lnTo>
                <a:lnTo>
                  <a:pt x="2889" y="593"/>
                </a:lnTo>
                <a:lnTo>
                  <a:pt x="2885" y="591"/>
                </a:lnTo>
                <a:lnTo>
                  <a:pt x="2880" y="591"/>
                </a:lnTo>
                <a:lnTo>
                  <a:pt x="2875" y="591"/>
                </a:lnTo>
                <a:lnTo>
                  <a:pt x="2870" y="593"/>
                </a:lnTo>
                <a:lnTo>
                  <a:pt x="2868" y="595"/>
                </a:lnTo>
                <a:lnTo>
                  <a:pt x="2866" y="599"/>
                </a:lnTo>
                <a:lnTo>
                  <a:pt x="2862" y="605"/>
                </a:lnTo>
                <a:lnTo>
                  <a:pt x="2859" y="611"/>
                </a:lnTo>
                <a:lnTo>
                  <a:pt x="2857" y="619"/>
                </a:lnTo>
                <a:lnTo>
                  <a:pt x="2855" y="629"/>
                </a:lnTo>
                <a:lnTo>
                  <a:pt x="2854" y="639"/>
                </a:lnTo>
                <a:close/>
                <a:moveTo>
                  <a:pt x="2957" y="779"/>
                </a:moveTo>
                <a:lnTo>
                  <a:pt x="2957" y="545"/>
                </a:lnTo>
                <a:lnTo>
                  <a:pt x="2989" y="545"/>
                </a:lnTo>
                <a:lnTo>
                  <a:pt x="2989" y="585"/>
                </a:lnTo>
                <a:lnTo>
                  <a:pt x="2992" y="575"/>
                </a:lnTo>
                <a:lnTo>
                  <a:pt x="2994" y="567"/>
                </a:lnTo>
                <a:lnTo>
                  <a:pt x="2997" y="559"/>
                </a:lnTo>
                <a:lnTo>
                  <a:pt x="3001" y="553"/>
                </a:lnTo>
                <a:lnTo>
                  <a:pt x="3005" y="547"/>
                </a:lnTo>
                <a:lnTo>
                  <a:pt x="3009" y="543"/>
                </a:lnTo>
                <a:lnTo>
                  <a:pt x="3014" y="541"/>
                </a:lnTo>
                <a:lnTo>
                  <a:pt x="3019" y="541"/>
                </a:lnTo>
                <a:lnTo>
                  <a:pt x="3024" y="541"/>
                </a:lnTo>
                <a:lnTo>
                  <a:pt x="3029" y="543"/>
                </a:lnTo>
                <a:lnTo>
                  <a:pt x="3029" y="601"/>
                </a:lnTo>
                <a:lnTo>
                  <a:pt x="3022" y="599"/>
                </a:lnTo>
                <a:lnTo>
                  <a:pt x="3015" y="597"/>
                </a:lnTo>
                <a:lnTo>
                  <a:pt x="3010" y="599"/>
                </a:lnTo>
                <a:lnTo>
                  <a:pt x="3005" y="601"/>
                </a:lnTo>
                <a:lnTo>
                  <a:pt x="3001" y="605"/>
                </a:lnTo>
                <a:lnTo>
                  <a:pt x="2997" y="611"/>
                </a:lnTo>
                <a:lnTo>
                  <a:pt x="2995" y="615"/>
                </a:lnTo>
                <a:lnTo>
                  <a:pt x="2994" y="619"/>
                </a:lnTo>
                <a:lnTo>
                  <a:pt x="2993" y="623"/>
                </a:lnTo>
                <a:lnTo>
                  <a:pt x="2992" y="627"/>
                </a:lnTo>
                <a:lnTo>
                  <a:pt x="2990" y="637"/>
                </a:lnTo>
                <a:lnTo>
                  <a:pt x="2990" y="647"/>
                </a:lnTo>
                <a:lnTo>
                  <a:pt x="2990" y="779"/>
                </a:lnTo>
                <a:lnTo>
                  <a:pt x="2957" y="779"/>
                </a:lnTo>
                <a:close/>
                <a:moveTo>
                  <a:pt x="3062" y="513"/>
                </a:moveTo>
                <a:lnTo>
                  <a:pt x="3058" y="513"/>
                </a:lnTo>
                <a:lnTo>
                  <a:pt x="3055" y="511"/>
                </a:lnTo>
                <a:lnTo>
                  <a:pt x="3052" y="509"/>
                </a:lnTo>
                <a:lnTo>
                  <a:pt x="3049" y="505"/>
                </a:lnTo>
                <a:lnTo>
                  <a:pt x="3047" y="499"/>
                </a:lnTo>
                <a:lnTo>
                  <a:pt x="3045" y="493"/>
                </a:lnTo>
                <a:lnTo>
                  <a:pt x="3044" y="487"/>
                </a:lnTo>
                <a:lnTo>
                  <a:pt x="3044" y="481"/>
                </a:lnTo>
                <a:lnTo>
                  <a:pt x="3044" y="475"/>
                </a:lnTo>
                <a:lnTo>
                  <a:pt x="3045" y="469"/>
                </a:lnTo>
                <a:lnTo>
                  <a:pt x="3047" y="463"/>
                </a:lnTo>
                <a:lnTo>
                  <a:pt x="3049" y="457"/>
                </a:lnTo>
                <a:lnTo>
                  <a:pt x="3052" y="453"/>
                </a:lnTo>
                <a:lnTo>
                  <a:pt x="3055" y="451"/>
                </a:lnTo>
                <a:lnTo>
                  <a:pt x="3058" y="449"/>
                </a:lnTo>
                <a:lnTo>
                  <a:pt x="3062" y="447"/>
                </a:lnTo>
                <a:lnTo>
                  <a:pt x="3065" y="449"/>
                </a:lnTo>
                <a:lnTo>
                  <a:pt x="3069" y="451"/>
                </a:lnTo>
                <a:lnTo>
                  <a:pt x="3072" y="453"/>
                </a:lnTo>
                <a:lnTo>
                  <a:pt x="3074" y="457"/>
                </a:lnTo>
                <a:lnTo>
                  <a:pt x="3077" y="463"/>
                </a:lnTo>
                <a:lnTo>
                  <a:pt x="3078" y="469"/>
                </a:lnTo>
                <a:lnTo>
                  <a:pt x="3079" y="475"/>
                </a:lnTo>
                <a:lnTo>
                  <a:pt x="3079" y="481"/>
                </a:lnTo>
                <a:lnTo>
                  <a:pt x="3079" y="487"/>
                </a:lnTo>
                <a:lnTo>
                  <a:pt x="3078" y="493"/>
                </a:lnTo>
                <a:lnTo>
                  <a:pt x="3077" y="499"/>
                </a:lnTo>
                <a:lnTo>
                  <a:pt x="3074" y="505"/>
                </a:lnTo>
                <a:lnTo>
                  <a:pt x="3072" y="509"/>
                </a:lnTo>
                <a:lnTo>
                  <a:pt x="3069" y="511"/>
                </a:lnTo>
                <a:lnTo>
                  <a:pt x="3065" y="513"/>
                </a:lnTo>
                <a:lnTo>
                  <a:pt x="3062" y="513"/>
                </a:lnTo>
                <a:close/>
                <a:moveTo>
                  <a:pt x="3045" y="545"/>
                </a:moveTo>
                <a:lnTo>
                  <a:pt x="3078" y="545"/>
                </a:lnTo>
                <a:lnTo>
                  <a:pt x="3078" y="779"/>
                </a:lnTo>
                <a:lnTo>
                  <a:pt x="3045" y="779"/>
                </a:lnTo>
                <a:lnTo>
                  <a:pt x="3045" y="545"/>
                </a:lnTo>
                <a:close/>
                <a:moveTo>
                  <a:pt x="3139" y="643"/>
                </a:moveTo>
                <a:lnTo>
                  <a:pt x="3139" y="779"/>
                </a:lnTo>
                <a:lnTo>
                  <a:pt x="3105" y="779"/>
                </a:lnTo>
                <a:lnTo>
                  <a:pt x="3105" y="545"/>
                </a:lnTo>
                <a:lnTo>
                  <a:pt x="3138" y="545"/>
                </a:lnTo>
                <a:lnTo>
                  <a:pt x="3138" y="585"/>
                </a:lnTo>
                <a:lnTo>
                  <a:pt x="3141" y="577"/>
                </a:lnTo>
                <a:lnTo>
                  <a:pt x="3144" y="567"/>
                </a:lnTo>
                <a:lnTo>
                  <a:pt x="3148" y="559"/>
                </a:lnTo>
                <a:lnTo>
                  <a:pt x="3152" y="553"/>
                </a:lnTo>
                <a:lnTo>
                  <a:pt x="3157" y="549"/>
                </a:lnTo>
                <a:lnTo>
                  <a:pt x="3162" y="545"/>
                </a:lnTo>
                <a:lnTo>
                  <a:pt x="3168" y="543"/>
                </a:lnTo>
                <a:lnTo>
                  <a:pt x="3174" y="541"/>
                </a:lnTo>
                <a:lnTo>
                  <a:pt x="3183" y="543"/>
                </a:lnTo>
                <a:lnTo>
                  <a:pt x="3187" y="545"/>
                </a:lnTo>
                <a:lnTo>
                  <a:pt x="3191" y="547"/>
                </a:lnTo>
                <a:lnTo>
                  <a:pt x="3195" y="551"/>
                </a:lnTo>
                <a:lnTo>
                  <a:pt x="3198" y="555"/>
                </a:lnTo>
                <a:lnTo>
                  <a:pt x="3201" y="559"/>
                </a:lnTo>
                <a:lnTo>
                  <a:pt x="3204" y="565"/>
                </a:lnTo>
                <a:lnTo>
                  <a:pt x="3207" y="571"/>
                </a:lnTo>
                <a:lnTo>
                  <a:pt x="3209" y="577"/>
                </a:lnTo>
                <a:lnTo>
                  <a:pt x="3211" y="585"/>
                </a:lnTo>
                <a:lnTo>
                  <a:pt x="3212" y="593"/>
                </a:lnTo>
                <a:lnTo>
                  <a:pt x="3214" y="601"/>
                </a:lnTo>
                <a:lnTo>
                  <a:pt x="3214" y="611"/>
                </a:lnTo>
                <a:lnTo>
                  <a:pt x="3215" y="619"/>
                </a:lnTo>
                <a:lnTo>
                  <a:pt x="3215" y="629"/>
                </a:lnTo>
                <a:lnTo>
                  <a:pt x="3215" y="779"/>
                </a:lnTo>
                <a:lnTo>
                  <a:pt x="3182" y="779"/>
                </a:lnTo>
                <a:lnTo>
                  <a:pt x="3182" y="641"/>
                </a:lnTo>
                <a:lnTo>
                  <a:pt x="3182" y="631"/>
                </a:lnTo>
                <a:lnTo>
                  <a:pt x="3181" y="623"/>
                </a:lnTo>
                <a:lnTo>
                  <a:pt x="3179" y="615"/>
                </a:lnTo>
                <a:lnTo>
                  <a:pt x="3177" y="607"/>
                </a:lnTo>
                <a:lnTo>
                  <a:pt x="3174" y="603"/>
                </a:lnTo>
                <a:lnTo>
                  <a:pt x="3170" y="599"/>
                </a:lnTo>
                <a:lnTo>
                  <a:pt x="3166" y="597"/>
                </a:lnTo>
                <a:lnTo>
                  <a:pt x="3161" y="595"/>
                </a:lnTo>
                <a:lnTo>
                  <a:pt x="3157" y="597"/>
                </a:lnTo>
                <a:lnTo>
                  <a:pt x="3152" y="599"/>
                </a:lnTo>
                <a:lnTo>
                  <a:pt x="3149" y="603"/>
                </a:lnTo>
                <a:lnTo>
                  <a:pt x="3145" y="609"/>
                </a:lnTo>
                <a:lnTo>
                  <a:pt x="3143" y="615"/>
                </a:lnTo>
                <a:lnTo>
                  <a:pt x="3141" y="623"/>
                </a:lnTo>
                <a:lnTo>
                  <a:pt x="3140" y="633"/>
                </a:lnTo>
                <a:lnTo>
                  <a:pt x="3139" y="6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3463509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and Picture 2 White">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tx1"/>
          </a:solidFill>
        </p:spPr>
        <p:txBody>
          <a:bodyPr lIns="360000" tIns="360000" rIns="360000" b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1076325" indent="0">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endParaRPr lang="en-US"/>
          </a:p>
        </p:txBody>
      </p:sp>
      <p:sp>
        <p:nvSpPr>
          <p:cNvPr id="3" name="Date Placeholder 2">
            <a:extLst>
              <a:ext uri="{FF2B5EF4-FFF2-40B4-BE49-F238E27FC236}">
                <a16:creationId xmlns:a16="http://schemas.microsoft.com/office/drawing/2014/main" id="{8550C619-D2A1-26CD-F8DE-1F1FC0A0EB16}"/>
              </a:ext>
            </a:extLst>
          </p:cNvPr>
          <p:cNvSpPr>
            <a:spLocks noGrp="1"/>
          </p:cNvSpPr>
          <p:nvPr>
            <p:ph type="dt" sz="half" idx="15"/>
          </p:nvPr>
        </p:nvSpPr>
        <p:spPr/>
        <p:txBody>
          <a:bodyPr/>
          <a:lstStyle>
            <a:lvl1pPr>
              <a:defRPr>
                <a:solidFill>
                  <a:schemeClr val="bg1"/>
                </a:solidFill>
              </a:defRPr>
            </a:lvl1pPr>
          </a:lstStyle>
          <a:p>
            <a:fld id="{401C6DA5-7F61-474B-AC43-026E42EF5815}" type="datetime1">
              <a:rPr lang="fi-FI" smtClean="0"/>
              <a:t>7.11.2024</a:t>
            </a:fld>
            <a:endParaRPr lang="fi-FI"/>
          </a:p>
        </p:txBody>
      </p:sp>
      <p:sp>
        <p:nvSpPr>
          <p:cNvPr id="4" name="Footer Placeholder 3">
            <a:extLst>
              <a:ext uri="{FF2B5EF4-FFF2-40B4-BE49-F238E27FC236}">
                <a16:creationId xmlns:a16="http://schemas.microsoft.com/office/drawing/2014/main" id="{B7E340A2-ADB0-C4DB-BEC4-741C5D2BFA91}"/>
              </a:ext>
            </a:extLst>
          </p:cNvPr>
          <p:cNvSpPr>
            <a:spLocks noGrp="1"/>
          </p:cNvSpPr>
          <p:nvPr>
            <p:ph type="ftr" sz="quarter" idx="16"/>
          </p:nvPr>
        </p:nvSpPr>
        <p:spPr/>
        <p:txBody>
          <a:bodyPr/>
          <a:lstStyle>
            <a:lvl1pPr>
              <a:defRPr>
                <a:solidFill>
                  <a:schemeClr val="bg1"/>
                </a:solidFill>
              </a:defRPr>
            </a:lvl1pPr>
          </a:lstStyle>
          <a:p>
            <a:r>
              <a:rPr lang="fi-FI"/>
              <a:t>Presenter Name</a:t>
            </a:r>
          </a:p>
        </p:txBody>
      </p:sp>
      <p:sp>
        <p:nvSpPr>
          <p:cNvPr id="10" name="Slide Number Placeholder 9">
            <a:extLst>
              <a:ext uri="{FF2B5EF4-FFF2-40B4-BE49-F238E27FC236}">
                <a16:creationId xmlns:a16="http://schemas.microsoft.com/office/drawing/2014/main" id="{9F832BD1-9BBA-98CE-116F-05ABC6CBA930}"/>
              </a:ext>
            </a:extLst>
          </p:cNvPr>
          <p:cNvSpPr>
            <a:spLocks noGrp="1"/>
          </p:cNvSpPr>
          <p:nvPr>
            <p:ph type="sldNum" sz="quarter" idx="17"/>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1005483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and Picture 3 ">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accent1"/>
          </a:solidFill>
        </p:spPr>
        <p:txBody>
          <a:bodyPr lIns="360000" tIns="360000" rIns="360000" bIns="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F7FF4B69-C798-C3F1-7188-B925B03733A5}"/>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4" name="Date Placeholder 3">
            <a:extLst>
              <a:ext uri="{FF2B5EF4-FFF2-40B4-BE49-F238E27FC236}">
                <a16:creationId xmlns:a16="http://schemas.microsoft.com/office/drawing/2014/main" id="{767DC4F0-F8C6-06CD-A34E-EF0D5D3EF4FC}"/>
              </a:ext>
            </a:extLst>
          </p:cNvPr>
          <p:cNvSpPr>
            <a:spLocks noGrp="1"/>
          </p:cNvSpPr>
          <p:nvPr>
            <p:ph type="dt" sz="half" idx="15"/>
          </p:nvPr>
        </p:nvSpPr>
        <p:spPr/>
        <p:txBody>
          <a:bodyPr/>
          <a:lstStyle/>
          <a:p>
            <a:fld id="{409E609A-1AB3-4F6D-944B-59C5E6DF5A4F}" type="datetime1">
              <a:rPr lang="fi-FI" smtClean="0"/>
              <a:t>7.11.2024</a:t>
            </a:fld>
            <a:endParaRPr lang="fi-FI"/>
          </a:p>
        </p:txBody>
      </p:sp>
      <p:sp>
        <p:nvSpPr>
          <p:cNvPr id="10" name="Footer Placeholder 9">
            <a:extLst>
              <a:ext uri="{FF2B5EF4-FFF2-40B4-BE49-F238E27FC236}">
                <a16:creationId xmlns:a16="http://schemas.microsoft.com/office/drawing/2014/main" id="{8F46D1C0-3FD0-2362-C159-BEADDB3EF46D}"/>
              </a:ext>
            </a:extLst>
          </p:cNvPr>
          <p:cNvSpPr>
            <a:spLocks noGrp="1"/>
          </p:cNvSpPr>
          <p:nvPr>
            <p:ph type="ftr" sz="quarter" idx="16"/>
          </p:nvPr>
        </p:nvSpPr>
        <p:spPr/>
        <p:txBody>
          <a:bodyPr/>
          <a:lstStyle/>
          <a:p>
            <a:r>
              <a:rPr lang="fi-FI"/>
              <a:t>Presenter Name</a:t>
            </a:r>
          </a:p>
        </p:txBody>
      </p:sp>
      <p:sp>
        <p:nvSpPr>
          <p:cNvPr id="11" name="Slide Number Placeholder 10">
            <a:extLst>
              <a:ext uri="{FF2B5EF4-FFF2-40B4-BE49-F238E27FC236}">
                <a16:creationId xmlns:a16="http://schemas.microsoft.com/office/drawing/2014/main" id="{06C20592-6442-81CE-E493-1241C6AC5FD1}"/>
              </a:ext>
            </a:extLst>
          </p:cNvPr>
          <p:cNvSpPr>
            <a:spLocks noGrp="1"/>
          </p:cNvSpPr>
          <p:nvPr>
            <p:ph type="sldNum" sz="quarter" idx="17"/>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23068722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and Picture 3 White">
    <p:bg>
      <p:bgPr>
        <a:solidFill>
          <a:schemeClr val="tx1"/>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6096000" y="0"/>
            <a:ext cx="6096000" cy="3429000"/>
          </a:xfrm>
          <a:solidFill>
            <a:schemeClr val="bg2"/>
          </a:solidFill>
        </p:spPr>
        <p:txBody>
          <a:bodyPr vert="horz" lIns="0" tIns="0" rIns="0" bIns="0" rtlCol="0" anchor="t" anchorCtr="0">
            <a:noAutofit/>
          </a:bodyPr>
          <a:lstStyle>
            <a:lvl1pPr>
              <a:defRPr lang="fi-FI" sz="1200" noProof="1"/>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a:p>
        </p:txBody>
      </p:sp>
      <p:sp>
        <p:nvSpPr>
          <p:cNvPr id="9" name="Text Placeholder 8">
            <a:extLst>
              <a:ext uri="{FF2B5EF4-FFF2-40B4-BE49-F238E27FC236}">
                <a16:creationId xmlns:a16="http://schemas.microsoft.com/office/drawing/2014/main" id="{0C9DCEB1-9C2B-0120-BA93-9B57D41B94D1}"/>
              </a:ext>
            </a:extLst>
          </p:cNvPr>
          <p:cNvSpPr>
            <a:spLocks noGrp="1"/>
          </p:cNvSpPr>
          <p:nvPr>
            <p:ph type="body" sz="quarter" idx="14"/>
          </p:nvPr>
        </p:nvSpPr>
        <p:spPr>
          <a:xfrm>
            <a:off x="6096000" y="3429000"/>
            <a:ext cx="6096000" cy="3429000"/>
          </a:xfrm>
          <a:solidFill>
            <a:schemeClr val="bg1"/>
          </a:solidFill>
        </p:spPr>
        <p:txBody>
          <a:bodyPr lIns="360000" tIns="360000" rIns="360000" bIns="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F7FF4B69-C798-C3F1-7188-B925B03733A5}"/>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
        <p:nvSpPr>
          <p:cNvPr id="4" name="Date Placeholder 3">
            <a:extLst>
              <a:ext uri="{FF2B5EF4-FFF2-40B4-BE49-F238E27FC236}">
                <a16:creationId xmlns:a16="http://schemas.microsoft.com/office/drawing/2014/main" id="{5130E494-A65E-1D78-DB63-3C5D959CBFE0}"/>
              </a:ext>
            </a:extLst>
          </p:cNvPr>
          <p:cNvSpPr>
            <a:spLocks noGrp="1"/>
          </p:cNvSpPr>
          <p:nvPr>
            <p:ph type="dt" sz="half" idx="15"/>
          </p:nvPr>
        </p:nvSpPr>
        <p:spPr/>
        <p:txBody>
          <a:bodyPr/>
          <a:lstStyle/>
          <a:p>
            <a:fld id="{6F2C208E-BFE5-4C7F-9FE0-F5C263B90072}" type="datetime1">
              <a:rPr lang="fi-FI" smtClean="0"/>
              <a:t>7.11.2024</a:t>
            </a:fld>
            <a:endParaRPr lang="fi-FI"/>
          </a:p>
        </p:txBody>
      </p:sp>
      <p:sp>
        <p:nvSpPr>
          <p:cNvPr id="10" name="Footer Placeholder 9">
            <a:extLst>
              <a:ext uri="{FF2B5EF4-FFF2-40B4-BE49-F238E27FC236}">
                <a16:creationId xmlns:a16="http://schemas.microsoft.com/office/drawing/2014/main" id="{97EEDB51-27D7-7F66-3869-56438094A3FB}"/>
              </a:ext>
            </a:extLst>
          </p:cNvPr>
          <p:cNvSpPr>
            <a:spLocks noGrp="1"/>
          </p:cNvSpPr>
          <p:nvPr>
            <p:ph type="ftr" sz="quarter" idx="16"/>
          </p:nvPr>
        </p:nvSpPr>
        <p:spPr/>
        <p:txBody>
          <a:bodyPr/>
          <a:lstStyle/>
          <a:p>
            <a:r>
              <a:rPr lang="fi-FI"/>
              <a:t>Presenter Name</a:t>
            </a:r>
          </a:p>
        </p:txBody>
      </p:sp>
      <p:sp>
        <p:nvSpPr>
          <p:cNvPr id="11" name="Slide Number Placeholder 10">
            <a:extLst>
              <a:ext uri="{FF2B5EF4-FFF2-40B4-BE49-F238E27FC236}">
                <a16:creationId xmlns:a16="http://schemas.microsoft.com/office/drawing/2014/main" id="{9036D707-D9E0-5D34-60D5-E79DC6881585}"/>
              </a:ext>
            </a:extLst>
          </p:cNvPr>
          <p:cNvSpPr>
            <a:spLocks noGrp="1"/>
          </p:cNvSpPr>
          <p:nvPr>
            <p:ph type="sldNum" sz="quarter" idx="17"/>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2758677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Picture">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0" y="0"/>
            <a:ext cx="12192000" cy="6858000"/>
          </a:xfrm>
          <a:solidFill>
            <a:schemeClr val="bg2"/>
          </a:solidFill>
        </p:spPr>
        <p:txBody>
          <a:bodyPr vert="horz" lIns="0" tIns="0" rIns="0" bIns="0" rtlCol="0" anchor="t" anchorCtr="0">
            <a:noAutofit/>
          </a:bodyPr>
          <a:lstStyle>
            <a:lvl1pPr>
              <a:defRPr lang="fi-FI" sz="1200" noProof="1"/>
            </a:lvl1pPr>
          </a:lstStyle>
          <a:p>
            <a:pPr marR="0" lvl="0" fontAlgn="auto">
              <a:spcAft>
                <a:spcPts val="0"/>
              </a:spcAft>
              <a:buClrTx/>
              <a:buSzTx/>
              <a:tabLst/>
            </a:pPr>
            <a:r>
              <a:rPr lang="fi-FI" noProof="1"/>
              <a:t>Click icon to add image, Fit the image to frame by choosing: 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lvl1pPr>
          </a:lstStyle>
          <a:p>
            <a:r>
              <a:rPr lang="en-US"/>
              <a:t>Click to edit Master title style</a:t>
            </a:r>
            <a:endParaRPr lang="fi-FI"/>
          </a:p>
        </p:txBody>
      </p:sp>
      <p:sp>
        <p:nvSpPr>
          <p:cNvPr id="4" name="Text Placeholder 2">
            <a:extLst>
              <a:ext uri="{FF2B5EF4-FFF2-40B4-BE49-F238E27FC236}">
                <a16:creationId xmlns:a16="http://schemas.microsoft.com/office/drawing/2014/main" id="{3C31FA69-E208-B16D-749C-C889E904FF0C}"/>
              </a:ext>
            </a:extLst>
          </p:cNvPr>
          <p:cNvSpPr>
            <a:spLocks noGrp="1"/>
          </p:cNvSpPr>
          <p:nvPr>
            <p:ph type="body" sz="quarter" idx="19"/>
          </p:nvPr>
        </p:nvSpPr>
        <p:spPr>
          <a:xfrm>
            <a:off x="407988" y="6165336"/>
            <a:ext cx="385200" cy="288000"/>
          </a:xfrm>
          <a:blipFill>
            <a:blip r:embed="rId2"/>
            <a:stretch>
              <a:fillRect/>
            </a:stretch>
          </a:blipFill>
        </p:spPr>
        <p:txBody>
          <a:bodyPr/>
          <a:lstStyle>
            <a:lvl1pPr>
              <a:defRPr sz="100">
                <a:noFill/>
              </a:defRPr>
            </a:lvl1pPr>
          </a:lstStyle>
          <a:p>
            <a:pPr lvl="0"/>
            <a:endParaRPr lang="en-GB"/>
          </a:p>
        </p:txBody>
      </p:sp>
      <p:sp>
        <p:nvSpPr>
          <p:cNvPr id="3" name="Date Placeholder 2">
            <a:extLst>
              <a:ext uri="{FF2B5EF4-FFF2-40B4-BE49-F238E27FC236}">
                <a16:creationId xmlns:a16="http://schemas.microsoft.com/office/drawing/2014/main" id="{0CB1E97D-067B-6A56-E3C1-E0B0E8237E33}"/>
              </a:ext>
            </a:extLst>
          </p:cNvPr>
          <p:cNvSpPr>
            <a:spLocks noGrp="1"/>
          </p:cNvSpPr>
          <p:nvPr>
            <p:ph type="dt" sz="half" idx="20"/>
          </p:nvPr>
        </p:nvSpPr>
        <p:spPr/>
        <p:txBody>
          <a:bodyPr/>
          <a:lstStyle/>
          <a:p>
            <a:fld id="{61433BB3-799A-4858-9AE8-2D0BD859EE3B}" type="datetime1">
              <a:rPr lang="fi-FI" smtClean="0"/>
              <a:t>7.11.2024</a:t>
            </a:fld>
            <a:endParaRPr lang="fi-FI"/>
          </a:p>
        </p:txBody>
      </p:sp>
      <p:sp>
        <p:nvSpPr>
          <p:cNvPr id="9" name="Footer Placeholder 8">
            <a:extLst>
              <a:ext uri="{FF2B5EF4-FFF2-40B4-BE49-F238E27FC236}">
                <a16:creationId xmlns:a16="http://schemas.microsoft.com/office/drawing/2014/main" id="{9DD562FA-3522-5D86-6B5D-D46C31407CA8}"/>
              </a:ext>
            </a:extLst>
          </p:cNvPr>
          <p:cNvSpPr>
            <a:spLocks noGrp="1"/>
          </p:cNvSpPr>
          <p:nvPr>
            <p:ph type="ftr" sz="quarter" idx="21"/>
          </p:nvPr>
        </p:nvSpPr>
        <p:spPr/>
        <p:txBody>
          <a:bodyPr/>
          <a:lstStyle/>
          <a:p>
            <a:r>
              <a:rPr lang="fi-FI"/>
              <a:t>Presenter Name</a:t>
            </a:r>
          </a:p>
        </p:txBody>
      </p:sp>
      <p:sp>
        <p:nvSpPr>
          <p:cNvPr id="10" name="Slide Number Placeholder 9">
            <a:extLst>
              <a:ext uri="{FF2B5EF4-FFF2-40B4-BE49-F238E27FC236}">
                <a16:creationId xmlns:a16="http://schemas.microsoft.com/office/drawing/2014/main" id="{C035D3F8-519A-BD10-B212-14EA8C3C6B26}"/>
              </a:ext>
            </a:extLst>
          </p:cNvPr>
          <p:cNvSpPr>
            <a:spLocks noGrp="1"/>
          </p:cNvSpPr>
          <p:nvPr>
            <p:ph type="sldNum" sz="quarter" idx="22"/>
          </p:nvPr>
        </p:nvSpPr>
        <p:spPr/>
        <p:txBody>
          <a:bodyPr/>
          <a:lstStyle/>
          <a:p>
            <a:fld id="{D701140D-C14F-41CA-99FC-0EF83E8DA40A}" type="slidenum">
              <a:rPr lang="fi-FI" smtClean="0"/>
              <a:pPr/>
              <a:t>‹#›</a:t>
            </a:fld>
            <a:endParaRPr lang="fi-FI"/>
          </a:p>
        </p:txBody>
      </p:sp>
    </p:spTree>
    <p:extLst>
      <p:ext uri="{BB962C8B-B14F-4D97-AF65-F5344CB8AC3E}">
        <p14:creationId xmlns:p14="http://schemas.microsoft.com/office/powerpoint/2010/main" val="1309334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icture Nega">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A2F443A1-A369-99FA-DAC7-9F6B92627CCE}"/>
              </a:ext>
            </a:extLst>
          </p:cNvPr>
          <p:cNvSpPr>
            <a:spLocks noGrp="1"/>
          </p:cNvSpPr>
          <p:nvPr>
            <p:ph type="pic" sz="quarter" idx="13" hasCustomPrompt="1"/>
          </p:nvPr>
        </p:nvSpPr>
        <p:spPr>
          <a:xfrm>
            <a:off x="0" y="0"/>
            <a:ext cx="12192000" cy="6858000"/>
          </a:xfrm>
          <a:solidFill>
            <a:schemeClr val="bg2"/>
          </a:solidFill>
        </p:spPr>
        <p:txBody>
          <a:bodyPr vert="horz" lIns="0" tIns="0" rIns="0" bIns="0" rtlCol="0" anchor="t" anchorCtr="0">
            <a:noAutofit/>
          </a:bodyPr>
          <a:lstStyle>
            <a:lvl1pPr>
              <a:defRPr lang="fi-FI" sz="1200" noProof="1"/>
            </a:lvl1pPr>
          </a:lstStyle>
          <a:p>
            <a:pPr marR="0" lvl="0" fontAlgn="auto">
              <a:spcAft>
                <a:spcPts val="0"/>
              </a:spcAft>
              <a:buClrTx/>
              <a:buSzTx/>
              <a:tabLst/>
            </a:pPr>
            <a:r>
              <a:rPr lang="fi-FI" noProof="1"/>
              <a:t>Click icon to add image, Fit the image to frame by choosing: crop&gt;fit / rajaa&gt;sovita</a:t>
            </a:r>
          </a:p>
        </p:txBody>
      </p:sp>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a:xfrm>
            <a:off x="407987" y="404813"/>
            <a:ext cx="5327973" cy="415498"/>
          </a:xfrm>
        </p:spPr>
        <p:txBody>
          <a:bodyPr>
            <a:spAutoFit/>
          </a:bodyPr>
          <a:lstStyle>
            <a:lvl1pPr>
              <a:defRPr sz="3000" baseline="0">
                <a:solidFill>
                  <a:schemeClr val="bg1"/>
                </a:solidFill>
              </a:defRPr>
            </a:lvl1pPr>
          </a:lstStyle>
          <a:p>
            <a:r>
              <a:rPr lang="en-US"/>
              <a:t>Click to edit Master title style</a:t>
            </a:r>
            <a:endParaRPr lang="fi-FI"/>
          </a:p>
        </p:txBody>
      </p:sp>
      <p:sp>
        <p:nvSpPr>
          <p:cNvPr id="4" name="Text Placeholder 2">
            <a:extLst>
              <a:ext uri="{FF2B5EF4-FFF2-40B4-BE49-F238E27FC236}">
                <a16:creationId xmlns:a16="http://schemas.microsoft.com/office/drawing/2014/main" id="{3C31FA69-E208-B16D-749C-C889E904FF0C}"/>
              </a:ext>
            </a:extLst>
          </p:cNvPr>
          <p:cNvSpPr>
            <a:spLocks noGrp="1"/>
          </p:cNvSpPr>
          <p:nvPr>
            <p:ph type="body" sz="quarter" idx="19"/>
          </p:nvPr>
        </p:nvSpPr>
        <p:spPr>
          <a:xfrm>
            <a:off x="407988" y="6165336"/>
            <a:ext cx="385200" cy="288000"/>
          </a:xfrm>
          <a:blipFill>
            <a:blip r:embed="rId2"/>
            <a:stretch>
              <a:fillRect/>
            </a:stretch>
          </a:blipFill>
        </p:spPr>
        <p:txBody>
          <a:bodyPr/>
          <a:lstStyle>
            <a:lvl1pPr>
              <a:defRPr sz="100">
                <a:noFill/>
              </a:defRPr>
            </a:lvl1pPr>
          </a:lstStyle>
          <a:p>
            <a:pPr lvl="0"/>
            <a:endParaRPr lang="en-GB"/>
          </a:p>
        </p:txBody>
      </p:sp>
      <p:sp>
        <p:nvSpPr>
          <p:cNvPr id="3" name="Date Placeholder 2">
            <a:extLst>
              <a:ext uri="{FF2B5EF4-FFF2-40B4-BE49-F238E27FC236}">
                <a16:creationId xmlns:a16="http://schemas.microsoft.com/office/drawing/2014/main" id="{9508E6FE-529C-6F82-E69C-32498ED04633}"/>
              </a:ext>
            </a:extLst>
          </p:cNvPr>
          <p:cNvSpPr>
            <a:spLocks noGrp="1"/>
          </p:cNvSpPr>
          <p:nvPr>
            <p:ph type="dt" sz="half" idx="20"/>
          </p:nvPr>
        </p:nvSpPr>
        <p:spPr/>
        <p:txBody>
          <a:bodyPr/>
          <a:lstStyle>
            <a:lvl1pPr>
              <a:defRPr>
                <a:solidFill>
                  <a:schemeClr val="bg1"/>
                </a:solidFill>
              </a:defRPr>
            </a:lvl1pPr>
          </a:lstStyle>
          <a:p>
            <a:fld id="{4CA5EB07-D21D-49B5-AE7A-016634FFB222}" type="datetime1">
              <a:rPr lang="fi-FI" smtClean="0"/>
              <a:t>7.11.2024</a:t>
            </a:fld>
            <a:endParaRPr lang="fi-FI"/>
          </a:p>
        </p:txBody>
      </p:sp>
      <p:sp>
        <p:nvSpPr>
          <p:cNvPr id="9" name="Footer Placeholder 8">
            <a:extLst>
              <a:ext uri="{FF2B5EF4-FFF2-40B4-BE49-F238E27FC236}">
                <a16:creationId xmlns:a16="http://schemas.microsoft.com/office/drawing/2014/main" id="{428CC8F0-0CF6-102F-F83A-926998C03342}"/>
              </a:ext>
            </a:extLst>
          </p:cNvPr>
          <p:cNvSpPr>
            <a:spLocks noGrp="1"/>
          </p:cNvSpPr>
          <p:nvPr>
            <p:ph type="ftr" sz="quarter" idx="21"/>
          </p:nvPr>
        </p:nvSpPr>
        <p:spPr/>
        <p:txBody>
          <a:bodyPr/>
          <a:lstStyle>
            <a:lvl1pPr>
              <a:defRPr>
                <a:solidFill>
                  <a:schemeClr val="bg1"/>
                </a:solidFill>
              </a:defRPr>
            </a:lvl1pPr>
          </a:lstStyle>
          <a:p>
            <a:r>
              <a:rPr lang="fi-FI"/>
              <a:t>Presenter Name</a:t>
            </a:r>
          </a:p>
        </p:txBody>
      </p:sp>
      <p:sp>
        <p:nvSpPr>
          <p:cNvPr id="10" name="Slide Number Placeholder 9">
            <a:extLst>
              <a:ext uri="{FF2B5EF4-FFF2-40B4-BE49-F238E27FC236}">
                <a16:creationId xmlns:a16="http://schemas.microsoft.com/office/drawing/2014/main" id="{2A5F946C-BD14-D558-2FBC-9358BC12A7B5}"/>
              </a:ext>
            </a:extLst>
          </p:cNvPr>
          <p:cNvSpPr>
            <a:spLocks noGrp="1"/>
          </p:cNvSpPr>
          <p:nvPr>
            <p:ph type="sldNum" sz="quarter" idx="22"/>
          </p:nvPr>
        </p:nvSpPr>
        <p:spPr/>
        <p:txBody>
          <a:bodyPr/>
          <a:lstStyle>
            <a:lvl1pPr>
              <a:defRPr>
                <a:solidFill>
                  <a:schemeClr val="bg1"/>
                </a:solidFill>
              </a:defRPr>
            </a:lvl1pPr>
          </a:lstStyle>
          <a:p>
            <a:fld id="{D701140D-C14F-41CA-99FC-0EF83E8DA40A}" type="slidenum">
              <a:rPr lang="fi-FI" smtClean="0"/>
              <a:pPr/>
              <a:t>‹#›</a:t>
            </a:fld>
            <a:endParaRPr lang="fi-FI"/>
          </a:p>
        </p:txBody>
      </p:sp>
    </p:spTree>
    <p:extLst>
      <p:ext uri="{BB962C8B-B14F-4D97-AF65-F5344CB8AC3E}">
        <p14:creationId xmlns:p14="http://schemas.microsoft.com/office/powerpoint/2010/main" val="2326105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 Body slide - 1 wide column">
    <p:spTree>
      <p:nvGrpSpPr>
        <p:cNvPr id="1" name=""/>
        <p:cNvGrpSpPr/>
        <p:nvPr/>
      </p:nvGrpSpPr>
      <p:grpSpPr>
        <a:xfrm>
          <a:off x="0" y="0"/>
          <a:ext cx="0" cy="0"/>
          <a:chOff x="0" y="0"/>
          <a:chExt cx="0" cy="0"/>
        </a:xfrm>
      </p:grpSpPr>
      <p:pic>
        <p:nvPicPr>
          <p:cNvPr id="5" name="Kuva 4">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49164"/>
            <a:ext cx="2700528" cy="1014984"/>
          </a:xfrm>
          <a:prstGeom prst="rect">
            <a:avLst/>
          </a:prstGeom>
        </p:spPr>
      </p:pic>
      <p:sp>
        <p:nvSpPr>
          <p:cNvPr id="11" name="Text Placeholder 3"/>
          <p:cNvSpPr>
            <a:spLocks noGrp="1"/>
          </p:cNvSpPr>
          <p:nvPr>
            <p:ph type="body" sz="half" idx="10" hasCustomPrompt="1"/>
          </p:nvPr>
        </p:nvSpPr>
        <p:spPr>
          <a:xfrm>
            <a:off x="389773" y="188144"/>
            <a:ext cx="11323862" cy="1332766"/>
          </a:xfrm>
          <a:prstGeom prst="rect">
            <a:avLst/>
          </a:prstGeom>
        </p:spPr>
        <p:txBody>
          <a:bodyPr lIns="0" tIns="0" rIns="0" bIns="0"/>
          <a:lstStyle>
            <a:lvl1pPr marL="0" indent="0">
              <a:lnSpc>
                <a:spcPct val="100000"/>
              </a:lnSpc>
              <a:buNone/>
              <a:defRPr sz="4800" b="1" baseline="0">
                <a:solidFill>
                  <a:schemeClr val="tx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Body slide title </a:t>
            </a:r>
          </a:p>
        </p:txBody>
      </p:sp>
      <p:sp>
        <p:nvSpPr>
          <p:cNvPr id="13" name="Text Placeholder 3"/>
          <p:cNvSpPr>
            <a:spLocks noGrp="1"/>
          </p:cNvSpPr>
          <p:nvPr>
            <p:ph type="body" sz="half" idx="11" hasCustomPrompt="1"/>
          </p:nvPr>
        </p:nvSpPr>
        <p:spPr>
          <a:xfrm>
            <a:off x="389773" y="1805518"/>
            <a:ext cx="11323862" cy="4065947"/>
          </a:xfrm>
          <a:prstGeom prst="rect">
            <a:avLst/>
          </a:prstGeom>
        </p:spPr>
        <p:txBody>
          <a:bodyPr lIns="0" tIns="0" rIns="0" bIns="0"/>
          <a:lstStyle>
            <a:lvl1pPr marL="0" marR="0" indent="0" algn="l" defTabSz="822960" rtl="0" eaLnBrk="1" fontAlgn="auto" latinLnBrk="0" hangingPunct="1">
              <a:lnSpc>
                <a:spcPct val="100000"/>
              </a:lnSpc>
              <a:spcBef>
                <a:spcPts val="900"/>
              </a:spcBef>
              <a:spcAft>
                <a:spcPts val="0"/>
              </a:spcAft>
              <a:buClrTx/>
              <a:buSzTx/>
              <a:buFont typeface="Arial" panose="020B0604020202020204" pitchFamily="34" charset="0"/>
              <a:buNone/>
              <a:tabLst/>
              <a:defRPr sz="2520" b="1" baseline="0">
                <a:solidFill>
                  <a:schemeClr val="tx1"/>
                </a:solidFill>
              </a:defRPr>
            </a:lvl1pPr>
            <a:lvl2pPr marL="754380" indent="-325756">
              <a:buFont typeface="Arial" panose="020B0604020202020204" pitchFamily="34" charset="0"/>
              <a:buChar char="•"/>
              <a:defRPr sz="2520"/>
            </a:lvl2pPr>
            <a:lvl3pPr marL="965836" indent="-211456">
              <a:buFont typeface="Arial" panose="020B0604020202020204" pitchFamily="34" charset="0"/>
              <a:buChar char="•"/>
              <a:defRPr sz="192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Your text here</a:t>
            </a:r>
          </a:p>
          <a:p>
            <a:pPr lvl="1"/>
            <a:r>
              <a:rPr lang="fi-FI" noProof="1"/>
              <a:t>Second level</a:t>
            </a:r>
          </a:p>
          <a:p>
            <a:pPr lvl="2"/>
            <a:r>
              <a:rPr lang="fi-FI" noProof="1"/>
              <a:t>Third level</a:t>
            </a:r>
          </a:p>
        </p:txBody>
      </p:sp>
      <p:sp>
        <p:nvSpPr>
          <p:cNvPr id="2" name="Päivämäärän paikkamerkki 1">
            <a:extLst>
              <a:ext uri="{FF2B5EF4-FFF2-40B4-BE49-F238E27FC236}">
                <a16:creationId xmlns:a16="http://schemas.microsoft.com/office/drawing/2014/main" id="{4C366827-B13F-41D2-9BB1-86D6952FE74F}"/>
              </a:ext>
            </a:extLst>
          </p:cNvPr>
          <p:cNvSpPr>
            <a:spLocks noGrp="1"/>
          </p:cNvSpPr>
          <p:nvPr>
            <p:ph type="dt" sz="half" idx="12"/>
          </p:nvPr>
        </p:nvSpPr>
        <p:spPr/>
        <p:txBody>
          <a:bodyPr/>
          <a:lstStyle/>
          <a:p>
            <a:r>
              <a:rPr lang="fi-FI" noProof="1"/>
              <a:t>dd.mm.yyyy</a:t>
            </a:r>
          </a:p>
        </p:txBody>
      </p:sp>
      <p:sp>
        <p:nvSpPr>
          <p:cNvPr id="3" name="Alatunnisteen paikkamerkki 2">
            <a:extLst>
              <a:ext uri="{FF2B5EF4-FFF2-40B4-BE49-F238E27FC236}">
                <a16:creationId xmlns:a16="http://schemas.microsoft.com/office/drawing/2014/main" id="{B081CECA-2419-49BC-A865-E26F838DFBF9}"/>
              </a:ext>
            </a:extLst>
          </p:cNvPr>
          <p:cNvSpPr>
            <a:spLocks noGrp="1"/>
          </p:cNvSpPr>
          <p:nvPr>
            <p:ph type="ftr" sz="quarter" idx="13"/>
          </p:nvPr>
        </p:nvSpPr>
        <p:spPr/>
        <p:txBody>
          <a:bodyPr/>
          <a:lstStyle/>
          <a:p>
            <a:r>
              <a:rPr lang="fi-FI" noProof="1"/>
              <a:t>Your text here</a:t>
            </a:r>
          </a:p>
        </p:txBody>
      </p:sp>
      <p:sp>
        <p:nvSpPr>
          <p:cNvPr id="4" name="Dian numeron paikkamerkki 3">
            <a:extLst>
              <a:ext uri="{FF2B5EF4-FFF2-40B4-BE49-F238E27FC236}">
                <a16:creationId xmlns:a16="http://schemas.microsoft.com/office/drawing/2014/main" id="{75CA6814-F1E3-4289-929D-E2AEACCAF6C2}"/>
              </a:ext>
            </a:extLst>
          </p:cNvPr>
          <p:cNvSpPr>
            <a:spLocks noGrp="1"/>
          </p:cNvSpPr>
          <p:nvPr>
            <p:ph type="sldNum" sz="quarter" idx="14"/>
          </p:nvPr>
        </p:nvSpPr>
        <p:spPr/>
        <p:txBody>
          <a:bodyPr/>
          <a:lstStyle/>
          <a:p>
            <a:fld id="{28F7F04C-F568-F649-A2AE-EA61C66B69B4}" type="slidenum">
              <a:rPr lang="fi-FI" noProof="1" dirty="0" smtClean="0"/>
              <a:pPr/>
              <a:t>‹#›</a:t>
            </a:fld>
            <a:endParaRPr lang="fi-FI" noProof="1"/>
          </a:p>
        </p:txBody>
      </p:sp>
    </p:spTree>
    <p:extLst>
      <p:ext uri="{BB962C8B-B14F-4D97-AF65-F5344CB8AC3E}">
        <p14:creationId xmlns:p14="http://schemas.microsoft.com/office/powerpoint/2010/main" val="3521921600"/>
      </p:ext>
    </p:extLst>
  </p:cSld>
  <p:clrMapOvr>
    <a:masterClrMapping/>
  </p:clrMapOvr>
  <p:extLst>
    <p:ext uri="{DCECCB84-F9BA-43D5-87BE-67443E8EF086}">
      <p15:sldGuideLst xmlns:p15="http://schemas.microsoft.com/office/powerpoint/2012/main">
        <p15:guide id="4" pos="6149">
          <p15:clr>
            <a:srgbClr val="FBAE40"/>
          </p15:clr>
        </p15:guide>
        <p15:guide id="5" orient="horz" pos="363">
          <p15:clr>
            <a:srgbClr val="FBAE40"/>
          </p15:clr>
        </p15:guide>
        <p15:guide id="6" pos="3106">
          <p15:clr>
            <a:srgbClr val="FBAE40"/>
          </p15:clr>
        </p15:guide>
        <p15:guide id="7" pos="3294">
          <p15:clr>
            <a:srgbClr val="FBAE40"/>
          </p15:clr>
        </p15:guide>
        <p15:guide id="8" orient="horz" pos="94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762C049C-A29A-43EB-8A26-47DC3C4E28E5}"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2">
            <a:extLst>
              <a:ext uri="{FF2B5EF4-FFF2-40B4-BE49-F238E27FC236}">
                <a16:creationId xmlns:a16="http://schemas.microsoft.com/office/drawing/2014/main" id="{11E4B692-D8EE-2089-7427-A5399BE66F38}"/>
              </a:ext>
            </a:extLst>
          </p:cNvPr>
          <p:cNvSpPr>
            <a:spLocks noGrp="1"/>
          </p:cNvSpPr>
          <p:nvPr>
            <p:ph type="body" idx="14" hasCustomPrompt="1"/>
          </p:nvPr>
        </p:nvSpPr>
        <p:spPr>
          <a:xfrm>
            <a:off x="407988" y="1844674"/>
            <a:ext cx="2016119"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p>
        </p:txBody>
      </p:sp>
      <p:sp>
        <p:nvSpPr>
          <p:cNvPr id="13" name="Text Placeholder 12">
            <a:extLst>
              <a:ext uri="{FF2B5EF4-FFF2-40B4-BE49-F238E27FC236}">
                <a16:creationId xmlns:a16="http://schemas.microsoft.com/office/drawing/2014/main" id="{7DFA5604-DFA9-5599-E5FB-95F12FB285D5}"/>
              </a:ext>
            </a:extLst>
          </p:cNvPr>
          <p:cNvSpPr>
            <a:spLocks noGrp="1"/>
          </p:cNvSpPr>
          <p:nvPr>
            <p:ph type="body" sz="quarter" idx="15"/>
          </p:nvPr>
        </p:nvSpPr>
        <p:spPr>
          <a:xfrm>
            <a:off x="407988" y="3284538"/>
            <a:ext cx="2015604"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4" name="Text Placeholder 2">
            <a:extLst>
              <a:ext uri="{FF2B5EF4-FFF2-40B4-BE49-F238E27FC236}">
                <a16:creationId xmlns:a16="http://schemas.microsoft.com/office/drawing/2014/main" id="{3827A3A4-CC58-367B-E36F-7AC44E8EC4DB}"/>
              </a:ext>
            </a:extLst>
          </p:cNvPr>
          <p:cNvSpPr>
            <a:spLocks noGrp="1"/>
          </p:cNvSpPr>
          <p:nvPr>
            <p:ph type="body" idx="16" hasCustomPrompt="1"/>
          </p:nvPr>
        </p:nvSpPr>
        <p:spPr>
          <a:xfrm>
            <a:off x="2711607" y="1844674"/>
            <a:ext cx="2088765"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p>
        </p:txBody>
      </p:sp>
      <p:sp>
        <p:nvSpPr>
          <p:cNvPr id="17" name="Text Placeholder 2">
            <a:extLst>
              <a:ext uri="{FF2B5EF4-FFF2-40B4-BE49-F238E27FC236}">
                <a16:creationId xmlns:a16="http://schemas.microsoft.com/office/drawing/2014/main" id="{B6A71658-2640-5820-00C0-A497E0475D02}"/>
              </a:ext>
            </a:extLst>
          </p:cNvPr>
          <p:cNvSpPr>
            <a:spLocks noGrp="1"/>
          </p:cNvSpPr>
          <p:nvPr>
            <p:ph type="body" idx="18" hasCustomPrompt="1"/>
          </p:nvPr>
        </p:nvSpPr>
        <p:spPr>
          <a:xfrm>
            <a:off x="5087880" y="1844674"/>
            <a:ext cx="2016738"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p>
        </p:txBody>
      </p:sp>
      <p:sp>
        <p:nvSpPr>
          <p:cNvPr id="20" name="Text Placeholder 2">
            <a:extLst>
              <a:ext uri="{FF2B5EF4-FFF2-40B4-BE49-F238E27FC236}">
                <a16:creationId xmlns:a16="http://schemas.microsoft.com/office/drawing/2014/main" id="{E507729F-3FC3-227F-5A8B-85517FBB16B0}"/>
              </a:ext>
            </a:extLst>
          </p:cNvPr>
          <p:cNvSpPr>
            <a:spLocks noGrp="1"/>
          </p:cNvSpPr>
          <p:nvPr>
            <p:ph type="body" idx="20" hasCustomPrompt="1"/>
          </p:nvPr>
        </p:nvSpPr>
        <p:spPr>
          <a:xfrm>
            <a:off x="7392126" y="1844674"/>
            <a:ext cx="2088765"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p>
        </p:txBody>
      </p:sp>
      <p:sp>
        <p:nvSpPr>
          <p:cNvPr id="22" name="Text Placeholder 2">
            <a:extLst>
              <a:ext uri="{FF2B5EF4-FFF2-40B4-BE49-F238E27FC236}">
                <a16:creationId xmlns:a16="http://schemas.microsoft.com/office/drawing/2014/main" id="{2B959ACE-C45A-F672-6EF3-2497A285A008}"/>
              </a:ext>
            </a:extLst>
          </p:cNvPr>
          <p:cNvSpPr>
            <a:spLocks noGrp="1"/>
          </p:cNvSpPr>
          <p:nvPr>
            <p:ph type="body" idx="22" hasCustomPrompt="1"/>
          </p:nvPr>
        </p:nvSpPr>
        <p:spPr>
          <a:xfrm>
            <a:off x="9768409" y="1844674"/>
            <a:ext cx="2016120" cy="1296293"/>
          </a:xfrm>
        </p:spPr>
        <p:txBody>
          <a:bodyPr anchor="t" anchorCtr="0"/>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p>
        </p:txBody>
      </p:sp>
      <p:sp>
        <p:nvSpPr>
          <p:cNvPr id="26" name="Text Placeholder 12">
            <a:extLst>
              <a:ext uri="{FF2B5EF4-FFF2-40B4-BE49-F238E27FC236}">
                <a16:creationId xmlns:a16="http://schemas.microsoft.com/office/drawing/2014/main" id="{D9D79536-3D7F-7D6F-2BE3-5C618CB120D9}"/>
              </a:ext>
            </a:extLst>
          </p:cNvPr>
          <p:cNvSpPr>
            <a:spLocks noGrp="1"/>
          </p:cNvSpPr>
          <p:nvPr>
            <p:ph type="body" sz="quarter" idx="23"/>
          </p:nvPr>
        </p:nvSpPr>
        <p:spPr>
          <a:xfrm>
            <a:off x="2711624" y="3284538"/>
            <a:ext cx="2088232"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7" name="Text Placeholder 12">
            <a:extLst>
              <a:ext uri="{FF2B5EF4-FFF2-40B4-BE49-F238E27FC236}">
                <a16:creationId xmlns:a16="http://schemas.microsoft.com/office/drawing/2014/main" id="{E9B545D8-3555-6CE3-D8FD-D2E749B189FA}"/>
              </a:ext>
            </a:extLst>
          </p:cNvPr>
          <p:cNvSpPr>
            <a:spLocks noGrp="1"/>
          </p:cNvSpPr>
          <p:nvPr>
            <p:ph type="body" sz="quarter" idx="24"/>
          </p:nvPr>
        </p:nvSpPr>
        <p:spPr>
          <a:xfrm>
            <a:off x="5088198" y="3284538"/>
            <a:ext cx="2015604"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8" name="Text Placeholder 12">
            <a:extLst>
              <a:ext uri="{FF2B5EF4-FFF2-40B4-BE49-F238E27FC236}">
                <a16:creationId xmlns:a16="http://schemas.microsoft.com/office/drawing/2014/main" id="{6DB34C07-D845-0A71-7110-873D3E54FE62}"/>
              </a:ext>
            </a:extLst>
          </p:cNvPr>
          <p:cNvSpPr>
            <a:spLocks noGrp="1"/>
          </p:cNvSpPr>
          <p:nvPr>
            <p:ph type="body" sz="quarter" idx="25"/>
          </p:nvPr>
        </p:nvSpPr>
        <p:spPr>
          <a:xfrm>
            <a:off x="7392144" y="3284538"/>
            <a:ext cx="2088232"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9" name="Text Placeholder 12">
            <a:extLst>
              <a:ext uri="{FF2B5EF4-FFF2-40B4-BE49-F238E27FC236}">
                <a16:creationId xmlns:a16="http://schemas.microsoft.com/office/drawing/2014/main" id="{812168A2-46B4-55B8-F41F-994C00D2483C}"/>
              </a:ext>
            </a:extLst>
          </p:cNvPr>
          <p:cNvSpPr>
            <a:spLocks noGrp="1"/>
          </p:cNvSpPr>
          <p:nvPr>
            <p:ph type="body" sz="quarter" idx="26"/>
          </p:nvPr>
        </p:nvSpPr>
        <p:spPr>
          <a:xfrm>
            <a:off x="9769028" y="3284538"/>
            <a:ext cx="2015604" cy="2592387"/>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Tree>
    <p:extLst>
      <p:ext uri="{BB962C8B-B14F-4D97-AF65-F5344CB8AC3E}">
        <p14:creationId xmlns:p14="http://schemas.microsoft.com/office/powerpoint/2010/main" val="1139570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cess Colou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37AB8057-5B10-4860-BED8-96FD12809D40}"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6" name="Text Placeholder 12">
            <a:extLst>
              <a:ext uri="{FF2B5EF4-FFF2-40B4-BE49-F238E27FC236}">
                <a16:creationId xmlns:a16="http://schemas.microsoft.com/office/drawing/2014/main" id="{2909D46F-AC09-DECA-BACA-C1675FF98C92}"/>
              </a:ext>
            </a:extLst>
          </p:cNvPr>
          <p:cNvSpPr>
            <a:spLocks noGrp="1"/>
          </p:cNvSpPr>
          <p:nvPr>
            <p:ph type="body" sz="quarter" idx="15"/>
          </p:nvPr>
        </p:nvSpPr>
        <p:spPr>
          <a:xfrm>
            <a:off x="40798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9" name="Text Placeholder 12">
            <a:extLst>
              <a:ext uri="{FF2B5EF4-FFF2-40B4-BE49-F238E27FC236}">
                <a16:creationId xmlns:a16="http://schemas.microsoft.com/office/drawing/2014/main" id="{687E3998-D801-6A68-FC17-6DEBC7159F75}"/>
              </a:ext>
            </a:extLst>
          </p:cNvPr>
          <p:cNvSpPr>
            <a:spLocks noGrp="1"/>
          </p:cNvSpPr>
          <p:nvPr>
            <p:ph type="body" sz="quarter" idx="23"/>
          </p:nvPr>
        </p:nvSpPr>
        <p:spPr>
          <a:xfrm>
            <a:off x="271162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4" name="Text Placeholder 12">
            <a:extLst>
              <a:ext uri="{FF2B5EF4-FFF2-40B4-BE49-F238E27FC236}">
                <a16:creationId xmlns:a16="http://schemas.microsoft.com/office/drawing/2014/main" id="{D97F3D4F-F6AB-ED14-9484-30FEA1506137}"/>
              </a:ext>
            </a:extLst>
          </p:cNvPr>
          <p:cNvSpPr>
            <a:spLocks noGrp="1"/>
          </p:cNvSpPr>
          <p:nvPr>
            <p:ph type="body" sz="quarter" idx="29"/>
          </p:nvPr>
        </p:nvSpPr>
        <p:spPr>
          <a:xfrm>
            <a:off x="508819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5" name="Text Placeholder 12">
            <a:extLst>
              <a:ext uri="{FF2B5EF4-FFF2-40B4-BE49-F238E27FC236}">
                <a16:creationId xmlns:a16="http://schemas.microsoft.com/office/drawing/2014/main" id="{F5BB4B25-AFF9-AFEA-85BA-E387072E794C}"/>
              </a:ext>
            </a:extLst>
          </p:cNvPr>
          <p:cNvSpPr>
            <a:spLocks noGrp="1"/>
          </p:cNvSpPr>
          <p:nvPr>
            <p:ph type="body" sz="quarter" idx="30"/>
          </p:nvPr>
        </p:nvSpPr>
        <p:spPr>
          <a:xfrm>
            <a:off x="739214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6" name="Text Placeholder 12">
            <a:extLst>
              <a:ext uri="{FF2B5EF4-FFF2-40B4-BE49-F238E27FC236}">
                <a16:creationId xmlns:a16="http://schemas.microsoft.com/office/drawing/2014/main" id="{ADB44BCB-11F4-E11F-6050-6499858CFA4B}"/>
              </a:ext>
            </a:extLst>
          </p:cNvPr>
          <p:cNvSpPr>
            <a:spLocks noGrp="1"/>
          </p:cNvSpPr>
          <p:nvPr>
            <p:ph type="body" sz="quarter" idx="31"/>
          </p:nvPr>
        </p:nvSpPr>
        <p:spPr>
          <a:xfrm>
            <a:off x="976902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7" name="Text Placeholder 2">
            <a:extLst>
              <a:ext uri="{FF2B5EF4-FFF2-40B4-BE49-F238E27FC236}">
                <a16:creationId xmlns:a16="http://schemas.microsoft.com/office/drawing/2014/main" id="{60527BA6-8E7F-91F7-0FF5-EAFF7FBB237A}"/>
              </a:ext>
            </a:extLst>
          </p:cNvPr>
          <p:cNvSpPr>
            <a:spLocks noGrp="1"/>
          </p:cNvSpPr>
          <p:nvPr>
            <p:ph type="body" idx="14"/>
          </p:nvPr>
        </p:nvSpPr>
        <p:spPr>
          <a:xfrm>
            <a:off x="407988"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18" name="Text Placeholder 2">
            <a:extLst>
              <a:ext uri="{FF2B5EF4-FFF2-40B4-BE49-F238E27FC236}">
                <a16:creationId xmlns:a16="http://schemas.microsoft.com/office/drawing/2014/main" id="{25B7FD09-6933-9B2C-E660-44271E46576A}"/>
              </a:ext>
            </a:extLst>
          </p:cNvPr>
          <p:cNvSpPr>
            <a:spLocks noGrp="1"/>
          </p:cNvSpPr>
          <p:nvPr>
            <p:ph type="body" idx="16"/>
          </p:nvPr>
        </p:nvSpPr>
        <p:spPr>
          <a:xfrm>
            <a:off x="2711607"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0" name="Text Placeholder 2">
            <a:extLst>
              <a:ext uri="{FF2B5EF4-FFF2-40B4-BE49-F238E27FC236}">
                <a16:creationId xmlns:a16="http://schemas.microsoft.com/office/drawing/2014/main" id="{7E9BC9FF-8079-A9F7-940B-AD180B5C7111}"/>
              </a:ext>
            </a:extLst>
          </p:cNvPr>
          <p:cNvSpPr>
            <a:spLocks noGrp="1"/>
          </p:cNvSpPr>
          <p:nvPr>
            <p:ph type="body" idx="18"/>
          </p:nvPr>
        </p:nvSpPr>
        <p:spPr>
          <a:xfrm>
            <a:off x="5087880"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1" name="Text Placeholder 2">
            <a:extLst>
              <a:ext uri="{FF2B5EF4-FFF2-40B4-BE49-F238E27FC236}">
                <a16:creationId xmlns:a16="http://schemas.microsoft.com/office/drawing/2014/main" id="{8BE256EA-AF3A-004E-60D5-EB46182584F3}"/>
              </a:ext>
            </a:extLst>
          </p:cNvPr>
          <p:cNvSpPr>
            <a:spLocks noGrp="1"/>
          </p:cNvSpPr>
          <p:nvPr>
            <p:ph type="body" idx="20"/>
          </p:nvPr>
        </p:nvSpPr>
        <p:spPr>
          <a:xfrm>
            <a:off x="7392126"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2" name="Text Placeholder 2">
            <a:extLst>
              <a:ext uri="{FF2B5EF4-FFF2-40B4-BE49-F238E27FC236}">
                <a16:creationId xmlns:a16="http://schemas.microsoft.com/office/drawing/2014/main" id="{C3F0EB54-3301-1385-D27F-5E7B2877AC94}"/>
              </a:ext>
            </a:extLst>
          </p:cNvPr>
          <p:cNvSpPr>
            <a:spLocks noGrp="1"/>
          </p:cNvSpPr>
          <p:nvPr>
            <p:ph type="body" idx="22"/>
          </p:nvPr>
        </p:nvSpPr>
        <p:spPr>
          <a:xfrm>
            <a:off x="9768409" y="1844673"/>
            <a:ext cx="1584000" cy="1584000"/>
          </a:xfrm>
          <a:prstGeom prst="ellipse">
            <a:avLst/>
          </a:prstGeom>
          <a:solidFill>
            <a:schemeClr val="accent1"/>
          </a:solidFill>
        </p:spPr>
        <p:txBody>
          <a:bodyPr anchor="ctr" anchorCtr="0"/>
          <a:lstStyle>
            <a:lvl1pPr marL="0" indent="0" algn="ctr">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Tree>
    <p:extLst>
      <p:ext uri="{BB962C8B-B14F-4D97-AF65-F5344CB8AC3E}">
        <p14:creationId xmlns:p14="http://schemas.microsoft.com/office/powerpoint/2010/main" val="14345674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ocess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37AB8057-5B10-4860-BED8-96FD12809D40}"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6" name="Text Placeholder 12">
            <a:extLst>
              <a:ext uri="{FF2B5EF4-FFF2-40B4-BE49-F238E27FC236}">
                <a16:creationId xmlns:a16="http://schemas.microsoft.com/office/drawing/2014/main" id="{2909D46F-AC09-DECA-BACA-C1675FF98C92}"/>
              </a:ext>
            </a:extLst>
          </p:cNvPr>
          <p:cNvSpPr>
            <a:spLocks noGrp="1"/>
          </p:cNvSpPr>
          <p:nvPr>
            <p:ph type="body" sz="quarter" idx="15"/>
          </p:nvPr>
        </p:nvSpPr>
        <p:spPr>
          <a:xfrm>
            <a:off x="40798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9" name="Text Placeholder 12">
            <a:extLst>
              <a:ext uri="{FF2B5EF4-FFF2-40B4-BE49-F238E27FC236}">
                <a16:creationId xmlns:a16="http://schemas.microsoft.com/office/drawing/2014/main" id="{687E3998-D801-6A68-FC17-6DEBC7159F75}"/>
              </a:ext>
            </a:extLst>
          </p:cNvPr>
          <p:cNvSpPr>
            <a:spLocks noGrp="1"/>
          </p:cNvSpPr>
          <p:nvPr>
            <p:ph type="body" sz="quarter" idx="23"/>
          </p:nvPr>
        </p:nvSpPr>
        <p:spPr>
          <a:xfrm>
            <a:off x="271162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4" name="Text Placeholder 12">
            <a:extLst>
              <a:ext uri="{FF2B5EF4-FFF2-40B4-BE49-F238E27FC236}">
                <a16:creationId xmlns:a16="http://schemas.microsoft.com/office/drawing/2014/main" id="{D97F3D4F-F6AB-ED14-9484-30FEA1506137}"/>
              </a:ext>
            </a:extLst>
          </p:cNvPr>
          <p:cNvSpPr>
            <a:spLocks noGrp="1"/>
          </p:cNvSpPr>
          <p:nvPr>
            <p:ph type="body" sz="quarter" idx="29"/>
          </p:nvPr>
        </p:nvSpPr>
        <p:spPr>
          <a:xfrm>
            <a:off x="508819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5" name="Text Placeholder 12">
            <a:extLst>
              <a:ext uri="{FF2B5EF4-FFF2-40B4-BE49-F238E27FC236}">
                <a16:creationId xmlns:a16="http://schemas.microsoft.com/office/drawing/2014/main" id="{F5BB4B25-AFF9-AFEA-85BA-E387072E794C}"/>
              </a:ext>
            </a:extLst>
          </p:cNvPr>
          <p:cNvSpPr>
            <a:spLocks noGrp="1"/>
          </p:cNvSpPr>
          <p:nvPr>
            <p:ph type="body" sz="quarter" idx="30"/>
          </p:nvPr>
        </p:nvSpPr>
        <p:spPr>
          <a:xfrm>
            <a:off x="7392144" y="3573016"/>
            <a:ext cx="2088232"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6" name="Text Placeholder 12">
            <a:extLst>
              <a:ext uri="{FF2B5EF4-FFF2-40B4-BE49-F238E27FC236}">
                <a16:creationId xmlns:a16="http://schemas.microsoft.com/office/drawing/2014/main" id="{ADB44BCB-11F4-E11F-6050-6499858CFA4B}"/>
              </a:ext>
            </a:extLst>
          </p:cNvPr>
          <p:cNvSpPr>
            <a:spLocks noGrp="1"/>
          </p:cNvSpPr>
          <p:nvPr>
            <p:ph type="body" sz="quarter" idx="31"/>
          </p:nvPr>
        </p:nvSpPr>
        <p:spPr>
          <a:xfrm>
            <a:off x="9769028" y="3573016"/>
            <a:ext cx="2015604" cy="2303909"/>
          </a:xfrm>
        </p:spPr>
        <p:txBody>
          <a:bodyPr/>
          <a:lstStyle>
            <a:lvl1pPr>
              <a:defRPr sz="1000"/>
            </a:lvl1pPr>
            <a:lvl2pPr marL="182563" indent="-182563">
              <a:defRPr sz="1000"/>
            </a:lvl2pPr>
            <a:lvl3pPr marL="355600" indent="-173038">
              <a:defRPr sz="1000"/>
            </a:lvl3pPr>
            <a:lvl4pPr marL="539750" indent="-184150">
              <a:defRPr sz="1000"/>
            </a:lvl4pPr>
            <a:lvl5pPr marL="722313" indent="-182563">
              <a:defRPr sz="1000"/>
            </a:lvl5pPr>
            <a:lvl6pPr marL="895350" indent="-173038">
              <a:defRPr sz="1000"/>
            </a:lvl6pPr>
            <a:lvl7pPr marL="1077913" indent="-182563">
              <a:defRPr sz="1000"/>
            </a:lvl7pPr>
            <a:lvl8pPr marL="1250950" indent="-173038">
              <a:defRPr sz="1000"/>
            </a:lvl8pPr>
            <a:lvl9pPr marL="1433513" indent="-182563">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7" name="Text Placeholder 2">
            <a:extLst>
              <a:ext uri="{FF2B5EF4-FFF2-40B4-BE49-F238E27FC236}">
                <a16:creationId xmlns:a16="http://schemas.microsoft.com/office/drawing/2014/main" id="{60527BA6-8E7F-91F7-0FF5-EAFF7FBB237A}"/>
              </a:ext>
            </a:extLst>
          </p:cNvPr>
          <p:cNvSpPr>
            <a:spLocks noGrp="1"/>
          </p:cNvSpPr>
          <p:nvPr>
            <p:ph type="body" idx="14"/>
          </p:nvPr>
        </p:nvSpPr>
        <p:spPr>
          <a:xfrm>
            <a:off x="407988"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18" name="Text Placeholder 2">
            <a:extLst>
              <a:ext uri="{FF2B5EF4-FFF2-40B4-BE49-F238E27FC236}">
                <a16:creationId xmlns:a16="http://schemas.microsoft.com/office/drawing/2014/main" id="{25B7FD09-6933-9B2C-E660-44271E46576A}"/>
              </a:ext>
            </a:extLst>
          </p:cNvPr>
          <p:cNvSpPr>
            <a:spLocks noGrp="1"/>
          </p:cNvSpPr>
          <p:nvPr>
            <p:ph type="body" idx="16"/>
          </p:nvPr>
        </p:nvSpPr>
        <p:spPr>
          <a:xfrm>
            <a:off x="2711607"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0" name="Text Placeholder 2">
            <a:extLst>
              <a:ext uri="{FF2B5EF4-FFF2-40B4-BE49-F238E27FC236}">
                <a16:creationId xmlns:a16="http://schemas.microsoft.com/office/drawing/2014/main" id="{7E9BC9FF-8079-A9F7-940B-AD180B5C7111}"/>
              </a:ext>
            </a:extLst>
          </p:cNvPr>
          <p:cNvSpPr>
            <a:spLocks noGrp="1"/>
          </p:cNvSpPr>
          <p:nvPr>
            <p:ph type="body" idx="18"/>
          </p:nvPr>
        </p:nvSpPr>
        <p:spPr>
          <a:xfrm>
            <a:off x="5087880"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1" name="Text Placeholder 2">
            <a:extLst>
              <a:ext uri="{FF2B5EF4-FFF2-40B4-BE49-F238E27FC236}">
                <a16:creationId xmlns:a16="http://schemas.microsoft.com/office/drawing/2014/main" id="{8BE256EA-AF3A-004E-60D5-EB46182584F3}"/>
              </a:ext>
            </a:extLst>
          </p:cNvPr>
          <p:cNvSpPr>
            <a:spLocks noGrp="1"/>
          </p:cNvSpPr>
          <p:nvPr>
            <p:ph type="body" idx="20"/>
          </p:nvPr>
        </p:nvSpPr>
        <p:spPr>
          <a:xfrm>
            <a:off x="7392126"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
        <p:nvSpPr>
          <p:cNvPr id="22" name="Text Placeholder 2">
            <a:extLst>
              <a:ext uri="{FF2B5EF4-FFF2-40B4-BE49-F238E27FC236}">
                <a16:creationId xmlns:a16="http://schemas.microsoft.com/office/drawing/2014/main" id="{C3F0EB54-3301-1385-D27F-5E7B2877AC94}"/>
              </a:ext>
            </a:extLst>
          </p:cNvPr>
          <p:cNvSpPr>
            <a:spLocks noGrp="1"/>
          </p:cNvSpPr>
          <p:nvPr>
            <p:ph type="body" idx="22"/>
          </p:nvPr>
        </p:nvSpPr>
        <p:spPr>
          <a:xfrm>
            <a:off x="9768409" y="1844673"/>
            <a:ext cx="1584000" cy="1584000"/>
          </a:xfrm>
          <a:prstGeom prst="ellipse">
            <a:avLst/>
          </a:prstGeom>
          <a:solidFill>
            <a:schemeClr val="tx1"/>
          </a:solidFill>
        </p:spPr>
        <p:txBody>
          <a:bodyPr anchor="ctr" anchorCtr="0"/>
          <a:lstStyle>
            <a:lvl1pPr marL="0" indent="0" algn="ctr">
              <a:buNone/>
              <a:defRPr sz="12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a:p>
        </p:txBody>
      </p:sp>
    </p:spTree>
    <p:extLst>
      <p:ext uri="{BB962C8B-B14F-4D97-AF65-F5344CB8AC3E}">
        <p14:creationId xmlns:p14="http://schemas.microsoft.com/office/powerpoint/2010/main" val="16002437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96E9-BA5C-FE6D-29D4-7D5BDF67EBC0}"/>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7B35A839-C462-B1DD-93DB-75C65FA0354B}"/>
              </a:ext>
            </a:extLst>
          </p:cNvPr>
          <p:cNvSpPr>
            <a:spLocks noGrp="1"/>
          </p:cNvSpPr>
          <p:nvPr>
            <p:ph type="dt" sz="half" idx="10"/>
          </p:nvPr>
        </p:nvSpPr>
        <p:spPr/>
        <p:txBody>
          <a:bodyPr/>
          <a:lstStyle/>
          <a:p>
            <a:fld id="{FC7F2E32-AC6D-4E1D-AAFC-F622DB4341FB}" type="datetime1">
              <a:rPr lang="fi-FI" smtClean="0"/>
              <a:t>7.11.2024</a:t>
            </a:fld>
            <a:endParaRPr lang="fi-FI"/>
          </a:p>
        </p:txBody>
      </p:sp>
      <p:sp>
        <p:nvSpPr>
          <p:cNvPr id="4" name="Footer Placeholder 3">
            <a:extLst>
              <a:ext uri="{FF2B5EF4-FFF2-40B4-BE49-F238E27FC236}">
                <a16:creationId xmlns:a16="http://schemas.microsoft.com/office/drawing/2014/main" id="{EC323428-9C34-BE00-F14D-566DEEC4E56C}"/>
              </a:ext>
            </a:extLst>
          </p:cNvPr>
          <p:cNvSpPr>
            <a:spLocks noGrp="1"/>
          </p:cNvSpPr>
          <p:nvPr>
            <p:ph type="ftr" sz="quarter" idx="11"/>
          </p:nvPr>
        </p:nvSpPr>
        <p:spPr/>
        <p:txBody>
          <a:bodyPr/>
          <a:lstStyle/>
          <a:p>
            <a:r>
              <a:rPr lang="fi-FI"/>
              <a:t>Presenter Name</a:t>
            </a:r>
          </a:p>
        </p:txBody>
      </p:sp>
      <p:sp>
        <p:nvSpPr>
          <p:cNvPr id="5" name="Slide Number Placeholder 4">
            <a:extLst>
              <a:ext uri="{FF2B5EF4-FFF2-40B4-BE49-F238E27FC236}">
                <a16:creationId xmlns:a16="http://schemas.microsoft.com/office/drawing/2014/main" id="{67C2FB49-CD3A-1DDD-E564-703C4FE25362}"/>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2907908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CC-BY 4.0">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GB"/>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fld id="{902B713C-1AD0-4543-B2F4-1DAA3A1BAA6D}" type="datetime1">
              <a:rPr lang="fi-FI" smtClean="0"/>
              <a:t>7.11.2024</a:t>
            </a:fld>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fld id="{D701140D-C14F-41CA-99FC-0EF83E8DA40A}" type="slidenum">
              <a:rPr lang="fi-FI" smtClean="0"/>
              <a:pPr/>
              <a:t>‹#›</a:t>
            </a:fld>
            <a:endParaRPr lang="fi-FI"/>
          </a:p>
        </p:txBody>
      </p:sp>
      <p:sp>
        <p:nvSpPr>
          <p:cNvPr id="7" name="Footer Placeholder 23">
            <a:extLst>
              <a:ext uri="{FF2B5EF4-FFF2-40B4-BE49-F238E27FC236}">
                <a16:creationId xmlns:a16="http://schemas.microsoft.com/office/drawing/2014/main" id="{FCC3E25D-5FFA-8583-6320-58A891113814}"/>
              </a:ext>
            </a:extLst>
          </p:cNvPr>
          <p:cNvSpPr>
            <a:spLocks noGrp="1"/>
          </p:cNvSpPr>
          <p:nvPr>
            <p:ph type="ftr" sz="quarter" idx="11"/>
          </p:nvPr>
        </p:nvSpPr>
        <p:spPr>
          <a:xfrm>
            <a:off x="3071664" y="6309320"/>
            <a:ext cx="7128792" cy="143869"/>
          </a:xfrm>
        </p:spPr>
        <p:txBody>
          <a:bodyPr/>
          <a:lstStyle/>
          <a:p>
            <a:r>
              <a:rPr lang="fi-FI"/>
              <a:t>Presenter Name</a:t>
            </a:r>
          </a:p>
        </p:txBody>
      </p:sp>
      <p:pic>
        <p:nvPicPr>
          <p:cNvPr id="8" name="Picture 7" descr="Icon&#10;&#10;Description automatically generated">
            <a:hlinkClick r:id="rId2"/>
            <a:extLst>
              <a:ext uri="{FF2B5EF4-FFF2-40B4-BE49-F238E27FC236}">
                <a16:creationId xmlns:a16="http://schemas.microsoft.com/office/drawing/2014/main" id="{F108979D-2C35-8DF7-C967-157BD0DD7FD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tretch>
            <a:fillRect/>
          </a:stretch>
        </p:blipFill>
        <p:spPr>
          <a:xfrm>
            <a:off x="839456" y="6093296"/>
            <a:ext cx="360000" cy="360000"/>
          </a:xfrm>
          <a:prstGeom prst="rect">
            <a:avLst/>
          </a:prstGeom>
        </p:spPr>
      </p:pic>
      <p:pic>
        <p:nvPicPr>
          <p:cNvPr id="9" name="Picture 8" descr="Icon&#10;&#10;Description automatically generated">
            <a:hlinkClick r:id="rId2"/>
            <a:extLst>
              <a:ext uri="{FF2B5EF4-FFF2-40B4-BE49-F238E27FC236}">
                <a16:creationId xmlns:a16="http://schemas.microsoft.com/office/drawing/2014/main" id="{C1BC6918-6C5B-C3AF-A51B-FB591F80BF0B}"/>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tretch>
            <a:fillRect/>
          </a:stretch>
        </p:blipFill>
        <p:spPr>
          <a:xfrm>
            <a:off x="407988" y="6093296"/>
            <a:ext cx="360000" cy="360000"/>
          </a:xfrm>
          <a:prstGeom prst="rect">
            <a:avLst/>
          </a:prstGeom>
        </p:spPr>
      </p:pic>
      <p:sp>
        <p:nvSpPr>
          <p:cNvPr id="10" name="TextBox 9">
            <a:extLst>
              <a:ext uri="{FF2B5EF4-FFF2-40B4-BE49-F238E27FC236}">
                <a16:creationId xmlns:a16="http://schemas.microsoft.com/office/drawing/2014/main" id="{0C85E044-ACE3-4A12-B709-E06CC826CC30}"/>
              </a:ext>
            </a:extLst>
          </p:cNvPr>
          <p:cNvSpPr txBox="1"/>
          <p:nvPr/>
        </p:nvSpPr>
        <p:spPr>
          <a:xfrm>
            <a:off x="1271696" y="6093296"/>
            <a:ext cx="1799968" cy="360040"/>
          </a:xfrm>
          <a:prstGeom prst="rect">
            <a:avLst/>
          </a:prstGeom>
          <a:noFill/>
        </p:spPr>
        <p:txBody>
          <a:bodyPr wrap="square" lIns="0" tIns="0" rIns="0" bIns="0" rtlCol="0" anchor="ctr" anchorCtr="0">
            <a:noAutofit/>
          </a:bodyPr>
          <a:lstStyle/>
          <a:p>
            <a:pPr algn="l"/>
            <a:r>
              <a:rPr lang="en-GB" sz="800">
                <a:solidFill>
                  <a:schemeClr val="tx1"/>
                </a:solidFill>
                <a:effectLst/>
              </a:rPr>
              <a:t>Content is available under</a:t>
            </a:r>
          </a:p>
          <a:p>
            <a:pPr algn="l"/>
            <a:r>
              <a:rPr lang="en-GB" sz="800">
                <a:solidFill>
                  <a:schemeClr val="tx1"/>
                </a:solidFill>
                <a:effectLst/>
              </a:rPr>
              <a:t>CC BY 4.0 unless otherwise stated</a:t>
            </a:r>
          </a:p>
        </p:txBody>
      </p:sp>
      <p:sp>
        <p:nvSpPr>
          <p:cNvPr id="13" name="Freeform 21">
            <a:extLst>
              <a:ext uri="{FF2B5EF4-FFF2-40B4-BE49-F238E27FC236}">
                <a16:creationId xmlns:a16="http://schemas.microsoft.com/office/drawing/2014/main" id="{A377058E-88AF-AA01-316F-ADFE2F8E1AD8}"/>
              </a:ext>
            </a:extLst>
          </p:cNvPr>
          <p:cNvSpPr>
            <a:spLocks noChangeAspect="1" noEditPoints="1"/>
          </p:cNvSpPr>
          <p:nvPr userDrawn="1"/>
        </p:nvSpPr>
        <p:spPr bwMode="auto">
          <a:xfrm>
            <a:off x="407368" y="432000"/>
            <a:ext cx="2919483" cy="540000"/>
          </a:xfrm>
          <a:custGeom>
            <a:avLst/>
            <a:gdLst>
              <a:gd name="T0" fmla="*/ 3272 w 3352"/>
              <a:gd name="T1" fmla="*/ 689 h 1240"/>
              <a:gd name="T2" fmla="*/ 3313 w 3352"/>
              <a:gd name="T3" fmla="*/ 815 h 1240"/>
              <a:gd name="T4" fmla="*/ 3256 w 3352"/>
              <a:gd name="T5" fmla="*/ 563 h 1240"/>
              <a:gd name="T6" fmla="*/ 386 w 3352"/>
              <a:gd name="T7" fmla="*/ 781 h 1240"/>
              <a:gd name="T8" fmla="*/ 1099 w 3352"/>
              <a:gd name="T9" fmla="*/ 210 h 1240"/>
              <a:gd name="T10" fmla="*/ 1280 w 3352"/>
              <a:gd name="T11" fmla="*/ 178 h 1240"/>
              <a:gd name="T12" fmla="*/ 1276 w 3352"/>
              <a:gd name="T13" fmla="*/ 96 h 1240"/>
              <a:gd name="T14" fmla="*/ 1279 w 3352"/>
              <a:gd name="T15" fmla="*/ 226 h 1240"/>
              <a:gd name="T16" fmla="*/ 1447 w 3352"/>
              <a:gd name="T17" fmla="*/ 282 h 1240"/>
              <a:gd name="T18" fmla="*/ 1510 w 3352"/>
              <a:gd name="T19" fmla="*/ 327 h 1240"/>
              <a:gd name="T20" fmla="*/ 1586 w 3352"/>
              <a:gd name="T21" fmla="*/ 160 h 1240"/>
              <a:gd name="T22" fmla="*/ 1555 w 3352"/>
              <a:gd name="T23" fmla="*/ 176 h 1240"/>
              <a:gd name="T24" fmla="*/ 1790 w 3352"/>
              <a:gd name="T25" fmla="*/ 270 h 1240"/>
              <a:gd name="T26" fmla="*/ 1709 w 3352"/>
              <a:gd name="T27" fmla="*/ 266 h 1240"/>
              <a:gd name="T28" fmla="*/ 1912 w 3352"/>
              <a:gd name="T29" fmla="*/ 104 h 1240"/>
              <a:gd name="T30" fmla="*/ 1966 w 3352"/>
              <a:gd name="T31" fmla="*/ 62 h 1240"/>
              <a:gd name="T32" fmla="*/ 1959 w 3352"/>
              <a:gd name="T33" fmla="*/ 98 h 1240"/>
              <a:gd name="T34" fmla="*/ 2176 w 3352"/>
              <a:gd name="T35" fmla="*/ 98 h 1240"/>
              <a:gd name="T36" fmla="*/ 2215 w 3352"/>
              <a:gd name="T37" fmla="*/ 268 h 1240"/>
              <a:gd name="T38" fmla="*/ 2172 w 3352"/>
              <a:gd name="T39" fmla="*/ 164 h 1240"/>
              <a:gd name="T40" fmla="*/ 2428 w 3352"/>
              <a:gd name="T41" fmla="*/ 168 h 1240"/>
              <a:gd name="T42" fmla="*/ 2458 w 3352"/>
              <a:gd name="T43" fmla="*/ 282 h 1240"/>
              <a:gd name="T44" fmla="*/ 2419 w 3352"/>
              <a:gd name="T45" fmla="*/ 286 h 1240"/>
              <a:gd name="T46" fmla="*/ 2383 w 3352"/>
              <a:gd name="T47" fmla="*/ 102 h 1240"/>
              <a:gd name="T48" fmla="*/ 2494 w 3352"/>
              <a:gd name="T49" fmla="*/ 2 h 1240"/>
              <a:gd name="T50" fmla="*/ 2591 w 3352"/>
              <a:gd name="T51" fmla="*/ 284 h 1240"/>
              <a:gd name="T52" fmla="*/ 2638 w 3352"/>
              <a:gd name="T53" fmla="*/ 367 h 1240"/>
              <a:gd name="T54" fmla="*/ 1113 w 3352"/>
              <a:gd name="T55" fmla="*/ 517 h 1240"/>
              <a:gd name="T56" fmla="*/ 1164 w 3352"/>
              <a:gd name="T57" fmla="*/ 729 h 1240"/>
              <a:gd name="T58" fmla="*/ 1090 w 3352"/>
              <a:gd name="T59" fmla="*/ 723 h 1240"/>
              <a:gd name="T60" fmla="*/ 1048 w 3352"/>
              <a:gd name="T61" fmla="*/ 543 h 1240"/>
              <a:gd name="T62" fmla="*/ 1214 w 3352"/>
              <a:gd name="T63" fmla="*/ 769 h 1240"/>
              <a:gd name="T64" fmla="*/ 1286 w 3352"/>
              <a:gd name="T65" fmla="*/ 575 h 1240"/>
              <a:gd name="T66" fmla="*/ 1242 w 3352"/>
              <a:gd name="T67" fmla="*/ 733 h 1240"/>
              <a:gd name="T68" fmla="*/ 1361 w 3352"/>
              <a:gd name="T69" fmla="*/ 559 h 1240"/>
              <a:gd name="T70" fmla="*/ 1362 w 3352"/>
              <a:gd name="T71" fmla="*/ 603 h 1240"/>
              <a:gd name="T72" fmla="*/ 1508 w 3352"/>
              <a:gd name="T73" fmla="*/ 541 h 1240"/>
              <a:gd name="T74" fmla="*/ 1521 w 3352"/>
              <a:gd name="T75" fmla="*/ 727 h 1240"/>
              <a:gd name="T76" fmla="*/ 1493 w 3352"/>
              <a:gd name="T77" fmla="*/ 723 h 1240"/>
              <a:gd name="T78" fmla="*/ 1653 w 3352"/>
              <a:gd name="T79" fmla="*/ 543 h 1240"/>
              <a:gd name="T80" fmla="*/ 1657 w 3352"/>
              <a:gd name="T81" fmla="*/ 719 h 1240"/>
              <a:gd name="T82" fmla="*/ 1634 w 3352"/>
              <a:gd name="T83" fmla="*/ 733 h 1240"/>
              <a:gd name="T84" fmla="*/ 1875 w 3352"/>
              <a:gd name="T85" fmla="*/ 543 h 1240"/>
              <a:gd name="T86" fmla="*/ 1894 w 3352"/>
              <a:gd name="T87" fmla="*/ 729 h 1240"/>
              <a:gd name="T88" fmla="*/ 1866 w 3352"/>
              <a:gd name="T89" fmla="*/ 719 h 1240"/>
              <a:gd name="T90" fmla="*/ 2014 w 3352"/>
              <a:gd name="T91" fmla="*/ 503 h 1240"/>
              <a:gd name="T92" fmla="*/ 2279 w 3352"/>
              <a:gd name="T93" fmla="*/ 549 h 1240"/>
              <a:gd name="T94" fmla="*/ 2265 w 3352"/>
              <a:gd name="T95" fmla="*/ 615 h 1240"/>
              <a:gd name="T96" fmla="*/ 2440 w 3352"/>
              <a:gd name="T97" fmla="*/ 803 h 1240"/>
              <a:gd name="T98" fmla="*/ 2389 w 3352"/>
              <a:gd name="T99" fmla="*/ 549 h 1240"/>
              <a:gd name="T100" fmla="*/ 2428 w 3352"/>
              <a:gd name="T101" fmla="*/ 723 h 1240"/>
              <a:gd name="T102" fmla="*/ 2407 w 3352"/>
              <a:gd name="T103" fmla="*/ 723 h 1240"/>
              <a:gd name="T104" fmla="*/ 2521 w 3352"/>
              <a:gd name="T105" fmla="*/ 513 h 1240"/>
              <a:gd name="T106" fmla="*/ 2671 w 3352"/>
              <a:gd name="T107" fmla="*/ 619 h 1240"/>
              <a:gd name="T108" fmla="*/ 2693 w 3352"/>
              <a:gd name="T109" fmla="*/ 663 h 1240"/>
              <a:gd name="T110" fmla="*/ 2732 w 3352"/>
              <a:gd name="T111" fmla="*/ 721 h 1240"/>
              <a:gd name="T112" fmla="*/ 2771 w 3352"/>
              <a:gd name="T113" fmla="*/ 611 h 1240"/>
              <a:gd name="T114" fmla="*/ 2829 w 3352"/>
              <a:gd name="T115" fmla="*/ 599 h 1240"/>
              <a:gd name="T116" fmla="*/ 2875 w 3352"/>
              <a:gd name="T117" fmla="*/ 735 h 1240"/>
              <a:gd name="T118" fmla="*/ 2885 w 3352"/>
              <a:gd name="T119" fmla="*/ 591 h 1240"/>
              <a:gd name="T120" fmla="*/ 2993 w 3352"/>
              <a:gd name="T121" fmla="*/ 623 h 1240"/>
              <a:gd name="T122" fmla="*/ 3074 w 3352"/>
              <a:gd name="T123" fmla="*/ 505 h 1240"/>
              <a:gd name="T124" fmla="*/ 3212 w 3352"/>
              <a:gd name="T125" fmla="*/ 59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2" h="1240">
                <a:moveTo>
                  <a:pt x="3295" y="727"/>
                </a:moveTo>
                <a:lnTo>
                  <a:pt x="3301" y="727"/>
                </a:lnTo>
                <a:lnTo>
                  <a:pt x="3303" y="725"/>
                </a:lnTo>
                <a:lnTo>
                  <a:pt x="3306" y="723"/>
                </a:lnTo>
                <a:lnTo>
                  <a:pt x="3310" y="717"/>
                </a:lnTo>
                <a:lnTo>
                  <a:pt x="3312" y="715"/>
                </a:lnTo>
                <a:lnTo>
                  <a:pt x="3313" y="711"/>
                </a:lnTo>
                <a:lnTo>
                  <a:pt x="3316" y="701"/>
                </a:lnTo>
                <a:lnTo>
                  <a:pt x="3318" y="689"/>
                </a:lnTo>
                <a:lnTo>
                  <a:pt x="3320" y="677"/>
                </a:lnTo>
                <a:lnTo>
                  <a:pt x="3320" y="661"/>
                </a:lnTo>
                <a:lnTo>
                  <a:pt x="3320" y="647"/>
                </a:lnTo>
                <a:lnTo>
                  <a:pt x="3318" y="633"/>
                </a:lnTo>
                <a:lnTo>
                  <a:pt x="3316" y="621"/>
                </a:lnTo>
                <a:lnTo>
                  <a:pt x="3313" y="611"/>
                </a:lnTo>
                <a:lnTo>
                  <a:pt x="3312" y="607"/>
                </a:lnTo>
                <a:lnTo>
                  <a:pt x="3310" y="603"/>
                </a:lnTo>
                <a:lnTo>
                  <a:pt x="3308" y="601"/>
                </a:lnTo>
                <a:lnTo>
                  <a:pt x="3306" y="597"/>
                </a:lnTo>
                <a:lnTo>
                  <a:pt x="3301" y="595"/>
                </a:lnTo>
                <a:lnTo>
                  <a:pt x="3298" y="593"/>
                </a:lnTo>
                <a:lnTo>
                  <a:pt x="3295" y="593"/>
                </a:lnTo>
                <a:lnTo>
                  <a:pt x="3289" y="595"/>
                </a:lnTo>
                <a:lnTo>
                  <a:pt x="3284" y="599"/>
                </a:lnTo>
                <a:lnTo>
                  <a:pt x="3282" y="601"/>
                </a:lnTo>
                <a:lnTo>
                  <a:pt x="3280" y="603"/>
                </a:lnTo>
                <a:lnTo>
                  <a:pt x="3278" y="607"/>
                </a:lnTo>
                <a:lnTo>
                  <a:pt x="3277" y="613"/>
                </a:lnTo>
                <a:lnTo>
                  <a:pt x="3274" y="623"/>
                </a:lnTo>
                <a:lnTo>
                  <a:pt x="3272" y="635"/>
                </a:lnTo>
                <a:lnTo>
                  <a:pt x="3271" y="647"/>
                </a:lnTo>
                <a:lnTo>
                  <a:pt x="3270" y="661"/>
                </a:lnTo>
                <a:lnTo>
                  <a:pt x="3271" y="675"/>
                </a:lnTo>
                <a:lnTo>
                  <a:pt x="3272" y="689"/>
                </a:lnTo>
                <a:lnTo>
                  <a:pt x="3274" y="701"/>
                </a:lnTo>
                <a:lnTo>
                  <a:pt x="3277" y="709"/>
                </a:lnTo>
                <a:lnTo>
                  <a:pt x="3280" y="717"/>
                </a:lnTo>
                <a:lnTo>
                  <a:pt x="3285" y="723"/>
                </a:lnTo>
                <a:lnTo>
                  <a:pt x="3289" y="727"/>
                </a:lnTo>
                <a:lnTo>
                  <a:pt x="3295" y="727"/>
                </a:lnTo>
                <a:close/>
                <a:moveTo>
                  <a:pt x="3294" y="873"/>
                </a:moveTo>
                <a:lnTo>
                  <a:pt x="3283" y="873"/>
                </a:lnTo>
                <a:lnTo>
                  <a:pt x="3273" y="869"/>
                </a:lnTo>
                <a:lnTo>
                  <a:pt x="3269" y="865"/>
                </a:lnTo>
                <a:lnTo>
                  <a:pt x="3265" y="863"/>
                </a:lnTo>
                <a:lnTo>
                  <a:pt x="3261" y="859"/>
                </a:lnTo>
                <a:lnTo>
                  <a:pt x="3257" y="855"/>
                </a:lnTo>
                <a:lnTo>
                  <a:pt x="3254" y="849"/>
                </a:lnTo>
                <a:lnTo>
                  <a:pt x="3251" y="845"/>
                </a:lnTo>
                <a:lnTo>
                  <a:pt x="3248" y="839"/>
                </a:lnTo>
                <a:lnTo>
                  <a:pt x="3246" y="833"/>
                </a:lnTo>
                <a:lnTo>
                  <a:pt x="3244" y="827"/>
                </a:lnTo>
                <a:lnTo>
                  <a:pt x="3243" y="821"/>
                </a:lnTo>
                <a:lnTo>
                  <a:pt x="3242" y="815"/>
                </a:lnTo>
                <a:lnTo>
                  <a:pt x="3241" y="807"/>
                </a:lnTo>
                <a:lnTo>
                  <a:pt x="3271" y="799"/>
                </a:lnTo>
                <a:lnTo>
                  <a:pt x="3272" y="805"/>
                </a:lnTo>
                <a:lnTo>
                  <a:pt x="3274" y="809"/>
                </a:lnTo>
                <a:lnTo>
                  <a:pt x="3276" y="815"/>
                </a:lnTo>
                <a:lnTo>
                  <a:pt x="3279" y="819"/>
                </a:lnTo>
                <a:lnTo>
                  <a:pt x="3282" y="821"/>
                </a:lnTo>
                <a:lnTo>
                  <a:pt x="3286" y="825"/>
                </a:lnTo>
                <a:lnTo>
                  <a:pt x="3290" y="825"/>
                </a:lnTo>
                <a:lnTo>
                  <a:pt x="3295" y="827"/>
                </a:lnTo>
                <a:lnTo>
                  <a:pt x="3300" y="825"/>
                </a:lnTo>
                <a:lnTo>
                  <a:pt x="3305" y="823"/>
                </a:lnTo>
                <a:lnTo>
                  <a:pt x="3309" y="821"/>
                </a:lnTo>
                <a:lnTo>
                  <a:pt x="3313" y="815"/>
                </a:lnTo>
                <a:lnTo>
                  <a:pt x="3314" y="813"/>
                </a:lnTo>
                <a:lnTo>
                  <a:pt x="3316" y="809"/>
                </a:lnTo>
                <a:lnTo>
                  <a:pt x="3318" y="803"/>
                </a:lnTo>
                <a:lnTo>
                  <a:pt x="3319" y="793"/>
                </a:lnTo>
                <a:lnTo>
                  <a:pt x="3320" y="781"/>
                </a:lnTo>
                <a:lnTo>
                  <a:pt x="3320" y="739"/>
                </a:lnTo>
                <a:lnTo>
                  <a:pt x="3317" y="745"/>
                </a:lnTo>
                <a:lnTo>
                  <a:pt x="3314" y="753"/>
                </a:lnTo>
                <a:lnTo>
                  <a:pt x="3311" y="759"/>
                </a:lnTo>
                <a:lnTo>
                  <a:pt x="3307" y="765"/>
                </a:lnTo>
                <a:lnTo>
                  <a:pt x="3303" y="769"/>
                </a:lnTo>
                <a:lnTo>
                  <a:pt x="3297" y="773"/>
                </a:lnTo>
                <a:lnTo>
                  <a:pt x="3291" y="775"/>
                </a:lnTo>
                <a:lnTo>
                  <a:pt x="3285" y="777"/>
                </a:lnTo>
                <a:lnTo>
                  <a:pt x="3278" y="775"/>
                </a:lnTo>
                <a:lnTo>
                  <a:pt x="3272" y="773"/>
                </a:lnTo>
                <a:lnTo>
                  <a:pt x="3266" y="769"/>
                </a:lnTo>
                <a:lnTo>
                  <a:pt x="3261" y="765"/>
                </a:lnTo>
                <a:lnTo>
                  <a:pt x="3256" y="757"/>
                </a:lnTo>
                <a:lnTo>
                  <a:pt x="3251" y="749"/>
                </a:lnTo>
                <a:lnTo>
                  <a:pt x="3249" y="743"/>
                </a:lnTo>
                <a:lnTo>
                  <a:pt x="3247" y="739"/>
                </a:lnTo>
                <a:lnTo>
                  <a:pt x="3243" y="727"/>
                </a:lnTo>
                <a:lnTo>
                  <a:pt x="3241" y="713"/>
                </a:lnTo>
                <a:lnTo>
                  <a:pt x="3239" y="697"/>
                </a:lnTo>
                <a:lnTo>
                  <a:pt x="3237" y="681"/>
                </a:lnTo>
                <a:lnTo>
                  <a:pt x="3237" y="661"/>
                </a:lnTo>
                <a:lnTo>
                  <a:pt x="3237" y="643"/>
                </a:lnTo>
                <a:lnTo>
                  <a:pt x="3239" y="625"/>
                </a:lnTo>
                <a:lnTo>
                  <a:pt x="3241" y="609"/>
                </a:lnTo>
                <a:lnTo>
                  <a:pt x="3244" y="595"/>
                </a:lnTo>
                <a:lnTo>
                  <a:pt x="3247" y="583"/>
                </a:lnTo>
                <a:lnTo>
                  <a:pt x="3251" y="571"/>
                </a:lnTo>
                <a:lnTo>
                  <a:pt x="3256" y="563"/>
                </a:lnTo>
                <a:lnTo>
                  <a:pt x="3258" y="559"/>
                </a:lnTo>
                <a:lnTo>
                  <a:pt x="3261" y="555"/>
                </a:lnTo>
                <a:lnTo>
                  <a:pt x="3267" y="549"/>
                </a:lnTo>
                <a:lnTo>
                  <a:pt x="3272" y="545"/>
                </a:lnTo>
                <a:lnTo>
                  <a:pt x="3278" y="543"/>
                </a:lnTo>
                <a:lnTo>
                  <a:pt x="3285" y="541"/>
                </a:lnTo>
                <a:lnTo>
                  <a:pt x="3289" y="541"/>
                </a:lnTo>
                <a:lnTo>
                  <a:pt x="3294" y="543"/>
                </a:lnTo>
                <a:lnTo>
                  <a:pt x="3298" y="545"/>
                </a:lnTo>
                <a:lnTo>
                  <a:pt x="3301" y="547"/>
                </a:lnTo>
                <a:lnTo>
                  <a:pt x="3304" y="551"/>
                </a:lnTo>
                <a:lnTo>
                  <a:pt x="3307" y="555"/>
                </a:lnTo>
                <a:lnTo>
                  <a:pt x="3310" y="559"/>
                </a:lnTo>
                <a:lnTo>
                  <a:pt x="3312" y="565"/>
                </a:lnTo>
                <a:lnTo>
                  <a:pt x="3316" y="575"/>
                </a:lnTo>
                <a:lnTo>
                  <a:pt x="3318" y="583"/>
                </a:lnTo>
                <a:lnTo>
                  <a:pt x="3320" y="545"/>
                </a:lnTo>
                <a:lnTo>
                  <a:pt x="3352" y="545"/>
                </a:lnTo>
                <a:lnTo>
                  <a:pt x="3352" y="783"/>
                </a:lnTo>
                <a:lnTo>
                  <a:pt x="3352" y="797"/>
                </a:lnTo>
                <a:lnTo>
                  <a:pt x="3351" y="803"/>
                </a:lnTo>
                <a:lnTo>
                  <a:pt x="3350" y="809"/>
                </a:lnTo>
                <a:lnTo>
                  <a:pt x="3348" y="821"/>
                </a:lnTo>
                <a:lnTo>
                  <a:pt x="3345" y="833"/>
                </a:lnTo>
                <a:lnTo>
                  <a:pt x="3341" y="843"/>
                </a:lnTo>
                <a:lnTo>
                  <a:pt x="3336" y="851"/>
                </a:lnTo>
                <a:lnTo>
                  <a:pt x="3330" y="857"/>
                </a:lnTo>
                <a:lnTo>
                  <a:pt x="3324" y="863"/>
                </a:lnTo>
                <a:lnTo>
                  <a:pt x="3318" y="867"/>
                </a:lnTo>
                <a:lnTo>
                  <a:pt x="3314" y="869"/>
                </a:lnTo>
                <a:lnTo>
                  <a:pt x="3310" y="871"/>
                </a:lnTo>
                <a:lnTo>
                  <a:pt x="3303" y="873"/>
                </a:lnTo>
                <a:lnTo>
                  <a:pt x="3294" y="873"/>
                </a:lnTo>
                <a:close/>
                <a:moveTo>
                  <a:pt x="386" y="781"/>
                </a:moveTo>
                <a:lnTo>
                  <a:pt x="310" y="343"/>
                </a:lnTo>
                <a:lnTo>
                  <a:pt x="234" y="781"/>
                </a:lnTo>
                <a:lnTo>
                  <a:pt x="386" y="781"/>
                </a:lnTo>
                <a:close/>
                <a:moveTo>
                  <a:pt x="619" y="1240"/>
                </a:moveTo>
                <a:lnTo>
                  <a:pt x="466" y="1240"/>
                </a:lnTo>
                <a:lnTo>
                  <a:pt x="428" y="1024"/>
                </a:lnTo>
                <a:lnTo>
                  <a:pt x="192" y="1024"/>
                </a:lnTo>
                <a:lnTo>
                  <a:pt x="154" y="1240"/>
                </a:lnTo>
                <a:lnTo>
                  <a:pt x="0" y="1240"/>
                </a:lnTo>
                <a:lnTo>
                  <a:pt x="217" y="18"/>
                </a:lnTo>
                <a:lnTo>
                  <a:pt x="403" y="18"/>
                </a:lnTo>
                <a:lnTo>
                  <a:pt x="619" y="1240"/>
                </a:lnTo>
                <a:close/>
                <a:moveTo>
                  <a:pt x="677" y="1240"/>
                </a:moveTo>
                <a:lnTo>
                  <a:pt x="677" y="962"/>
                </a:lnTo>
                <a:lnTo>
                  <a:pt x="817" y="962"/>
                </a:lnTo>
                <a:lnTo>
                  <a:pt x="817" y="1240"/>
                </a:lnTo>
                <a:lnTo>
                  <a:pt x="677" y="1240"/>
                </a:lnTo>
                <a:close/>
                <a:moveTo>
                  <a:pt x="821" y="441"/>
                </a:moveTo>
                <a:lnTo>
                  <a:pt x="785" y="865"/>
                </a:lnTo>
                <a:lnTo>
                  <a:pt x="703" y="865"/>
                </a:lnTo>
                <a:lnTo>
                  <a:pt x="673" y="441"/>
                </a:lnTo>
                <a:lnTo>
                  <a:pt x="673" y="18"/>
                </a:lnTo>
                <a:lnTo>
                  <a:pt x="821" y="18"/>
                </a:lnTo>
                <a:lnTo>
                  <a:pt x="821" y="441"/>
                </a:lnTo>
                <a:close/>
                <a:moveTo>
                  <a:pt x="1079" y="331"/>
                </a:moveTo>
                <a:lnTo>
                  <a:pt x="1044" y="331"/>
                </a:lnTo>
                <a:lnTo>
                  <a:pt x="1098" y="18"/>
                </a:lnTo>
                <a:lnTo>
                  <a:pt x="1141" y="18"/>
                </a:lnTo>
                <a:lnTo>
                  <a:pt x="1195" y="331"/>
                </a:lnTo>
                <a:lnTo>
                  <a:pt x="1159" y="331"/>
                </a:lnTo>
                <a:lnTo>
                  <a:pt x="1148" y="262"/>
                </a:lnTo>
                <a:lnTo>
                  <a:pt x="1091" y="262"/>
                </a:lnTo>
                <a:lnTo>
                  <a:pt x="1079" y="331"/>
                </a:lnTo>
                <a:close/>
                <a:moveTo>
                  <a:pt x="1099" y="210"/>
                </a:moveTo>
                <a:lnTo>
                  <a:pt x="1139" y="210"/>
                </a:lnTo>
                <a:lnTo>
                  <a:pt x="1120" y="90"/>
                </a:lnTo>
                <a:lnTo>
                  <a:pt x="1099" y="210"/>
                </a:lnTo>
                <a:close/>
                <a:moveTo>
                  <a:pt x="1247" y="337"/>
                </a:moveTo>
                <a:lnTo>
                  <a:pt x="1239" y="335"/>
                </a:lnTo>
                <a:lnTo>
                  <a:pt x="1235" y="333"/>
                </a:lnTo>
                <a:lnTo>
                  <a:pt x="1232" y="331"/>
                </a:lnTo>
                <a:lnTo>
                  <a:pt x="1225" y="327"/>
                </a:lnTo>
                <a:lnTo>
                  <a:pt x="1219" y="319"/>
                </a:lnTo>
                <a:lnTo>
                  <a:pt x="1216" y="315"/>
                </a:lnTo>
                <a:lnTo>
                  <a:pt x="1214" y="309"/>
                </a:lnTo>
                <a:lnTo>
                  <a:pt x="1212" y="304"/>
                </a:lnTo>
                <a:lnTo>
                  <a:pt x="1211" y="298"/>
                </a:lnTo>
                <a:lnTo>
                  <a:pt x="1210" y="290"/>
                </a:lnTo>
                <a:lnTo>
                  <a:pt x="1209" y="284"/>
                </a:lnTo>
                <a:lnTo>
                  <a:pt x="1208" y="276"/>
                </a:lnTo>
                <a:lnTo>
                  <a:pt x="1208" y="268"/>
                </a:lnTo>
                <a:lnTo>
                  <a:pt x="1208" y="254"/>
                </a:lnTo>
                <a:lnTo>
                  <a:pt x="1210" y="244"/>
                </a:lnTo>
                <a:lnTo>
                  <a:pt x="1211" y="234"/>
                </a:lnTo>
                <a:lnTo>
                  <a:pt x="1214" y="226"/>
                </a:lnTo>
                <a:lnTo>
                  <a:pt x="1218" y="218"/>
                </a:lnTo>
                <a:lnTo>
                  <a:pt x="1221" y="212"/>
                </a:lnTo>
                <a:lnTo>
                  <a:pt x="1226" y="208"/>
                </a:lnTo>
                <a:lnTo>
                  <a:pt x="1230" y="204"/>
                </a:lnTo>
                <a:lnTo>
                  <a:pt x="1236" y="200"/>
                </a:lnTo>
                <a:lnTo>
                  <a:pt x="1241" y="198"/>
                </a:lnTo>
                <a:lnTo>
                  <a:pt x="1252" y="194"/>
                </a:lnTo>
                <a:lnTo>
                  <a:pt x="1265" y="192"/>
                </a:lnTo>
                <a:lnTo>
                  <a:pt x="1270" y="190"/>
                </a:lnTo>
                <a:lnTo>
                  <a:pt x="1274" y="188"/>
                </a:lnTo>
                <a:lnTo>
                  <a:pt x="1277" y="186"/>
                </a:lnTo>
                <a:lnTo>
                  <a:pt x="1279" y="182"/>
                </a:lnTo>
                <a:lnTo>
                  <a:pt x="1280" y="178"/>
                </a:lnTo>
                <a:lnTo>
                  <a:pt x="1281" y="174"/>
                </a:lnTo>
                <a:lnTo>
                  <a:pt x="1280" y="166"/>
                </a:lnTo>
                <a:lnTo>
                  <a:pt x="1280" y="160"/>
                </a:lnTo>
                <a:lnTo>
                  <a:pt x="1278" y="154"/>
                </a:lnTo>
                <a:lnTo>
                  <a:pt x="1276" y="150"/>
                </a:lnTo>
                <a:lnTo>
                  <a:pt x="1274" y="146"/>
                </a:lnTo>
                <a:lnTo>
                  <a:pt x="1271" y="144"/>
                </a:lnTo>
                <a:lnTo>
                  <a:pt x="1267" y="142"/>
                </a:lnTo>
                <a:lnTo>
                  <a:pt x="1263" y="142"/>
                </a:lnTo>
                <a:lnTo>
                  <a:pt x="1259" y="142"/>
                </a:lnTo>
                <a:lnTo>
                  <a:pt x="1255" y="144"/>
                </a:lnTo>
                <a:lnTo>
                  <a:pt x="1252" y="146"/>
                </a:lnTo>
                <a:lnTo>
                  <a:pt x="1249" y="150"/>
                </a:lnTo>
                <a:lnTo>
                  <a:pt x="1247" y="154"/>
                </a:lnTo>
                <a:lnTo>
                  <a:pt x="1245" y="158"/>
                </a:lnTo>
                <a:lnTo>
                  <a:pt x="1243" y="164"/>
                </a:lnTo>
                <a:lnTo>
                  <a:pt x="1242" y="170"/>
                </a:lnTo>
                <a:lnTo>
                  <a:pt x="1212" y="164"/>
                </a:lnTo>
                <a:lnTo>
                  <a:pt x="1213" y="156"/>
                </a:lnTo>
                <a:lnTo>
                  <a:pt x="1214" y="148"/>
                </a:lnTo>
                <a:lnTo>
                  <a:pt x="1218" y="136"/>
                </a:lnTo>
                <a:lnTo>
                  <a:pt x="1223" y="124"/>
                </a:lnTo>
                <a:lnTo>
                  <a:pt x="1229" y="114"/>
                </a:lnTo>
                <a:lnTo>
                  <a:pt x="1232" y="108"/>
                </a:lnTo>
                <a:lnTo>
                  <a:pt x="1236" y="104"/>
                </a:lnTo>
                <a:lnTo>
                  <a:pt x="1238" y="104"/>
                </a:lnTo>
                <a:lnTo>
                  <a:pt x="1240" y="102"/>
                </a:lnTo>
                <a:lnTo>
                  <a:pt x="1244" y="98"/>
                </a:lnTo>
                <a:lnTo>
                  <a:pt x="1249" y="96"/>
                </a:lnTo>
                <a:lnTo>
                  <a:pt x="1253" y="96"/>
                </a:lnTo>
                <a:lnTo>
                  <a:pt x="1258" y="94"/>
                </a:lnTo>
                <a:lnTo>
                  <a:pt x="1263" y="94"/>
                </a:lnTo>
                <a:lnTo>
                  <a:pt x="1270" y="94"/>
                </a:lnTo>
                <a:lnTo>
                  <a:pt x="1276" y="96"/>
                </a:lnTo>
                <a:lnTo>
                  <a:pt x="1282" y="98"/>
                </a:lnTo>
                <a:lnTo>
                  <a:pt x="1288" y="102"/>
                </a:lnTo>
                <a:lnTo>
                  <a:pt x="1293" y="108"/>
                </a:lnTo>
                <a:lnTo>
                  <a:pt x="1298" y="114"/>
                </a:lnTo>
                <a:lnTo>
                  <a:pt x="1303" y="120"/>
                </a:lnTo>
                <a:lnTo>
                  <a:pt x="1306" y="128"/>
                </a:lnTo>
                <a:lnTo>
                  <a:pt x="1308" y="132"/>
                </a:lnTo>
                <a:lnTo>
                  <a:pt x="1309" y="138"/>
                </a:lnTo>
                <a:lnTo>
                  <a:pt x="1312" y="148"/>
                </a:lnTo>
                <a:lnTo>
                  <a:pt x="1313" y="160"/>
                </a:lnTo>
                <a:lnTo>
                  <a:pt x="1313" y="174"/>
                </a:lnTo>
                <a:lnTo>
                  <a:pt x="1313" y="331"/>
                </a:lnTo>
                <a:lnTo>
                  <a:pt x="1282" y="331"/>
                </a:lnTo>
                <a:lnTo>
                  <a:pt x="1282" y="300"/>
                </a:lnTo>
                <a:lnTo>
                  <a:pt x="1280" y="307"/>
                </a:lnTo>
                <a:lnTo>
                  <a:pt x="1276" y="315"/>
                </a:lnTo>
                <a:lnTo>
                  <a:pt x="1273" y="321"/>
                </a:lnTo>
                <a:lnTo>
                  <a:pt x="1269" y="327"/>
                </a:lnTo>
                <a:lnTo>
                  <a:pt x="1264" y="331"/>
                </a:lnTo>
                <a:lnTo>
                  <a:pt x="1262" y="333"/>
                </a:lnTo>
                <a:lnTo>
                  <a:pt x="1259" y="333"/>
                </a:lnTo>
                <a:lnTo>
                  <a:pt x="1253" y="335"/>
                </a:lnTo>
                <a:lnTo>
                  <a:pt x="1247" y="337"/>
                </a:lnTo>
                <a:close/>
                <a:moveTo>
                  <a:pt x="1256" y="292"/>
                </a:moveTo>
                <a:lnTo>
                  <a:pt x="1262" y="292"/>
                </a:lnTo>
                <a:lnTo>
                  <a:pt x="1266" y="290"/>
                </a:lnTo>
                <a:lnTo>
                  <a:pt x="1270" y="286"/>
                </a:lnTo>
                <a:lnTo>
                  <a:pt x="1274" y="280"/>
                </a:lnTo>
                <a:lnTo>
                  <a:pt x="1277" y="274"/>
                </a:lnTo>
                <a:lnTo>
                  <a:pt x="1279" y="266"/>
                </a:lnTo>
                <a:lnTo>
                  <a:pt x="1281" y="258"/>
                </a:lnTo>
                <a:lnTo>
                  <a:pt x="1281" y="248"/>
                </a:lnTo>
                <a:lnTo>
                  <a:pt x="1281" y="224"/>
                </a:lnTo>
                <a:lnTo>
                  <a:pt x="1279" y="226"/>
                </a:lnTo>
                <a:lnTo>
                  <a:pt x="1275" y="228"/>
                </a:lnTo>
                <a:lnTo>
                  <a:pt x="1266" y="232"/>
                </a:lnTo>
                <a:lnTo>
                  <a:pt x="1258" y="234"/>
                </a:lnTo>
                <a:lnTo>
                  <a:pt x="1251" y="238"/>
                </a:lnTo>
                <a:lnTo>
                  <a:pt x="1247" y="240"/>
                </a:lnTo>
                <a:lnTo>
                  <a:pt x="1244" y="244"/>
                </a:lnTo>
                <a:lnTo>
                  <a:pt x="1243" y="246"/>
                </a:lnTo>
                <a:lnTo>
                  <a:pt x="1242" y="248"/>
                </a:lnTo>
                <a:lnTo>
                  <a:pt x="1241" y="252"/>
                </a:lnTo>
                <a:lnTo>
                  <a:pt x="1240" y="258"/>
                </a:lnTo>
                <a:lnTo>
                  <a:pt x="1239" y="264"/>
                </a:lnTo>
                <a:lnTo>
                  <a:pt x="1239" y="272"/>
                </a:lnTo>
                <a:lnTo>
                  <a:pt x="1240" y="276"/>
                </a:lnTo>
                <a:lnTo>
                  <a:pt x="1242" y="282"/>
                </a:lnTo>
                <a:lnTo>
                  <a:pt x="1244" y="286"/>
                </a:lnTo>
                <a:lnTo>
                  <a:pt x="1247" y="288"/>
                </a:lnTo>
                <a:lnTo>
                  <a:pt x="1250" y="290"/>
                </a:lnTo>
                <a:lnTo>
                  <a:pt x="1253" y="292"/>
                </a:lnTo>
                <a:lnTo>
                  <a:pt x="1256" y="292"/>
                </a:lnTo>
                <a:close/>
                <a:moveTo>
                  <a:pt x="1373" y="331"/>
                </a:moveTo>
                <a:lnTo>
                  <a:pt x="1340" y="331"/>
                </a:lnTo>
                <a:lnTo>
                  <a:pt x="1340" y="18"/>
                </a:lnTo>
                <a:lnTo>
                  <a:pt x="1373" y="18"/>
                </a:lnTo>
                <a:lnTo>
                  <a:pt x="1373" y="331"/>
                </a:lnTo>
                <a:close/>
                <a:moveTo>
                  <a:pt x="1462" y="98"/>
                </a:moveTo>
                <a:lnTo>
                  <a:pt x="1462" y="146"/>
                </a:lnTo>
                <a:lnTo>
                  <a:pt x="1440" y="146"/>
                </a:lnTo>
                <a:lnTo>
                  <a:pt x="1440" y="260"/>
                </a:lnTo>
                <a:lnTo>
                  <a:pt x="1440" y="266"/>
                </a:lnTo>
                <a:lnTo>
                  <a:pt x="1441" y="272"/>
                </a:lnTo>
                <a:lnTo>
                  <a:pt x="1442" y="276"/>
                </a:lnTo>
                <a:lnTo>
                  <a:pt x="1443" y="278"/>
                </a:lnTo>
                <a:lnTo>
                  <a:pt x="1445" y="280"/>
                </a:lnTo>
                <a:lnTo>
                  <a:pt x="1447" y="282"/>
                </a:lnTo>
                <a:lnTo>
                  <a:pt x="1449" y="284"/>
                </a:lnTo>
                <a:lnTo>
                  <a:pt x="1451" y="284"/>
                </a:lnTo>
                <a:lnTo>
                  <a:pt x="1456" y="282"/>
                </a:lnTo>
                <a:lnTo>
                  <a:pt x="1459" y="282"/>
                </a:lnTo>
                <a:lnTo>
                  <a:pt x="1465" y="329"/>
                </a:lnTo>
                <a:lnTo>
                  <a:pt x="1458" y="333"/>
                </a:lnTo>
                <a:lnTo>
                  <a:pt x="1453" y="335"/>
                </a:lnTo>
                <a:lnTo>
                  <a:pt x="1447" y="335"/>
                </a:lnTo>
                <a:lnTo>
                  <a:pt x="1442" y="335"/>
                </a:lnTo>
                <a:lnTo>
                  <a:pt x="1438" y="335"/>
                </a:lnTo>
                <a:lnTo>
                  <a:pt x="1431" y="333"/>
                </a:lnTo>
                <a:lnTo>
                  <a:pt x="1424" y="327"/>
                </a:lnTo>
                <a:lnTo>
                  <a:pt x="1421" y="323"/>
                </a:lnTo>
                <a:lnTo>
                  <a:pt x="1418" y="319"/>
                </a:lnTo>
                <a:lnTo>
                  <a:pt x="1414" y="311"/>
                </a:lnTo>
                <a:lnTo>
                  <a:pt x="1412" y="306"/>
                </a:lnTo>
                <a:lnTo>
                  <a:pt x="1410" y="300"/>
                </a:lnTo>
                <a:lnTo>
                  <a:pt x="1409" y="292"/>
                </a:lnTo>
                <a:lnTo>
                  <a:pt x="1408" y="286"/>
                </a:lnTo>
                <a:lnTo>
                  <a:pt x="1408" y="278"/>
                </a:lnTo>
                <a:lnTo>
                  <a:pt x="1408" y="270"/>
                </a:lnTo>
                <a:lnTo>
                  <a:pt x="1408" y="146"/>
                </a:lnTo>
                <a:lnTo>
                  <a:pt x="1391" y="146"/>
                </a:lnTo>
                <a:lnTo>
                  <a:pt x="1391" y="98"/>
                </a:lnTo>
                <a:lnTo>
                  <a:pt x="1408" y="98"/>
                </a:lnTo>
                <a:lnTo>
                  <a:pt x="1408" y="40"/>
                </a:lnTo>
                <a:lnTo>
                  <a:pt x="1440" y="40"/>
                </a:lnTo>
                <a:lnTo>
                  <a:pt x="1440" y="98"/>
                </a:lnTo>
                <a:lnTo>
                  <a:pt x="1462" y="98"/>
                </a:lnTo>
                <a:close/>
                <a:moveTo>
                  <a:pt x="1534" y="337"/>
                </a:moveTo>
                <a:lnTo>
                  <a:pt x="1525" y="335"/>
                </a:lnTo>
                <a:lnTo>
                  <a:pt x="1521" y="335"/>
                </a:lnTo>
                <a:lnTo>
                  <a:pt x="1517" y="333"/>
                </a:lnTo>
                <a:lnTo>
                  <a:pt x="1510" y="327"/>
                </a:lnTo>
                <a:lnTo>
                  <a:pt x="1503" y="321"/>
                </a:lnTo>
                <a:lnTo>
                  <a:pt x="1497" y="313"/>
                </a:lnTo>
                <a:lnTo>
                  <a:pt x="1491" y="304"/>
                </a:lnTo>
                <a:lnTo>
                  <a:pt x="1487" y="292"/>
                </a:lnTo>
                <a:lnTo>
                  <a:pt x="1483" y="280"/>
                </a:lnTo>
                <a:lnTo>
                  <a:pt x="1480" y="266"/>
                </a:lnTo>
                <a:lnTo>
                  <a:pt x="1477" y="250"/>
                </a:lnTo>
                <a:lnTo>
                  <a:pt x="1476" y="234"/>
                </a:lnTo>
                <a:lnTo>
                  <a:pt x="1476" y="216"/>
                </a:lnTo>
                <a:lnTo>
                  <a:pt x="1476" y="198"/>
                </a:lnTo>
                <a:lnTo>
                  <a:pt x="1477" y="182"/>
                </a:lnTo>
                <a:lnTo>
                  <a:pt x="1478" y="174"/>
                </a:lnTo>
                <a:lnTo>
                  <a:pt x="1480" y="166"/>
                </a:lnTo>
                <a:lnTo>
                  <a:pt x="1483" y="152"/>
                </a:lnTo>
                <a:lnTo>
                  <a:pt x="1487" y="140"/>
                </a:lnTo>
                <a:lnTo>
                  <a:pt x="1491" y="128"/>
                </a:lnTo>
                <a:lnTo>
                  <a:pt x="1497" y="118"/>
                </a:lnTo>
                <a:lnTo>
                  <a:pt x="1503" y="110"/>
                </a:lnTo>
                <a:lnTo>
                  <a:pt x="1506" y="106"/>
                </a:lnTo>
                <a:lnTo>
                  <a:pt x="1510" y="102"/>
                </a:lnTo>
                <a:lnTo>
                  <a:pt x="1517" y="98"/>
                </a:lnTo>
                <a:lnTo>
                  <a:pt x="1521" y="96"/>
                </a:lnTo>
                <a:lnTo>
                  <a:pt x="1525" y="96"/>
                </a:lnTo>
                <a:lnTo>
                  <a:pt x="1534" y="94"/>
                </a:lnTo>
                <a:lnTo>
                  <a:pt x="1542" y="96"/>
                </a:lnTo>
                <a:lnTo>
                  <a:pt x="1546" y="96"/>
                </a:lnTo>
                <a:lnTo>
                  <a:pt x="1550" y="98"/>
                </a:lnTo>
                <a:lnTo>
                  <a:pt x="1558" y="102"/>
                </a:lnTo>
                <a:lnTo>
                  <a:pt x="1565" y="110"/>
                </a:lnTo>
                <a:lnTo>
                  <a:pt x="1571" y="118"/>
                </a:lnTo>
                <a:lnTo>
                  <a:pt x="1576" y="128"/>
                </a:lnTo>
                <a:lnTo>
                  <a:pt x="1581" y="140"/>
                </a:lnTo>
                <a:lnTo>
                  <a:pt x="1585" y="152"/>
                </a:lnTo>
                <a:lnTo>
                  <a:pt x="1586" y="160"/>
                </a:lnTo>
                <a:lnTo>
                  <a:pt x="1588" y="166"/>
                </a:lnTo>
                <a:lnTo>
                  <a:pt x="1590" y="182"/>
                </a:lnTo>
                <a:lnTo>
                  <a:pt x="1591" y="198"/>
                </a:lnTo>
                <a:lnTo>
                  <a:pt x="1592" y="216"/>
                </a:lnTo>
                <a:lnTo>
                  <a:pt x="1591" y="234"/>
                </a:lnTo>
                <a:lnTo>
                  <a:pt x="1590" y="250"/>
                </a:lnTo>
                <a:lnTo>
                  <a:pt x="1589" y="258"/>
                </a:lnTo>
                <a:lnTo>
                  <a:pt x="1588" y="266"/>
                </a:lnTo>
                <a:lnTo>
                  <a:pt x="1585" y="280"/>
                </a:lnTo>
                <a:lnTo>
                  <a:pt x="1581" y="292"/>
                </a:lnTo>
                <a:lnTo>
                  <a:pt x="1576" y="304"/>
                </a:lnTo>
                <a:lnTo>
                  <a:pt x="1571" y="313"/>
                </a:lnTo>
                <a:lnTo>
                  <a:pt x="1565" y="321"/>
                </a:lnTo>
                <a:lnTo>
                  <a:pt x="1561" y="325"/>
                </a:lnTo>
                <a:lnTo>
                  <a:pt x="1558" y="327"/>
                </a:lnTo>
                <a:lnTo>
                  <a:pt x="1550" y="333"/>
                </a:lnTo>
                <a:lnTo>
                  <a:pt x="1546" y="335"/>
                </a:lnTo>
                <a:lnTo>
                  <a:pt x="1542" y="335"/>
                </a:lnTo>
                <a:lnTo>
                  <a:pt x="1534" y="337"/>
                </a:lnTo>
                <a:close/>
                <a:moveTo>
                  <a:pt x="1534" y="286"/>
                </a:moveTo>
                <a:lnTo>
                  <a:pt x="1539" y="286"/>
                </a:lnTo>
                <a:lnTo>
                  <a:pt x="1542" y="284"/>
                </a:lnTo>
                <a:lnTo>
                  <a:pt x="1544" y="282"/>
                </a:lnTo>
                <a:lnTo>
                  <a:pt x="1547" y="278"/>
                </a:lnTo>
                <a:lnTo>
                  <a:pt x="1549" y="276"/>
                </a:lnTo>
                <a:lnTo>
                  <a:pt x="1551" y="272"/>
                </a:lnTo>
                <a:lnTo>
                  <a:pt x="1552" y="266"/>
                </a:lnTo>
                <a:lnTo>
                  <a:pt x="1555" y="256"/>
                </a:lnTo>
                <a:lnTo>
                  <a:pt x="1557" y="244"/>
                </a:lnTo>
                <a:lnTo>
                  <a:pt x="1558" y="230"/>
                </a:lnTo>
                <a:lnTo>
                  <a:pt x="1558" y="216"/>
                </a:lnTo>
                <a:lnTo>
                  <a:pt x="1558" y="200"/>
                </a:lnTo>
                <a:lnTo>
                  <a:pt x="1557" y="188"/>
                </a:lnTo>
                <a:lnTo>
                  <a:pt x="1555" y="176"/>
                </a:lnTo>
                <a:lnTo>
                  <a:pt x="1552" y="164"/>
                </a:lnTo>
                <a:lnTo>
                  <a:pt x="1551" y="160"/>
                </a:lnTo>
                <a:lnTo>
                  <a:pt x="1549" y="156"/>
                </a:lnTo>
                <a:lnTo>
                  <a:pt x="1544" y="150"/>
                </a:lnTo>
                <a:lnTo>
                  <a:pt x="1539" y="146"/>
                </a:lnTo>
                <a:lnTo>
                  <a:pt x="1534" y="144"/>
                </a:lnTo>
                <a:lnTo>
                  <a:pt x="1528" y="146"/>
                </a:lnTo>
                <a:lnTo>
                  <a:pt x="1525" y="146"/>
                </a:lnTo>
                <a:lnTo>
                  <a:pt x="1523" y="150"/>
                </a:lnTo>
                <a:lnTo>
                  <a:pt x="1521" y="152"/>
                </a:lnTo>
                <a:lnTo>
                  <a:pt x="1519" y="156"/>
                </a:lnTo>
                <a:lnTo>
                  <a:pt x="1517" y="160"/>
                </a:lnTo>
                <a:lnTo>
                  <a:pt x="1515" y="164"/>
                </a:lnTo>
                <a:lnTo>
                  <a:pt x="1512" y="176"/>
                </a:lnTo>
                <a:lnTo>
                  <a:pt x="1510" y="188"/>
                </a:lnTo>
                <a:lnTo>
                  <a:pt x="1509" y="200"/>
                </a:lnTo>
                <a:lnTo>
                  <a:pt x="1509" y="216"/>
                </a:lnTo>
                <a:lnTo>
                  <a:pt x="1509" y="230"/>
                </a:lnTo>
                <a:lnTo>
                  <a:pt x="1510" y="244"/>
                </a:lnTo>
                <a:lnTo>
                  <a:pt x="1512" y="256"/>
                </a:lnTo>
                <a:lnTo>
                  <a:pt x="1515" y="266"/>
                </a:lnTo>
                <a:lnTo>
                  <a:pt x="1516" y="270"/>
                </a:lnTo>
                <a:lnTo>
                  <a:pt x="1517" y="272"/>
                </a:lnTo>
                <a:lnTo>
                  <a:pt x="1519" y="276"/>
                </a:lnTo>
                <a:lnTo>
                  <a:pt x="1523" y="282"/>
                </a:lnTo>
                <a:lnTo>
                  <a:pt x="1528" y="286"/>
                </a:lnTo>
                <a:lnTo>
                  <a:pt x="1534" y="286"/>
                </a:lnTo>
                <a:close/>
                <a:moveTo>
                  <a:pt x="1762" y="18"/>
                </a:moveTo>
                <a:lnTo>
                  <a:pt x="1795" y="18"/>
                </a:lnTo>
                <a:lnTo>
                  <a:pt x="1795" y="222"/>
                </a:lnTo>
                <a:lnTo>
                  <a:pt x="1794" y="240"/>
                </a:lnTo>
                <a:lnTo>
                  <a:pt x="1794" y="248"/>
                </a:lnTo>
                <a:lnTo>
                  <a:pt x="1793" y="256"/>
                </a:lnTo>
                <a:lnTo>
                  <a:pt x="1790" y="270"/>
                </a:lnTo>
                <a:lnTo>
                  <a:pt x="1787" y="282"/>
                </a:lnTo>
                <a:lnTo>
                  <a:pt x="1785" y="290"/>
                </a:lnTo>
                <a:lnTo>
                  <a:pt x="1782" y="296"/>
                </a:lnTo>
                <a:lnTo>
                  <a:pt x="1777" y="306"/>
                </a:lnTo>
                <a:lnTo>
                  <a:pt x="1771" y="315"/>
                </a:lnTo>
                <a:lnTo>
                  <a:pt x="1764" y="323"/>
                </a:lnTo>
                <a:lnTo>
                  <a:pt x="1756" y="329"/>
                </a:lnTo>
                <a:lnTo>
                  <a:pt x="1748" y="333"/>
                </a:lnTo>
                <a:lnTo>
                  <a:pt x="1739" y="335"/>
                </a:lnTo>
                <a:lnTo>
                  <a:pt x="1730" y="337"/>
                </a:lnTo>
                <a:lnTo>
                  <a:pt x="1720" y="335"/>
                </a:lnTo>
                <a:lnTo>
                  <a:pt x="1711" y="333"/>
                </a:lnTo>
                <a:lnTo>
                  <a:pt x="1703" y="329"/>
                </a:lnTo>
                <a:lnTo>
                  <a:pt x="1696" y="323"/>
                </a:lnTo>
                <a:lnTo>
                  <a:pt x="1689" y="315"/>
                </a:lnTo>
                <a:lnTo>
                  <a:pt x="1685" y="309"/>
                </a:lnTo>
                <a:lnTo>
                  <a:pt x="1683" y="306"/>
                </a:lnTo>
                <a:lnTo>
                  <a:pt x="1677" y="296"/>
                </a:lnTo>
                <a:lnTo>
                  <a:pt x="1672" y="282"/>
                </a:lnTo>
                <a:lnTo>
                  <a:pt x="1668" y="270"/>
                </a:lnTo>
                <a:lnTo>
                  <a:pt x="1666" y="256"/>
                </a:lnTo>
                <a:lnTo>
                  <a:pt x="1665" y="248"/>
                </a:lnTo>
                <a:lnTo>
                  <a:pt x="1664" y="240"/>
                </a:lnTo>
                <a:lnTo>
                  <a:pt x="1664" y="222"/>
                </a:lnTo>
                <a:lnTo>
                  <a:pt x="1664" y="18"/>
                </a:lnTo>
                <a:lnTo>
                  <a:pt x="1698" y="18"/>
                </a:lnTo>
                <a:lnTo>
                  <a:pt x="1698" y="218"/>
                </a:lnTo>
                <a:lnTo>
                  <a:pt x="1698" y="230"/>
                </a:lnTo>
                <a:lnTo>
                  <a:pt x="1699" y="236"/>
                </a:lnTo>
                <a:lnTo>
                  <a:pt x="1700" y="242"/>
                </a:lnTo>
                <a:lnTo>
                  <a:pt x="1703" y="252"/>
                </a:lnTo>
                <a:lnTo>
                  <a:pt x="1705" y="256"/>
                </a:lnTo>
                <a:lnTo>
                  <a:pt x="1707" y="262"/>
                </a:lnTo>
                <a:lnTo>
                  <a:pt x="1709" y="266"/>
                </a:lnTo>
                <a:lnTo>
                  <a:pt x="1711" y="270"/>
                </a:lnTo>
                <a:lnTo>
                  <a:pt x="1717" y="274"/>
                </a:lnTo>
                <a:lnTo>
                  <a:pt x="1723" y="278"/>
                </a:lnTo>
                <a:lnTo>
                  <a:pt x="1730" y="278"/>
                </a:lnTo>
                <a:lnTo>
                  <a:pt x="1737" y="278"/>
                </a:lnTo>
                <a:lnTo>
                  <a:pt x="1740" y="276"/>
                </a:lnTo>
                <a:lnTo>
                  <a:pt x="1743" y="274"/>
                </a:lnTo>
                <a:lnTo>
                  <a:pt x="1748" y="270"/>
                </a:lnTo>
                <a:lnTo>
                  <a:pt x="1751" y="266"/>
                </a:lnTo>
                <a:lnTo>
                  <a:pt x="1753" y="262"/>
                </a:lnTo>
                <a:lnTo>
                  <a:pt x="1755" y="256"/>
                </a:lnTo>
                <a:lnTo>
                  <a:pt x="1757" y="252"/>
                </a:lnTo>
                <a:lnTo>
                  <a:pt x="1760" y="242"/>
                </a:lnTo>
                <a:lnTo>
                  <a:pt x="1761" y="230"/>
                </a:lnTo>
                <a:lnTo>
                  <a:pt x="1762" y="218"/>
                </a:lnTo>
                <a:lnTo>
                  <a:pt x="1762" y="18"/>
                </a:lnTo>
                <a:close/>
                <a:moveTo>
                  <a:pt x="1856" y="196"/>
                </a:moveTo>
                <a:lnTo>
                  <a:pt x="1856" y="331"/>
                </a:lnTo>
                <a:lnTo>
                  <a:pt x="1824" y="331"/>
                </a:lnTo>
                <a:lnTo>
                  <a:pt x="1824" y="98"/>
                </a:lnTo>
                <a:lnTo>
                  <a:pt x="1855" y="98"/>
                </a:lnTo>
                <a:lnTo>
                  <a:pt x="1855" y="138"/>
                </a:lnTo>
                <a:lnTo>
                  <a:pt x="1858" y="130"/>
                </a:lnTo>
                <a:lnTo>
                  <a:pt x="1861" y="120"/>
                </a:lnTo>
                <a:lnTo>
                  <a:pt x="1865" y="112"/>
                </a:lnTo>
                <a:lnTo>
                  <a:pt x="1869" y="106"/>
                </a:lnTo>
                <a:lnTo>
                  <a:pt x="1874" y="102"/>
                </a:lnTo>
                <a:lnTo>
                  <a:pt x="1880" y="98"/>
                </a:lnTo>
                <a:lnTo>
                  <a:pt x="1885" y="94"/>
                </a:lnTo>
                <a:lnTo>
                  <a:pt x="1892" y="94"/>
                </a:lnTo>
                <a:lnTo>
                  <a:pt x="1901" y="96"/>
                </a:lnTo>
                <a:lnTo>
                  <a:pt x="1905" y="98"/>
                </a:lnTo>
                <a:lnTo>
                  <a:pt x="1908" y="100"/>
                </a:lnTo>
                <a:lnTo>
                  <a:pt x="1912" y="104"/>
                </a:lnTo>
                <a:lnTo>
                  <a:pt x="1915" y="108"/>
                </a:lnTo>
                <a:lnTo>
                  <a:pt x="1918" y="112"/>
                </a:lnTo>
                <a:lnTo>
                  <a:pt x="1921" y="118"/>
                </a:lnTo>
                <a:lnTo>
                  <a:pt x="1924" y="124"/>
                </a:lnTo>
                <a:lnTo>
                  <a:pt x="1926" y="130"/>
                </a:lnTo>
                <a:lnTo>
                  <a:pt x="1928" y="138"/>
                </a:lnTo>
                <a:lnTo>
                  <a:pt x="1930" y="146"/>
                </a:lnTo>
                <a:lnTo>
                  <a:pt x="1931" y="154"/>
                </a:lnTo>
                <a:lnTo>
                  <a:pt x="1932" y="164"/>
                </a:lnTo>
                <a:lnTo>
                  <a:pt x="1932" y="172"/>
                </a:lnTo>
                <a:lnTo>
                  <a:pt x="1932" y="182"/>
                </a:lnTo>
                <a:lnTo>
                  <a:pt x="1932" y="331"/>
                </a:lnTo>
                <a:lnTo>
                  <a:pt x="1900" y="331"/>
                </a:lnTo>
                <a:lnTo>
                  <a:pt x="1900" y="194"/>
                </a:lnTo>
                <a:lnTo>
                  <a:pt x="1899" y="184"/>
                </a:lnTo>
                <a:lnTo>
                  <a:pt x="1898" y="176"/>
                </a:lnTo>
                <a:lnTo>
                  <a:pt x="1897" y="168"/>
                </a:lnTo>
                <a:lnTo>
                  <a:pt x="1894" y="160"/>
                </a:lnTo>
                <a:lnTo>
                  <a:pt x="1891" y="156"/>
                </a:lnTo>
                <a:lnTo>
                  <a:pt x="1888" y="152"/>
                </a:lnTo>
                <a:lnTo>
                  <a:pt x="1883" y="150"/>
                </a:lnTo>
                <a:lnTo>
                  <a:pt x="1879" y="148"/>
                </a:lnTo>
                <a:lnTo>
                  <a:pt x="1874" y="150"/>
                </a:lnTo>
                <a:lnTo>
                  <a:pt x="1870" y="152"/>
                </a:lnTo>
                <a:lnTo>
                  <a:pt x="1866" y="156"/>
                </a:lnTo>
                <a:lnTo>
                  <a:pt x="1863" y="162"/>
                </a:lnTo>
                <a:lnTo>
                  <a:pt x="1860" y="168"/>
                </a:lnTo>
                <a:lnTo>
                  <a:pt x="1858" y="176"/>
                </a:lnTo>
                <a:lnTo>
                  <a:pt x="1857" y="186"/>
                </a:lnTo>
                <a:lnTo>
                  <a:pt x="1856" y="196"/>
                </a:lnTo>
                <a:close/>
                <a:moveTo>
                  <a:pt x="1975" y="66"/>
                </a:moveTo>
                <a:lnTo>
                  <a:pt x="1972" y="66"/>
                </a:lnTo>
                <a:lnTo>
                  <a:pt x="1969" y="64"/>
                </a:lnTo>
                <a:lnTo>
                  <a:pt x="1966" y="62"/>
                </a:lnTo>
                <a:lnTo>
                  <a:pt x="1963" y="58"/>
                </a:lnTo>
                <a:lnTo>
                  <a:pt x="1961" y="52"/>
                </a:lnTo>
                <a:lnTo>
                  <a:pt x="1959" y="46"/>
                </a:lnTo>
                <a:lnTo>
                  <a:pt x="1958" y="40"/>
                </a:lnTo>
                <a:lnTo>
                  <a:pt x="1958" y="34"/>
                </a:lnTo>
                <a:lnTo>
                  <a:pt x="1958" y="28"/>
                </a:lnTo>
                <a:lnTo>
                  <a:pt x="1959" y="22"/>
                </a:lnTo>
                <a:lnTo>
                  <a:pt x="1961" y="16"/>
                </a:lnTo>
                <a:lnTo>
                  <a:pt x="1963" y="10"/>
                </a:lnTo>
                <a:lnTo>
                  <a:pt x="1966" y="6"/>
                </a:lnTo>
                <a:lnTo>
                  <a:pt x="1969" y="4"/>
                </a:lnTo>
                <a:lnTo>
                  <a:pt x="1972" y="2"/>
                </a:lnTo>
                <a:lnTo>
                  <a:pt x="1975" y="0"/>
                </a:lnTo>
                <a:lnTo>
                  <a:pt x="1979" y="2"/>
                </a:lnTo>
                <a:lnTo>
                  <a:pt x="1982" y="4"/>
                </a:lnTo>
                <a:lnTo>
                  <a:pt x="1985" y="6"/>
                </a:lnTo>
                <a:lnTo>
                  <a:pt x="1988" y="10"/>
                </a:lnTo>
                <a:lnTo>
                  <a:pt x="1990" y="16"/>
                </a:lnTo>
                <a:lnTo>
                  <a:pt x="1992" y="22"/>
                </a:lnTo>
                <a:lnTo>
                  <a:pt x="1993" y="28"/>
                </a:lnTo>
                <a:lnTo>
                  <a:pt x="1993" y="34"/>
                </a:lnTo>
                <a:lnTo>
                  <a:pt x="1993" y="40"/>
                </a:lnTo>
                <a:lnTo>
                  <a:pt x="1992" y="46"/>
                </a:lnTo>
                <a:lnTo>
                  <a:pt x="1990" y="52"/>
                </a:lnTo>
                <a:lnTo>
                  <a:pt x="1988" y="58"/>
                </a:lnTo>
                <a:lnTo>
                  <a:pt x="1985" y="62"/>
                </a:lnTo>
                <a:lnTo>
                  <a:pt x="1982" y="64"/>
                </a:lnTo>
                <a:lnTo>
                  <a:pt x="1979" y="66"/>
                </a:lnTo>
                <a:lnTo>
                  <a:pt x="1975" y="66"/>
                </a:lnTo>
                <a:close/>
                <a:moveTo>
                  <a:pt x="1959" y="98"/>
                </a:moveTo>
                <a:lnTo>
                  <a:pt x="1992" y="98"/>
                </a:lnTo>
                <a:lnTo>
                  <a:pt x="1992" y="331"/>
                </a:lnTo>
                <a:lnTo>
                  <a:pt x="1959" y="331"/>
                </a:lnTo>
                <a:lnTo>
                  <a:pt x="1959" y="98"/>
                </a:lnTo>
                <a:close/>
                <a:moveTo>
                  <a:pt x="2127" y="98"/>
                </a:moveTo>
                <a:lnTo>
                  <a:pt x="2086" y="331"/>
                </a:lnTo>
                <a:lnTo>
                  <a:pt x="2049" y="331"/>
                </a:lnTo>
                <a:lnTo>
                  <a:pt x="2008" y="98"/>
                </a:lnTo>
                <a:lnTo>
                  <a:pt x="2043" y="98"/>
                </a:lnTo>
                <a:lnTo>
                  <a:pt x="2067" y="266"/>
                </a:lnTo>
                <a:lnTo>
                  <a:pt x="2093" y="98"/>
                </a:lnTo>
                <a:lnTo>
                  <a:pt x="2127" y="98"/>
                </a:lnTo>
                <a:close/>
                <a:moveTo>
                  <a:pt x="2194" y="337"/>
                </a:moveTo>
                <a:lnTo>
                  <a:pt x="2185" y="335"/>
                </a:lnTo>
                <a:lnTo>
                  <a:pt x="2181" y="335"/>
                </a:lnTo>
                <a:lnTo>
                  <a:pt x="2177" y="333"/>
                </a:lnTo>
                <a:lnTo>
                  <a:pt x="2169" y="329"/>
                </a:lnTo>
                <a:lnTo>
                  <a:pt x="2163" y="321"/>
                </a:lnTo>
                <a:lnTo>
                  <a:pt x="2156" y="313"/>
                </a:lnTo>
                <a:lnTo>
                  <a:pt x="2150" y="304"/>
                </a:lnTo>
                <a:lnTo>
                  <a:pt x="2145" y="294"/>
                </a:lnTo>
                <a:lnTo>
                  <a:pt x="2141" y="280"/>
                </a:lnTo>
                <a:lnTo>
                  <a:pt x="2138" y="266"/>
                </a:lnTo>
                <a:lnTo>
                  <a:pt x="2136" y="250"/>
                </a:lnTo>
                <a:lnTo>
                  <a:pt x="2135" y="234"/>
                </a:lnTo>
                <a:lnTo>
                  <a:pt x="2134" y="216"/>
                </a:lnTo>
                <a:lnTo>
                  <a:pt x="2135" y="198"/>
                </a:lnTo>
                <a:lnTo>
                  <a:pt x="2136" y="182"/>
                </a:lnTo>
                <a:lnTo>
                  <a:pt x="2137" y="174"/>
                </a:lnTo>
                <a:lnTo>
                  <a:pt x="2138" y="166"/>
                </a:lnTo>
                <a:lnTo>
                  <a:pt x="2141" y="152"/>
                </a:lnTo>
                <a:lnTo>
                  <a:pt x="2145" y="140"/>
                </a:lnTo>
                <a:lnTo>
                  <a:pt x="2150" y="128"/>
                </a:lnTo>
                <a:lnTo>
                  <a:pt x="2156" y="118"/>
                </a:lnTo>
                <a:lnTo>
                  <a:pt x="2162" y="110"/>
                </a:lnTo>
                <a:lnTo>
                  <a:pt x="2166" y="106"/>
                </a:lnTo>
                <a:lnTo>
                  <a:pt x="2169" y="102"/>
                </a:lnTo>
                <a:lnTo>
                  <a:pt x="2176" y="98"/>
                </a:lnTo>
                <a:lnTo>
                  <a:pt x="2184" y="96"/>
                </a:lnTo>
                <a:lnTo>
                  <a:pt x="2192" y="94"/>
                </a:lnTo>
                <a:lnTo>
                  <a:pt x="2200" y="96"/>
                </a:lnTo>
                <a:lnTo>
                  <a:pt x="2207" y="98"/>
                </a:lnTo>
                <a:lnTo>
                  <a:pt x="2214" y="102"/>
                </a:lnTo>
                <a:lnTo>
                  <a:pt x="2221" y="108"/>
                </a:lnTo>
                <a:lnTo>
                  <a:pt x="2227" y="114"/>
                </a:lnTo>
                <a:lnTo>
                  <a:pt x="2232" y="124"/>
                </a:lnTo>
                <a:lnTo>
                  <a:pt x="2236" y="134"/>
                </a:lnTo>
                <a:lnTo>
                  <a:pt x="2240" y="148"/>
                </a:lnTo>
                <a:lnTo>
                  <a:pt x="2244" y="162"/>
                </a:lnTo>
                <a:lnTo>
                  <a:pt x="2245" y="170"/>
                </a:lnTo>
                <a:lnTo>
                  <a:pt x="2246" y="178"/>
                </a:lnTo>
                <a:lnTo>
                  <a:pt x="2247" y="194"/>
                </a:lnTo>
                <a:lnTo>
                  <a:pt x="2248" y="214"/>
                </a:lnTo>
                <a:lnTo>
                  <a:pt x="2248" y="232"/>
                </a:lnTo>
                <a:lnTo>
                  <a:pt x="2168" y="232"/>
                </a:lnTo>
                <a:lnTo>
                  <a:pt x="2168" y="244"/>
                </a:lnTo>
                <a:lnTo>
                  <a:pt x="2169" y="256"/>
                </a:lnTo>
                <a:lnTo>
                  <a:pt x="2170" y="260"/>
                </a:lnTo>
                <a:lnTo>
                  <a:pt x="2172" y="266"/>
                </a:lnTo>
                <a:lnTo>
                  <a:pt x="2175" y="274"/>
                </a:lnTo>
                <a:lnTo>
                  <a:pt x="2177" y="278"/>
                </a:lnTo>
                <a:lnTo>
                  <a:pt x="2179" y="280"/>
                </a:lnTo>
                <a:lnTo>
                  <a:pt x="2183" y="284"/>
                </a:lnTo>
                <a:lnTo>
                  <a:pt x="2186" y="286"/>
                </a:lnTo>
                <a:lnTo>
                  <a:pt x="2188" y="288"/>
                </a:lnTo>
                <a:lnTo>
                  <a:pt x="2194" y="288"/>
                </a:lnTo>
                <a:lnTo>
                  <a:pt x="2202" y="288"/>
                </a:lnTo>
                <a:lnTo>
                  <a:pt x="2205" y="284"/>
                </a:lnTo>
                <a:lnTo>
                  <a:pt x="2208" y="282"/>
                </a:lnTo>
                <a:lnTo>
                  <a:pt x="2211" y="278"/>
                </a:lnTo>
                <a:lnTo>
                  <a:pt x="2214" y="274"/>
                </a:lnTo>
                <a:lnTo>
                  <a:pt x="2215" y="268"/>
                </a:lnTo>
                <a:lnTo>
                  <a:pt x="2217" y="262"/>
                </a:lnTo>
                <a:lnTo>
                  <a:pt x="2247" y="266"/>
                </a:lnTo>
                <a:lnTo>
                  <a:pt x="2246" y="274"/>
                </a:lnTo>
                <a:lnTo>
                  <a:pt x="2245" y="282"/>
                </a:lnTo>
                <a:lnTo>
                  <a:pt x="2243" y="288"/>
                </a:lnTo>
                <a:lnTo>
                  <a:pt x="2241" y="294"/>
                </a:lnTo>
                <a:lnTo>
                  <a:pt x="2236" y="307"/>
                </a:lnTo>
                <a:lnTo>
                  <a:pt x="2233" y="311"/>
                </a:lnTo>
                <a:lnTo>
                  <a:pt x="2230" y="317"/>
                </a:lnTo>
                <a:lnTo>
                  <a:pt x="2226" y="321"/>
                </a:lnTo>
                <a:lnTo>
                  <a:pt x="2222" y="325"/>
                </a:lnTo>
                <a:lnTo>
                  <a:pt x="2218" y="329"/>
                </a:lnTo>
                <a:lnTo>
                  <a:pt x="2214" y="331"/>
                </a:lnTo>
                <a:lnTo>
                  <a:pt x="2209" y="333"/>
                </a:lnTo>
                <a:lnTo>
                  <a:pt x="2204" y="335"/>
                </a:lnTo>
                <a:lnTo>
                  <a:pt x="2199" y="337"/>
                </a:lnTo>
                <a:lnTo>
                  <a:pt x="2194" y="337"/>
                </a:lnTo>
                <a:close/>
                <a:moveTo>
                  <a:pt x="2168" y="192"/>
                </a:moveTo>
                <a:lnTo>
                  <a:pt x="2217" y="192"/>
                </a:lnTo>
                <a:lnTo>
                  <a:pt x="2217" y="182"/>
                </a:lnTo>
                <a:lnTo>
                  <a:pt x="2215" y="172"/>
                </a:lnTo>
                <a:lnTo>
                  <a:pt x="2213" y="164"/>
                </a:lnTo>
                <a:lnTo>
                  <a:pt x="2210" y="156"/>
                </a:lnTo>
                <a:lnTo>
                  <a:pt x="2209" y="154"/>
                </a:lnTo>
                <a:lnTo>
                  <a:pt x="2207" y="150"/>
                </a:lnTo>
                <a:lnTo>
                  <a:pt x="2203" y="146"/>
                </a:lnTo>
                <a:lnTo>
                  <a:pt x="2198" y="144"/>
                </a:lnTo>
                <a:lnTo>
                  <a:pt x="2193" y="144"/>
                </a:lnTo>
                <a:lnTo>
                  <a:pt x="2188" y="144"/>
                </a:lnTo>
                <a:lnTo>
                  <a:pt x="2183" y="146"/>
                </a:lnTo>
                <a:lnTo>
                  <a:pt x="2181" y="148"/>
                </a:lnTo>
                <a:lnTo>
                  <a:pt x="2179" y="150"/>
                </a:lnTo>
                <a:lnTo>
                  <a:pt x="2175" y="158"/>
                </a:lnTo>
                <a:lnTo>
                  <a:pt x="2172" y="164"/>
                </a:lnTo>
                <a:lnTo>
                  <a:pt x="2170" y="172"/>
                </a:lnTo>
                <a:lnTo>
                  <a:pt x="2168" y="182"/>
                </a:lnTo>
                <a:lnTo>
                  <a:pt x="2168" y="192"/>
                </a:lnTo>
                <a:close/>
                <a:moveTo>
                  <a:pt x="2270" y="331"/>
                </a:moveTo>
                <a:lnTo>
                  <a:pt x="2270" y="98"/>
                </a:lnTo>
                <a:lnTo>
                  <a:pt x="2302" y="98"/>
                </a:lnTo>
                <a:lnTo>
                  <a:pt x="2302" y="138"/>
                </a:lnTo>
                <a:lnTo>
                  <a:pt x="2305" y="128"/>
                </a:lnTo>
                <a:lnTo>
                  <a:pt x="2308" y="120"/>
                </a:lnTo>
                <a:lnTo>
                  <a:pt x="2311" y="112"/>
                </a:lnTo>
                <a:lnTo>
                  <a:pt x="2314" y="106"/>
                </a:lnTo>
                <a:lnTo>
                  <a:pt x="2318" y="100"/>
                </a:lnTo>
                <a:lnTo>
                  <a:pt x="2322" y="96"/>
                </a:lnTo>
                <a:lnTo>
                  <a:pt x="2327" y="94"/>
                </a:lnTo>
                <a:lnTo>
                  <a:pt x="2332" y="94"/>
                </a:lnTo>
                <a:lnTo>
                  <a:pt x="2337" y="94"/>
                </a:lnTo>
                <a:lnTo>
                  <a:pt x="2342" y="96"/>
                </a:lnTo>
                <a:lnTo>
                  <a:pt x="2342" y="154"/>
                </a:lnTo>
                <a:lnTo>
                  <a:pt x="2336" y="152"/>
                </a:lnTo>
                <a:lnTo>
                  <a:pt x="2328" y="150"/>
                </a:lnTo>
                <a:lnTo>
                  <a:pt x="2323" y="152"/>
                </a:lnTo>
                <a:lnTo>
                  <a:pt x="2318" y="154"/>
                </a:lnTo>
                <a:lnTo>
                  <a:pt x="2314" y="158"/>
                </a:lnTo>
                <a:lnTo>
                  <a:pt x="2310" y="164"/>
                </a:lnTo>
                <a:lnTo>
                  <a:pt x="2309" y="168"/>
                </a:lnTo>
                <a:lnTo>
                  <a:pt x="2307" y="172"/>
                </a:lnTo>
                <a:lnTo>
                  <a:pt x="2306" y="176"/>
                </a:lnTo>
                <a:lnTo>
                  <a:pt x="2305" y="180"/>
                </a:lnTo>
                <a:lnTo>
                  <a:pt x="2304" y="190"/>
                </a:lnTo>
                <a:lnTo>
                  <a:pt x="2303" y="200"/>
                </a:lnTo>
                <a:lnTo>
                  <a:pt x="2303" y="331"/>
                </a:lnTo>
                <a:lnTo>
                  <a:pt x="2270" y="331"/>
                </a:lnTo>
                <a:close/>
                <a:moveTo>
                  <a:pt x="2458" y="164"/>
                </a:moveTo>
                <a:lnTo>
                  <a:pt x="2428" y="168"/>
                </a:lnTo>
                <a:lnTo>
                  <a:pt x="2427" y="162"/>
                </a:lnTo>
                <a:lnTo>
                  <a:pt x="2425" y="158"/>
                </a:lnTo>
                <a:lnTo>
                  <a:pt x="2421" y="148"/>
                </a:lnTo>
                <a:lnTo>
                  <a:pt x="2419" y="146"/>
                </a:lnTo>
                <a:lnTo>
                  <a:pt x="2416" y="142"/>
                </a:lnTo>
                <a:lnTo>
                  <a:pt x="2412" y="142"/>
                </a:lnTo>
                <a:lnTo>
                  <a:pt x="2408" y="140"/>
                </a:lnTo>
                <a:lnTo>
                  <a:pt x="2401" y="142"/>
                </a:lnTo>
                <a:lnTo>
                  <a:pt x="2398" y="144"/>
                </a:lnTo>
                <a:lnTo>
                  <a:pt x="2396" y="146"/>
                </a:lnTo>
                <a:lnTo>
                  <a:pt x="2395" y="146"/>
                </a:lnTo>
                <a:lnTo>
                  <a:pt x="2393" y="150"/>
                </a:lnTo>
                <a:lnTo>
                  <a:pt x="2391" y="154"/>
                </a:lnTo>
                <a:lnTo>
                  <a:pt x="2390" y="158"/>
                </a:lnTo>
                <a:lnTo>
                  <a:pt x="2390" y="164"/>
                </a:lnTo>
                <a:lnTo>
                  <a:pt x="2390" y="168"/>
                </a:lnTo>
                <a:lnTo>
                  <a:pt x="2391" y="172"/>
                </a:lnTo>
                <a:lnTo>
                  <a:pt x="2392" y="176"/>
                </a:lnTo>
                <a:lnTo>
                  <a:pt x="2393" y="178"/>
                </a:lnTo>
                <a:lnTo>
                  <a:pt x="2398" y="184"/>
                </a:lnTo>
                <a:lnTo>
                  <a:pt x="2405" y="188"/>
                </a:lnTo>
                <a:lnTo>
                  <a:pt x="2426" y="196"/>
                </a:lnTo>
                <a:lnTo>
                  <a:pt x="2434" y="200"/>
                </a:lnTo>
                <a:lnTo>
                  <a:pt x="2441" y="206"/>
                </a:lnTo>
                <a:lnTo>
                  <a:pt x="2447" y="212"/>
                </a:lnTo>
                <a:lnTo>
                  <a:pt x="2452" y="220"/>
                </a:lnTo>
                <a:lnTo>
                  <a:pt x="2454" y="224"/>
                </a:lnTo>
                <a:lnTo>
                  <a:pt x="2455" y="228"/>
                </a:lnTo>
                <a:lnTo>
                  <a:pt x="2458" y="238"/>
                </a:lnTo>
                <a:lnTo>
                  <a:pt x="2459" y="242"/>
                </a:lnTo>
                <a:lnTo>
                  <a:pt x="2460" y="248"/>
                </a:lnTo>
                <a:lnTo>
                  <a:pt x="2460" y="260"/>
                </a:lnTo>
                <a:lnTo>
                  <a:pt x="2460" y="272"/>
                </a:lnTo>
                <a:lnTo>
                  <a:pt x="2458" y="282"/>
                </a:lnTo>
                <a:lnTo>
                  <a:pt x="2456" y="292"/>
                </a:lnTo>
                <a:lnTo>
                  <a:pt x="2453" y="300"/>
                </a:lnTo>
                <a:lnTo>
                  <a:pt x="2450" y="307"/>
                </a:lnTo>
                <a:lnTo>
                  <a:pt x="2445" y="315"/>
                </a:lnTo>
                <a:lnTo>
                  <a:pt x="2440" y="321"/>
                </a:lnTo>
                <a:lnTo>
                  <a:pt x="2435" y="327"/>
                </a:lnTo>
                <a:lnTo>
                  <a:pt x="2429" y="331"/>
                </a:lnTo>
                <a:lnTo>
                  <a:pt x="2422" y="335"/>
                </a:lnTo>
                <a:lnTo>
                  <a:pt x="2415" y="335"/>
                </a:lnTo>
                <a:lnTo>
                  <a:pt x="2408" y="337"/>
                </a:lnTo>
                <a:lnTo>
                  <a:pt x="2397" y="335"/>
                </a:lnTo>
                <a:lnTo>
                  <a:pt x="2387" y="331"/>
                </a:lnTo>
                <a:lnTo>
                  <a:pt x="2382" y="329"/>
                </a:lnTo>
                <a:lnTo>
                  <a:pt x="2378" y="325"/>
                </a:lnTo>
                <a:lnTo>
                  <a:pt x="2370" y="317"/>
                </a:lnTo>
                <a:lnTo>
                  <a:pt x="2364" y="307"/>
                </a:lnTo>
                <a:lnTo>
                  <a:pt x="2362" y="302"/>
                </a:lnTo>
                <a:lnTo>
                  <a:pt x="2359" y="294"/>
                </a:lnTo>
                <a:lnTo>
                  <a:pt x="2358" y="288"/>
                </a:lnTo>
                <a:lnTo>
                  <a:pt x="2356" y="280"/>
                </a:lnTo>
                <a:lnTo>
                  <a:pt x="2355" y="272"/>
                </a:lnTo>
                <a:lnTo>
                  <a:pt x="2354" y="264"/>
                </a:lnTo>
                <a:lnTo>
                  <a:pt x="2386" y="262"/>
                </a:lnTo>
                <a:lnTo>
                  <a:pt x="2387" y="268"/>
                </a:lnTo>
                <a:lnTo>
                  <a:pt x="2389" y="274"/>
                </a:lnTo>
                <a:lnTo>
                  <a:pt x="2391" y="278"/>
                </a:lnTo>
                <a:lnTo>
                  <a:pt x="2394" y="284"/>
                </a:lnTo>
                <a:lnTo>
                  <a:pt x="2396" y="286"/>
                </a:lnTo>
                <a:lnTo>
                  <a:pt x="2400" y="288"/>
                </a:lnTo>
                <a:lnTo>
                  <a:pt x="2404" y="290"/>
                </a:lnTo>
                <a:lnTo>
                  <a:pt x="2408" y="290"/>
                </a:lnTo>
                <a:lnTo>
                  <a:pt x="2412" y="290"/>
                </a:lnTo>
                <a:lnTo>
                  <a:pt x="2416" y="288"/>
                </a:lnTo>
                <a:lnTo>
                  <a:pt x="2419" y="286"/>
                </a:lnTo>
                <a:lnTo>
                  <a:pt x="2422" y="284"/>
                </a:lnTo>
                <a:lnTo>
                  <a:pt x="2424" y="280"/>
                </a:lnTo>
                <a:lnTo>
                  <a:pt x="2426" y="276"/>
                </a:lnTo>
                <a:lnTo>
                  <a:pt x="2427" y="272"/>
                </a:lnTo>
                <a:lnTo>
                  <a:pt x="2427" y="266"/>
                </a:lnTo>
                <a:lnTo>
                  <a:pt x="2427" y="262"/>
                </a:lnTo>
                <a:lnTo>
                  <a:pt x="2426" y="258"/>
                </a:lnTo>
                <a:lnTo>
                  <a:pt x="2425" y="256"/>
                </a:lnTo>
                <a:lnTo>
                  <a:pt x="2423" y="252"/>
                </a:lnTo>
                <a:lnTo>
                  <a:pt x="2421" y="250"/>
                </a:lnTo>
                <a:lnTo>
                  <a:pt x="2418" y="246"/>
                </a:lnTo>
                <a:lnTo>
                  <a:pt x="2412" y="244"/>
                </a:lnTo>
                <a:lnTo>
                  <a:pt x="2391" y="234"/>
                </a:lnTo>
                <a:lnTo>
                  <a:pt x="2383" y="230"/>
                </a:lnTo>
                <a:lnTo>
                  <a:pt x="2377" y="226"/>
                </a:lnTo>
                <a:lnTo>
                  <a:pt x="2371" y="220"/>
                </a:lnTo>
                <a:lnTo>
                  <a:pt x="2368" y="216"/>
                </a:lnTo>
                <a:lnTo>
                  <a:pt x="2366" y="212"/>
                </a:lnTo>
                <a:lnTo>
                  <a:pt x="2362" y="202"/>
                </a:lnTo>
                <a:lnTo>
                  <a:pt x="2359" y="192"/>
                </a:lnTo>
                <a:lnTo>
                  <a:pt x="2359" y="186"/>
                </a:lnTo>
                <a:lnTo>
                  <a:pt x="2358" y="180"/>
                </a:lnTo>
                <a:lnTo>
                  <a:pt x="2357" y="168"/>
                </a:lnTo>
                <a:lnTo>
                  <a:pt x="2358" y="160"/>
                </a:lnTo>
                <a:lnTo>
                  <a:pt x="2358" y="152"/>
                </a:lnTo>
                <a:lnTo>
                  <a:pt x="2359" y="144"/>
                </a:lnTo>
                <a:lnTo>
                  <a:pt x="2361" y="138"/>
                </a:lnTo>
                <a:lnTo>
                  <a:pt x="2363" y="130"/>
                </a:lnTo>
                <a:lnTo>
                  <a:pt x="2365" y="124"/>
                </a:lnTo>
                <a:lnTo>
                  <a:pt x="2368" y="120"/>
                </a:lnTo>
                <a:lnTo>
                  <a:pt x="2371" y="114"/>
                </a:lnTo>
                <a:lnTo>
                  <a:pt x="2375" y="110"/>
                </a:lnTo>
                <a:lnTo>
                  <a:pt x="2378" y="106"/>
                </a:lnTo>
                <a:lnTo>
                  <a:pt x="2383" y="102"/>
                </a:lnTo>
                <a:lnTo>
                  <a:pt x="2387" y="100"/>
                </a:lnTo>
                <a:lnTo>
                  <a:pt x="2392" y="96"/>
                </a:lnTo>
                <a:lnTo>
                  <a:pt x="2397" y="96"/>
                </a:lnTo>
                <a:lnTo>
                  <a:pt x="2402" y="94"/>
                </a:lnTo>
                <a:lnTo>
                  <a:pt x="2407" y="94"/>
                </a:lnTo>
                <a:lnTo>
                  <a:pt x="2418" y="96"/>
                </a:lnTo>
                <a:lnTo>
                  <a:pt x="2427" y="98"/>
                </a:lnTo>
                <a:lnTo>
                  <a:pt x="2432" y="102"/>
                </a:lnTo>
                <a:lnTo>
                  <a:pt x="2435" y="104"/>
                </a:lnTo>
                <a:lnTo>
                  <a:pt x="2439" y="108"/>
                </a:lnTo>
                <a:lnTo>
                  <a:pt x="2443" y="114"/>
                </a:lnTo>
                <a:lnTo>
                  <a:pt x="2446" y="118"/>
                </a:lnTo>
                <a:lnTo>
                  <a:pt x="2448" y="124"/>
                </a:lnTo>
                <a:lnTo>
                  <a:pt x="2451" y="130"/>
                </a:lnTo>
                <a:lnTo>
                  <a:pt x="2453" y="136"/>
                </a:lnTo>
                <a:lnTo>
                  <a:pt x="2456" y="150"/>
                </a:lnTo>
                <a:lnTo>
                  <a:pt x="2457" y="156"/>
                </a:lnTo>
                <a:lnTo>
                  <a:pt x="2458" y="164"/>
                </a:lnTo>
                <a:close/>
                <a:moveTo>
                  <a:pt x="2498" y="66"/>
                </a:moveTo>
                <a:lnTo>
                  <a:pt x="2494" y="66"/>
                </a:lnTo>
                <a:lnTo>
                  <a:pt x="2491" y="64"/>
                </a:lnTo>
                <a:lnTo>
                  <a:pt x="2488" y="62"/>
                </a:lnTo>
                <a:lnTo>
                  <a:pt x="2486" y="58"/>
                </a:lnTo>
                <a:lnTo>
                  <a:pt x="2483" y="52"/>
                </a:lnTo>
                <a:lnTo>
                  <a:pt x="2482" y="46"/>
                </a:lnTo>
                <a:lnTo>
                  <a:pt x="2481" y="40"/>
                </a:lnTo>
                <a:lnTo>
                  <a:pt x="2480" y="34"/>
                </a:lnTo>
                <a:lnTo>
                  <a:pt x="2481" y="28"/>
                </a:lnTo>
                <a:lnTo>
                  <a:pt x="2482" y="22"/>
                </a:lnTo>
                <a:lnTo>
                  <a:pt x="2483" y="16"/>
                </a:lnTo>
                <a:lnTo>
                  <a:pt x="2486" y="10"/>
                </a:lnTo>
                <a:lnTo>
                  <a:pt x="2488" y="6"/>
                </a:lnTo>
                <a:lnTo>
                  <a:pt x="2491" y="4"/>
                </a:lnTo>
                <a:lnTo>
                  <a:pt x="2494" y="2"/>
                </a:lnTo>
                <a:lnTo>
                  <a:pt x="2498" y="0"/>
                </a:lnTo>
                <a:lnTo>
                  <a:pt x="2501" y="2"/>
                </a:lnTo>
                <a:lnTo>
                  <a:pt x="2505" y="4"/>
                </a:lnTo>
                <a:lnTo>
                  <a:pt x="2508" y="6"/>
                </a:lnTo>
                <a:lnTo>
                  <a:pt x="2510" y="10"/>
                </a:lnTo>
                <a:lnTo>
                  <a:pt x="2513" y="16"/>
                </a:lnTo>
                <a:lnTo>
                  <a:pt x="2514" y="22"/>
                </a:lnTo>
                <a:lnTo>
                  <a:pt x="2515" y="28"/>
                </a:lnTo>
                <a:lnTo>
                  <a:pt x="2516" y="34"/>
                </a:lnTo>
                <a:lnTo>
                  <a:pt x="2515" y="40"/>
                </a:lnTo>
                <a:lnTo>
                  <a:pt x="2514" y="46"/>
                </a:lnTo>
                <a:lnTo>
                  <a:pt x="2513" y="52"/>
                </a:lnTo>
                <a:lnTo>
                  <a:pt x="2510" y="58"/>
                </a:lnTo>
                <a:lnTo>
                  <a:pt x="2508" y="62"/>
                </a:lnTo>
                <a:lnTo>
                  <a:pt x="2505" y="64"/>
                </a:lnTo>
                <a:lnTo>
                  <a:pt x="2501" y="66"/>
                </a:lnTo>
                <a:lnTo>
                  <a:pt x="2498" y="66"/>
                </a:lnTo>
                <a:close/>
                <a:moveTo>
                  <a:pt x="2482" y="98"/>
                </a:moveTo>
                <a:lnTo>
                  <a:pt x="2514" y="98"/>
                </a:lnTo>
                <a:lnTo>
                  <a:pt x="2514" y="331"/>
                </a:lnTo>
                <a:lnTo>
                  <a:pt x="2482" y="331"/>
                </a:lnTo>
                <a:lnTo>
                  <a:pt x="2482" y="98"/>
                </a:lnTo>
                <a:close/>
                <a:moveTo>
                  <a:pt x="2602" y="98"/>
                </a:moveTo>
                <a:lnTo>
                  <a:pt x="2602" y="146"/>
                </a:lnTo>
                <a:lnTo>
                  <a:pt x="2580" y="146"/>
                </a:lnTo>
                <a:lnTo>
                  <a:pt x="2580" y="260"/>
                </a:lnTo>
                <a:lnTo>
                  <a:pt x="2580" y="266"/>
                </a:lnTo>
                <a:lnTo>
                  <a:pt x="2581" y="272"/>
                </a:lnTo>
                <a:lnTo>
                  <a:pt x="2582" y="276"/>
                </a:lnTo>
                <a:lnTo>
                  <a:pt x="2583" y="278"/>
                </a:lnTo>
                <a:lnTo>
                  <a:pt x="2585" y="280"/>
                </a:lnTo>
                <a:lnTo>
                  <a:pt x="2587" y="282"/>
                </a:lnTo>
                <a:lnTo>
                  <a:pt x="2589" y="284"/>
                </a:lnTo>
                <a:lnTo>
                  <a:pt x="2591" y="284"/>
                </a:lnTo>
                <a:lnTo>
                  <a:pt x="2596" y="282"/>
                </a:lnTo>
                <a:lnTo>
                  <a:pt x="2599" y="282"/>
                </a:lnTo>
                <a:lnTo>
                  <a:pt x="2605" y="329"/>
                </a:lnTo>
                <a:lnTo>
                  <a:pt x="2598" y="333"/>
                </a:lnTo>
                <a:lnTo>
                  <a:pt x="2593" y="335"/>
                </a:lnTo>
                <a:lnTo>
                  <a:pt x="2587" y="335"/>
                </a:lnTo>
                <a:lnTo>
                  <a:pt x="2582" y="335"/>
                </a:lnTo>
                <a:lnTo>
                  <a:pt x="2578" y="335"/>
                </a:lnTo>
                <a:lnTo>
                  <a:pt x="2571" y="333"/>
                </a:lnTo>
                <a:lnTo>
                  <a:pt x="2564" y="327"/>
                </a:lnTo>
                <a:lnTo>
                  <a:pt x="2561" y="323"/>
                </a:lnTo>
                <a:lnTo>
                  <a:pt x="2558" y="319"/>
                </a:lnTo>
                <a:lnTo>
                  <a:pt x="2554" y="311"/>
                </a:lnTo>
                <a:lnTo>
                  <a:pt x="2552" y="306"/>
                </a:lnTo>
                <a:lnTo>
                  <a:pt x="2550" y="300"/>
                </a:lnTo>
                <a:lnTo>
                  <a:pt x="2549" y="292"/>
                </a:lnTo>
                <a:lnTo>
                  <a:pt x="2548" y="286"/>
                </a:lnTo>
                <a:lnTo>
                  <a:pt x="2548" y="278"/>
                </a:lnTo>
                <a:lnTo>
                  <a:pt x="2548" y="270"/>
                </a:lnTo>
                <a:lnTo>
                  <a:pt x="2548" y="146"/>
                </a:lnTo>
                <a:lnTo>
                  <a:pt x="2531" y="146"/>
                </a:lnTo>
                <a:lnTo>
                  <a:pt x="2531" y="98"/>
                </a:lnTo>
                <a:lnTo>
                  <a:pt x="2548" y="98"/>
                </a:lnTo>
                <a:lnTo>
                  <a:pt x="2548" y="40"/>
                </a:lnTo>
                <a:lnTo>
                  <a:pt x="2580" y="40"/>
                </a:lnTo>
                <a:lnTo>
                  <a:pt x="2580" y="98"/>
                </a:lnTo>
                <a:lnTo>
                  <a:pt x="2602" y="98"/>
                </a:lnTo>
                <a:close/>
                <a:moveTo>
                  <a:pt x="2647" y="421"/>
                </a:moveTo>
                <a:lnTo>
                  <a:pt x="2641" y="419"/>
                </a:lnTo>
                <a:lnTo>
                  <a:pt x="2635" y="419"/>
                </a:lnTo>
                <a:lnTo>
                  <a:pt x="2629" y="417"/>
                </a:lnTo>
                <a:lnTo>
                  <a:pt x="2625" y="413"/>
                </a:lnTo>
                <a:lnTo>
                  <a:pt x="2634" y="365"/>
                </a:lnTo>
                <a:lnTo>
                  <a:pt x="2638" y="367"/>
                </a:lnTo>
                <a:lnTo>
                  <a:pt x="2642" y="369"/>
                </a:lnTo>
                <a:lnTo>
                  <a:pt x="2645" y="369"/>
                </a:lnTo>
                <a:lnTo>
                  <a:pt x="2648" y="367"/>
                </a:lnTo>
                <a:lnTo>
                  <a:pt x="2651" y="365"/>
                </a:lnTo>
                <a:lnTo>
                  <a:pt x="2654" y="361"/>
                </a:lnTo>
                <a:lnTo>
                  <a:pt x="2656" y="357"/>
                </a:lnTo>
                <a:lnTo>
                  <a:pt x="2658" y="349"/>
                </a:lnTo>
                <a:lnTo>
                  <a:pt x="2660" y="339"/>
                </a:lnTo>
                <a:lnTo>
                  <a:pt x="2616" y="98"/>
                </a:lnTo>
                <a:lnTo>
                  <a:pt x="2652" y="98"/>
                </a:lnTo>
                <a:lnTo>
                  <a:pt x="2676" y="270"/>
                </a:lnTo>
                <a:lnTo>
                  <a:pt x="2702" y="98"/>
                </a:lnTo>
                <a:lnTo>
                  <a:pt x="2737" y="98"/>
                </a:lnTo>
                <a:lnTo>
                  <a:pt x="2691" y="357"/>
                </a:lnTo>
                <a:lnTo>
                  <a:pt x="2688" y="371"/>
                </a:lnTo>
                <a:lnTo>
                  <a:pt x="2685" y="383"/>
                </a:lnTo>
                <a:lnTo>
                  <a:pt x="2683" y="389"/>
                </a:lnTo>
                <a:lnTo>
                  <a:pt x="2680" y="393"/>
                </a:lnTo>
                <a:lnTo>
                  <a:pt x="2676" y="403"/>
                </a:lnTo>
                <a:lnTo>
                  <a:pt x="2673" y="407"/>
                </a:lnTo>
                <a:lnTo>
                  <a:pt x="2670" y="411"/>
                </a:lnTo>
                <a:lnTo>
                  <a:pt x="2663" y="417"/>
                </a:lnTo>
                <a:lnTo>
                  <a:pt x="2660" y="417"/>
                </a:lnTo>
                <a:lnTo>
                  <a:pt x="2656" y="419"/>
                </a:lnTo>
                <a:lnTo>
                  <a:pt x="2647" y="421"/>
                </a:lnTo>
                <a:close/>
                <a:moveTo>
                  <a:pt x="1134" y="557"/>
                </a:moveTo>
                <a:lnTo>
                  <a:pt x="1133" y="547"/>
                </a:lnTo>
                <a:lnTo>
                  <a:pt x="1131" y="539"/>
                </a:lnTo>
                <a:lnTo>
                  <a:pt x="1129" y="533"/>
                </a:lnTo>
                <a:lnTo>
                  <a:pt x="1126" y="527"/>
                </a:lnTo>
                <a:lnTo>
                  <a:pt x="1122" y="523"/>
                </a:lnTo>
                <a:lnTo>
                  <a:pt x="1120" y="521"/>
                </a:lnTo>
                <a:lnTo>
                  <a:pt x="1118" y="519"/>
                </a:lnTo>
                <a:lnTo>
                  <a:pt x="1113" y="517"/>
                </a:lnTo>
                <a:lnTo>
                  <a:pt x="1107" y="517"/>
                </a:lnTo>
                <a:lnTo>
                  <a:pt x="1101" y="517"/>
                </a:lnTo>
                <a:lnTo>
                  <a:pt x="1096" y="519"/>
                </a:lnTo>
                <a:lnTo>
                  <a:pt x="1092" y="523"/>
                </a:lnTo>
                <a:lnTo>
                  <a:pt x="1090" y="525"/>
                </a:lnTo>
                <a:lnTo>
                  <a:pt x="1088" y="527"/>
                </a:lnTo>
                <a:lnTo>
                  <a:pt x="1085" y="533"/>
                </a:lnTo>
                <a:lnTo>
                  <a:pt x="1083" y="539"/>
                </a:lnTo>
                <a:lnTo>
                  <a:pt x="1082" y="545"/>
                </a:lnTo>
                <a:lnTo>
                  <a:pt x="1082" y="553"/>
                </a:lnTo>
                <a:lnTo>
                  <a:pt x="1082" y="557"/>
                </a:lnTo>
                <a:lnTo>
                  <a:pt x="1082" y="561"/>
                </a:lnTo>
                <a:lnTo>
                  <a:pt x="1084" y="567"/>
                </a:lnTo>
                <a:lnTo>
                  <a:pt x="1086" y="573"/>
                </a:lnTo>
                <a:lnTo>
                  <a:pt x="1089" y="577"/>
                </a:lnTo>
                <a:lnTo>
                  <a:pt x="1093" y="581"/>
                </a:lnTo>
                <a:lnTo>
                  <a:pt x="1097" y="585"/>
                </a:lnTo>
                <a:lnTo>
                  <a:pt x="1107" y="591"/>
                </a:lnTo>
                <a:lnTo>
                  <a:pt x="1121" y="597"/>
                </a:lnTo>
                <a:lnTo>
                  <a:pt x="1127" y="601"/>
                </a:lnTo>
                <a:lnTo>
                  <a:pt x="1134" y="605"/>
                </a:lnTo>
                <a:lnTo>
                  <a:pt x="1145" y="615"/>
                </a:lnTo>
                <a:lnTo>
                  <a:pt x="1150" y="621"/>
                </a:lnTo>
                <a:lnTo>
                  <a:pt x="1155" y="629"/>
                </a:lnTo>
                <a:lnTo>
                  <a:pt x="1158" y="637"/>
                </a:lnTo>
                <a:lnTo>
                  <a:pt x="1162" y="645"/>
                </a:lnTo>
                <a:lnTo>
                  <a:pt x="1164" y="655"/>
                </a:lnTo>
                <a:lnTo>
                  <a:pt x="1166" y="665"/>
                </a:lnTo>
                <a:lnTo>
                  <a:pt x="1167" y="677"/>
                </a:lnTo>
                <a:lnTo>
                  <a:pt x="1168" y="691"/>
                </a:lnTo>
                <a:lnTo>
                  <a:pt x="1168" y="701"/>
                </a:lnTo>
                <a:lnTo>
                  <a:pt x="1167" y="711"/>
                </a:lnTo>
                <a:lnTo>
                  <a:pt x="1166" y="721"/>
                </a:lnTo>
                <a:lnTo>
                  <a:pt x="1164" y="729"/>
                </a:lnTo>
                <a:lnTo>
                  <a:pt x="1162" y="737"/>
                </a:lnTo>
                <a:lnTo>
                  <a:pt x="1159" y="745"/>
                </a:lnTo>
                <a:lnTo>
                  <a:pt x="1155" y="753"/>
                </a:lnTo>
                <a:lnTo>
                  <a:pt x="1152" y="759"/>
                </a:lnTo>
                <a:lnTo>
                  <a:pt x="1148" y="765"/>
                </a:lnTo>
                <a:lnTo>
                  <a:pt x="1143" y="771"/>
                </a:lnTo>
                <a:lnTo>
                  <a:pt x="1138" y="775"/>
                </a:lnTo>
                <a:lnTo>
                  <a:pt x="1132" y="779"/>
                </a:lnTo>
                <a:lnTo>
                  <a:pt x="1120" y="783"/>
                </a:lnTo>
                <a:lnTo>
                  <a:pt x="1114" y="785"/>
                </a:lnTo>
                <a:lnTo>
                  <a:pt x="1107" y="785"/>
                </a:lnTo>
                <a:lnTo>
                  <a:pt x="1100" y="785"/>
                </a:lnTo>
                <a:lnTo>
                  <a:pt x="1093" y="783"/>
                </a:lnTo>
                <a:lnTo>
                  <a:pt x="1087" y="781"/>
                </a:lnTo>
                <a:lnTo>
                  <a:pt x="1081" y="777"/>
                </a:lnTo>
                <a:lnTo>
                  <a:pt x="1076" y="775"/>
                </a:lnTo>
                <a:lnTo>
                  <a:pt x="1070" y="769"/>
                </a:lnTo>
                <a:lnTo>
                  <a:pt x="1066" y="765"/>
                </a:lnTo>
                <a:lnTo>
                  <a:pt x="1061" y="759"/>
                </a:lnTo>
                <a:lnTo>
                  <a:pt x="1057" y="751"/>
                </a:lnTo>
                <a:lnTo>
                  <a:pt x="1054" y="743"/>
                </a:lnTo>
                <a:lnTo>
                  <a:pt x="1051" y="735"/>
                </a:lnTo>
                <a:lnTo>
                  <a:pt x="1048" y="727"/>
                </a:lnTo>
                <a:lnTo>
                  <a:pt x="1046" y="717"/>
                </a:lnTo>
                <a:lnTo>
                  <a:pt x="1045" y="705"/>
                </a:lnTo>
                <a:lnTo>
                  <a:pt x="1044" y="693"/>
                </a:lnTo>
                <a:lnTo>
                  <a:pt x="1044" y="681"/>
                </a:lnTo>
                <a:lnTo>
                  <a:pt x="1076" y="681"/>
                </a:lnTo>
                <a:lnTo>
                  <a:pt x="1077" y="693"/>
                </a:lnTo>
                <a:lnTo>
                  <a:pt x="1079" y="703"/>
                </a:lnTo>
                <a:lnTo>
                  <a:pt x="1081" y="711"/>
                </a:lnTo>
                <a:lnTo>
                  <a:pt x="1083" y="713"/>
                </a:lnTo>
                <a:lnTo>
                  <a:pt x="1085" y="717"/>
                </a:lnTo>
                <a:lnTo>
                  <a:pt x="1090" y="723"/>
                </a:lnTo>
                <a:lnTo>
                  <a:pt x="1095" y="725"/>
                </a:lnTo>
                <a:lnTo>
                  <a:pt x="1100" y="729"/>
                </a:lnTo>
                <a:lnTo>
                  <a:pt x="1107" y="729"/>
                </a:lnTo>
                <a:lnTo>
                  <a:pt x="1113" y="729"/>
                </a:lnTo>
                <a:lnTo>
                  <a:pt x="1118" y="727"/>
                </a:lnTo>
                <a:lnTo>
                  <a:pt x="1123" y="723"/>
                </a:lnTo>
                <a:lnTo>
                  <a:pt x="1127" y="719"/>
                </a:lnTo>
                <a:lnTo>
                  <a:pt x="1130" y="713"/>
                </a:lnTo>
                <a:lnTo>
                  <a:pt x="1132" y="705"/>
                </a:lnTo>
                <a:lnTo>
                  <a:pt x="1134" y="699"/>
                </a:lnTo>
                <a:lnTo>
                  <a:pt x="1134" y="691"/>
                </a:lnTo>
                <a:lnTo>
                  <a:pt x="1134" y="683"/>
                </a:lnTo>
                <a:lnTo>
                  <a:pt x="1133" y="675"/>
                </a:lnTo>
                <a:lnTo>
                  <a:pt x="1132" y="673"/>
                </a:lnTo>
                <a:lnTo>
                  <a:pt x="1130" y="671"/>
                </a:lnTo>
                <a:lnTo>
                  <a:pt x="1127" y="665"/>
                </a:lnTo>
                <a:lnTo>
                  <a:pt x="1124" y="661"/>
                </a:lnTo>
                <a:lnTo>
                  <a:pt x="1119" y="657"/>
                </a:lnTo>
                <a:lnTo>
                  <a:pt x="1114" y="655"/>
                </a:lnTo>
                <a:lnTo>
                  <a:pt x="1108" y="651"/>
                </a:lnTo>
                <a:lnTo>
                  <a:pt x="1091" y="643"/>
                </a:lnTo>
                <a:lnTo>
                  <a:pt x="1081" y="637"/>
                </a:lnTo>
                <a:lnTo>
                  <a:pt x="1073" y="629"/>
                </a:lnTo>
                <a:lnTo>
                  <a:pt x="1065" y="621"/>
                </a:lnTo>
                <a:lnTo>
                  <a:pt x="1059" y="613"/>
                </a:lnTo>
                <a:lnTo>
                  <a:pt x="1056" y="607"/>
                </a:lnTo>
                <a:lnTo>
                  <a:pt x="1054" y="601"/>
                </a:lnTo>
                <a:lnTo>
                  <a:pt x="1052" y="595"/>
                </a:lnTo>
                <a:lnTo>
                  <a:pt x="1051" y="587"/>
                </a:lnTo>
                <a:lnTo>
                  <a:pt x="1049" y="581"/>
                </a:lnTo>
                <a:lnTo>
                  <a:pt x="1048" y="573"/>
                </a:lnTo>
                <a:lnTo>
                  <a:pt x="1048" y="565"/>
                </a:lnTo>
                <a:lnTo>
                  <a:pt x="1048" y="557"/>
                </a:lnTo>
                <a:lnTo>
                  <a:pt x="1048" y="543"/>
                </a:lnTo>
                <a:lnTo>
                  <a:pt x="1049" y="537"/>
                </a:lnTo>
                <a:lnTo>
                  <a:pt x="1050" y="529"/>
                </a:lnTo>
                <a:lnTo>
                  <a:pt x="1052" y="517"/>
                </a:lnTo>
                <a:lnTo>
                  <a:pt x="1054" y="513"/>
                </a:lnTo>
                <a:lnTo>
                  <a:pt x="1055" y="507"/>
                </a:lnTo>
                <a:lnTo>
                  <a:pt x="1060" y="497"/>
                </a:lnTo>
                <a:lnTo>
                  <a:pt x="1065" y="487"/>
                </a:lnTo>
                <a:lnTo>
                  <a:pt x="1067" y="483"/>
                </a:lnTo>
                <a:lnTo>
                  <a:pt x="1070" y="479"/>
                </a:lnTo>
                <a:lnTo>
                  <a:pt x="1077" y="473"/>
                </a:lnTo>
                <a:lnTo>
                  <a:pt x="1084" y="469"/>
                </a:lnTo>
                <a:lnTo>
                  <a:pt x="1091" y="465"/>
                </a:lnTo>
                <a:lnTo>
                  <a:pt x="1099" y="463"/>
                </a:lnTo>
                <a:lnTo>
                  <a:pt x="1107" y="461"/>
                </a:lnTo>
                <a:lnTo>
                  <a:pt x="1116" y="463"/>
                </a:lnTo>
                <a:lnTo>
                  <a:pt x="1124" y="465"/>
                </a:lnTo>
                <a:lnTo>
                  <a:pt x="1131" y="469"/>
                </a:lnTo>
                <a:lnTo>
                  <a:pt x="1138" y="473"/>
                </a:lnTo>
                <a:lnTo>
                  <a:pt x="1144" y="481"/>
                </a:lnTo>
                <a:lnTo>
                  <a:pt x="1149" y="487"/>
                </a:lnTo>
                <a:lnTo>
                  <a:pt x="1154" y="497"/>
                </a:lnTo>
                <a:lnTo>
                  <a:pt x="1158" y="507"/>
                </a:lnTo>
                <a:lnTo>
                  <a:pt x="1161" y="517"/>
                </a:lnTo>
                <a:lnTo>
                  <a:pt x="1164" y="529"/>
                </a:lnTo>
                <a:lnTo>
                  <a:pt x="1165" y="537"/>
                </a:lnTo>
                <a:lnTo>
                  <a:pt x="1165" y="543"/>
                </a:lnTo>
                <a:lnTo>
                  <a:pt x="1166" y="557"/>
                </a:lnTo>
                <a:lnTo>
                  <a:pt x="1134" y="557"/>
                </a:lnTo>
                <a:close/>
                <a:moveTo>
                  <a:pt x="1245" y="785"/>
                </a:moveTo>
                <a:lnTo>
                  <a:pt x="1236" y="783"/>
                </a:lnTo>
                <a:lnTo>
                  <a:pt x="1232" y="783"/>
                </a:lnTo>
                <a:lnTo>
                  <a:pt x="1228" y="781"/>
                </a:lnTo>
                <a:lnTo>
                  <a:pt x="1221" y="775"/>
                </a:lnTo>
                <a:lnTo>
                  <a:pt x="1214" y="769"/>
                </a:lnTo>
                <a:lnTo>
                  <a:pt x="1208" y="761"/>
                </a:lnTo>
                <a:lnTo>
                  <a:pt x="1205" y="755"/>
                </a:lnTo>
                <a:lnTo>
                  <a:pt x="1202" y="751"/>
                </a:lnTo>
                <a:lnTo>
                  <a:pt x="1200" y="745"/>
                </a:lnTo>
                <a:lnTo>
                  <a:pt x="1198" y="739"/>
                </a:lnTo>
                <a:lnTo>
                  <a:pt x="1195" y="733"/>
                </a:lnTo>
                <a:lnTo>
                  <a:pt x="1193" y="727"/>
                </a:lnTo>
                <a:lnTo>
                  <a:pt x="1191" y="719"/>
                </a:lnTo>
                <a:lnTo>
                  <a:pt x="1190" y="713"/>
                </a:lnTo>
                <a:lnTo>
                  <a:pt x="1188" y="697"/>
                </a:lnTo>
                <a:lnTo>
                  <a:pt x="1186" y="681"/>
                </a:lnTo>
                <a:lnTo>
                  <a:pt x="1186" y="663"/>
                </a:lnTo>
                <a:lnTo>
                  <a:pt x="1186" y="645"/>
                </a:lnTo>
                <a:lnTo>
                  <a:pt x="1188" y="629"/>
                </a:lnTo>
                <a:lnTo>
                  <a:pt x="1189" y="621"/>
                </a:lnTo>
                <a:lnTo>
                  <a:pt x="1190" y="613"/>
                </a:lnTo>
                <a:lnTo>
                  <a:pt x="1193" y="599"/>
                </a:lnTo>
                <a:lnTo>
                  <a:pt x="1198" y="587"/>
                </a:lnTo>
                <a:lnTo>
                  <a:pt x="1202" y="575"/>
                </a:lnTo>
                <a:lnTo>
                  <a:pt x="1208" y="565"/>
                </a:lnTo>
                <a:lnTo>
                  <a:pt x="1214" y="557"/>
                </a:lnTo>
                <a:lnTo>
                  <a:pt x="1217" y="553"/>
                </a:lnTo>
                <a:lnTo>
                  <a:pt x="1221" y="549"/>
                </a:lnTo>
                <a:lnTo>
                  <a:pt x="1228" y="545"/>
                </a:lnTo>
                <a:lnTo>
                  <a:pt x="1232" y="543"/>
                </a:lnTo>
                <a:lnTo>
                  <a:pt x="1236" y="543"/>
                </a:lnTo>
                <a:lnTo>
                  <a:pt x="1245" y="541"/>
                </a:lnTo>
                <a:lnTo>
                  <a:pt x="1252" y="541"/>
                </a:lnTo>
                <a:lnTo>
                  <a:pt x="1259" y="545"/>
                </a:lnTo>
                <a:lnTo>
                  <a:pt x="1266" y="547"/>
                </a:lnTo>
                <a:lnTo>
                  <a:pt x="1272" y="553"/>
                </a:lnTo>
                <a:lnTo>
                  <a:pt x="1277" y="559"/>
                </a:lnTo>
                <a:lnTo>
                  <a:pt x="1282" y="565"/>
                </a:lnTo>
                <a:lnTo>
                  <a:pt x="1286" y="575"/>
                </a:lnTo>
                <a:lnTo>
                  <a:pt x="1290" y="583"/>
                </a:lnTo>
                <a:lnTo>
                  <a:pt x="1293" y="595"/>
                </a:lnTo>
                <a:lnTo>
                  <a:pt x="1295" y="605"/>
                </a:lnTo>
                <a:lnTo>
                  <a:pt x="1297" y="619"/>
                </a:lnTo>
                <a:lnTo>
                  <a:pt x="1297" y="631"/>
                </a:lnTo>
                <a:lnTo>
                  <a:pt x="1267" y="631"/>
                </a:lnTo>
                <a:lnTo>
                  <a:pt x="1266" y="623"/>
                </a:lnTo>
                <a:lnTo>
                  <a:pt x="1264" y="615"/>
                </a:lnTo>
                <a:lnTo>
                  <a:pt x="1262" y="609"/>
                </a:lnTo>
                <a:lnTo>
                  <a:pt x="1260" y="603"/>
                </a:lnTo>
                <a:lnTo>
                  <a:pt x="1257" y="599"/>
                </a:lnTo>
                <a:lnTo>
                  <a:pt x="1253" y="595"/>
                </a:lnTo>
                <a:lnTo>
                  <a:pt x="1249" y="593"/>
                </a:lnTo>
                <a:lnTo>
                  <a:pt x="1245" y="593"/>
                </a:lnTo>
                <a:lnTo>
                  <a:pt x="1240" y="593"/>
                </a:lnTo>
                <a:lnTo>
                  <a:pt x="1235" y="597"/>
                </a:lnTo>
                <a:lnTo>
                  <a:pt x="1231" y="603"/>
                </a:lnTo>
                <a:lnTo>
                  <a:pt x="1227" y="611"/>
                </a:lnTo>
                <a:lnTo>
                  <a:pt x="1225" y="615"/>
                </a:lnTo>
                <a:lnTo>
                  <a:pt x="1224" y="621"/>
                </a:lnTo>
                <a:lnTo>
                  <a:pt x="1222" y="633"/>
                </a:lnTo>
                <a:lnTo>
                  <a:pt x="1220" y="647"/>
                </a:lnTo>
                <a:lnTo>
                  <a:pt x="1220" y="663"/>
                </a:lnTo>
                <a:lnTo>
                  <a:pt x="1220" y="679"/>
                </a:lnTo>
                <a:lnTo>
                  <a:pt x="1222" y="693"/>
                </a:lnTo>
                <a:lnTo>
                  <a:pt x="1223" y="699"/>
                </a:lnTo>
                <a:lnTo>
                  <a:pt x="1224" y="705"/>
                </a:lnTo>
                <a:lnTo>
                  <a:pt x="1225" y="709"/>
                </a:lnTo>
                <a:lnTo>
                  <a:pt x="1227" y="715"/>
                </a:lnTo>
                <a:lnTo>
                  <a:pt x="1231" y="723"/>
                </a:lnTo>
                <a:lnTo>
                  <a:pt x="1233" y="725"/>
                </a:lnTo>
                <a:lnTo>
                  <a:pt x="1235" y="729"/>
                </a:lnTo>
                <a:lnTo>
                  <a:pt x="1240" y="731"/>
                </a:lnTo>
                <a:lnTo>
                  <a:pt x="1242" y="733"/>
                </a:lnTo>
                <a:lnTo>
                  <a:pt x="1245" y="733"/>
                </a:lnTo>
                <a:lnTo>
                  <a:pt x="1249" y="733"/>
                </a:lnTo>
                <a:lnTo>
                  <a:pt x="1253" y="731"/>
                </a:lnTo>
                <a:lnTo>
                  <a:pt x="1256" y="727"/>
                </a:lnTo>
                <a:lnTo>
                  <a:pt x="1259" y="723"/>
                </a:lnTo>
                <a:lnTo>
                  <a:pt x="1262" y="717"/>
                </a:lnTo>
                <a:lnTo>
                  <a:pt x="1264" y="711"/>
                </a:lnTo>
                <a:lnTo>
                  <a:pt x="1266" y="703"/>
                </a:lnTo>
                <a:lnTo>
                  <a:pt x="1267" y="693"/>
                </a:lnTo>
                <a:lnTo>
                  <a:pt x="1297" y="693"/>
                </a:lnTo>
                <a:lnTo>
                  <a:pt x="1297" y="701"/>
                </a:lnTo>
                <a:lnTo>
                  <a:pt x="1297" y="707"/>
                </a:lnTo>
                <a:lnTo>
                  <a:pt x="1295" y="719"/>
                </a:lnTo>
                <a:lnTo>
                  <a:pt x="1294" y="725"/>
                </a:lnTo>
                <a:lnTo>
                  <a:pt x="1293" y="731"/>
                </a:lnTo>
                <a:lnTo>
                  <a:pt x="1292" y="735"/>
                </a:lnTo>
                <a:lnTo>
                  <a:pt x="1290" y="741"/>
                </a:lnTo>
                <a:lnTo>
                  <a:pt x="1287" y="751"/>
                </a:lnTo>
                <a:lnTo>
                  <a:pt x="1282" y="759"/>
                </a:lnTo>
                <a:lnTo>
                  <a:pt x="1277" y="767"/>
                </a:lnTo>
                <a:lnTo>
                  <a:pt x="1272" y="773"/>
                </a:lnTo>
                <a:lnTo>
                  <a:pt x="1266" y="779"/>
                </a:lnTo>
                <a:lnTo>
                  <a:pt x="1259" y="781"/>
                </a:lnTo>
                <a:lnTo>
                  <a:pt x="1252" y="783"/>
                </a:lnTo>
                <a:lnTo>
                  <a:pt x="1245" y="785"/>
                </a:lnTo>
                <a:close/>
                <a:moveTo>
                  <a:pt x="1352" y="643"/>
                </a:moveTo>
                <a:lnTo>
                  <a:pt x="1352" y="779"/>
                </a:lnTo>
                <a:lnTo>
                  <a:pt x="1319" y="779"/>
                </a:lnTo>
                <a:lnTo>
                  <a:pt x="1319" y="465"/>
                </a:lnTo>
                <a:lnTo>
                  <a:pt x="1351" y="465"/>
                </a:lnTo>
                <a:lnTo>
                  <a:pt x="1351" y="585"/>
                </a:lnTo>
                <a:lnTo>
                  <a:pt x="1354" y="577"/>
                </a:lnTo>
                <a:lnTo>
                  <a:pt x="1357" y="567"/>
                </a:lnTo>
                <a:lnTo>
                  <a:pt x="1361" y="559"/>
                </a:lnTo>
                <a:lnTo>
                  <a:pt x="1365" y="553"/>
                </a:lnTo>
                <a:lnTo>
                  <a:pt x="1370" y="547"/>
                </a:lnTo>
                <a:lnTo>
                  <a:pt x="1375" y="545"/>
                </a:lnTo>
                <a:lnTo>
                  <a:pt x="1381" y="543"/>
                </a:lnTo>
                <a:lnTo>
                  <a:pt x="1388" y="541"/>
                </a:lnTo>
                <a:lnTo>
                  <a:pt x="1396" y="543"/>
                </a:lnTo>
                <a:lnTo>
                  <a:pt x="1400" y="545"/>
                </a:lnTo>
                <a:lnTo>
                  <a:pt x="1404" y="547"/>
                </a:lnTo>
                <a:lnTo>
                  <a:pt x="1408" y="551"/>
                </a:lnTo>
                <a:lnTo>
                  <a:pt x="1411" y="555"/>
                </a:lnTo>
                <a:lnTo>
                  <a:pt x="1414" y="559"/>
                </a:lnTo>
                <a:lnTo>
                  <a:pt x="1417" y="565"/>
                </a:lnTo>
                <a:lnTo>
                  <a:pt x="1420" y="571"/>
                </a:lnTo>
                <a:lnTo>
                  <a:pt x="1422" y="577"/>
                </a:lnTo>
                <a:lnTo>
                  <a:pt x="1424" y="585"/>
                </a:lnTo>
                <a:lnTo>
                  <a:pt x="1426" y="593"/>
                </a:lnTo>
                <a:lnTo>
                  <a:pt x="1427" y="601"/>
                </a:lnTo>
                <a:lnTo>
                  <a:pt x="1428" y="611"/>
                </a:lnTo>
                <a:lnTo>
                  <a:pt x="1428" y="619"/>
                </a:lnTo>
                <a:lnTo>
                  <a:pt x="1428" y="629"/>
                </a:lnTo>
                <a:lnTo>
                  <a:pt x="1428" y="779"/>
                </a:lnTo>
                <a:lnTo>
                  <a:pt x="1396" y="779"/>
                </a:lnTo>
                <a:lnTo>
                  <a:pt x="1396" y="641"/>
                </a:lnTo>
                <a:lnTo>
                  <a:pt x="1395" y="631"/>
                </a:lnTo>
                <a:lnTo>
                  <a:pt x="1394" y="623"/>
                </a:lnTo>
                <a:lnTo>
                  <a:pt x="1393" y="615"/>
                </a:lnTo>
                <a:lnTo>
                  <a:pt x="1390" y="607"/>
                </a:lnTo>
                <a:lnTo>
                  <a:pt x="1387" y="603"/>
                </a:lnTo>
                <a:lnTo>
                  <a:pt x="1383" y="599"/>
                </a:lnTo>
                <a:lnTo>
                  <a:pt x="1379" y="597"/>
                </a:lnTo>
                <a:lnTo>
                  <a:pt x="1375" y="595"/>
                </a:lnTo>
                <a:lnTo>
                  <a:pt x="1370" y="597"/>
                </a:lnTo>
                <a:lnTo>
                  <a:pt x="1365" y="599"/>
                </a:lnTo>
                <a:lnTo>
                  <a:pt x="1362" y="603"/>
                </a:lnTo>
                <a:lnTo>
                  <a:pt x="1358" y="609"/>
                </a:lnTo>
                <a:lnTo>
                  <a:pt x="1355" y="615"/>
                </a:lnTo>
                <a:lnTo>
                  <a:pt x="1353" y="623"/>
                </a:lnTo>
                <a:lnTo>
                  <a:pt x="1352" y="633"/>
                </a:lnTo>
                <a:lnTo>
                  <a:pt x="1352" y="643"/>
                </a:lnTo>
                <a:close/>
                <a:moveTo>
                  <a:pt x="1508" y="785"/>
                </a:moveTo>
                <a:lnTo>
                  <a:pt x="1499" y="783"/>
                </a:lnTo>
                <a:lnTo>
                  <a:pt x="1495" y="783"/>
                </a:lnTo>
                <a:lnTo>
                  <a:pt x="1491" y="781"/>
                </a:lnTo>
                <a:lnTo>
                  <a:pt x="1484" y="775"/>
                </a:lnTo>
                <a:lnTo>
                  <a:pt x="1477" y="769"/>
                </a:lnTo>
                <a:lnTo>
                  <a:pt x="1471" y="761"/>
                </a:lnTo>
                <a:lnTo>
                  <a:pt x="1465" y="751"/>
                </a:lnTo>
                <a:lnTo>
                  <a:pt x="1461" y="739"/>
                </a:lnTo>
                <a:lnTo>
                  <a:pt x="1457" y="727"/>
                </a:lnTo>
                <a:lnTo>
                  <a:pt x="1454" y="713"/>
                </a:lnTo>
                <a:lnTo>
                  <a:pt x="1451" y="697"/>
                </a:lnTo>
                <a:lnTo>
                  <a:pt x="1450" y="681"/>
                </a:lnTo>
                <a:lnTo>
                  <a:pt x="1450" y="663"/>
                </a:lnTo>
                <a:lnTo>
                  <a:pt x="1450" y="645"/>
                </a:lnTo>
                <a:lnTo>
                  <a:pt x="1451" y="629"/>
                </a:lnTo>
                <a:lnTo>
                  <a:pt x="1452" y="621"/>
                </a:lnTo>
                <a:lnTo>
                  <a:pt x="1454" y="613"/>
                </a:lnTo>
                <a:lnTo>
                  <a:pt x="1457" y="599"/>
                </a:lnTo>
                <a:lnTo>
                  <a:pt x="1461" y="587"/>
                </a:lnTo>
                <a:lnTo>
                  <a:pt x="1465" y="575"/>
                </a:lnTo>
                <a:lnTo>
                  <a:pt x="1471" y="565"/>
                </a:lnTo>
                <a:lnTo>
                  <a:pt x="1477" y="557"/>
                </a:lnTo>
                <a:lnTo>
                  <a:pt x="1480" y="553"/>
                </a:lnTo>
                <a:lnTo>
                  <a:pt x="1484" y="549"/>
                </a:lnTo>
                <a:lnTo>
                  <a:pt x="1491" y="545"/>
                </a:lnTo>
                <a:lnTo>
                  <a:pt x="1495" y="543"/>
                </a:lnTo>
                <a:lnTo>
                  <a:pt x="1499" y="543"/>
                </a:lnTo>
                <a:lnTo>
                  <a:pt x="1508" y="541"/>
                </a:lnTo>
                <a:lnTo>
                  <a:pt x="1516" y="543"/>
                </a:lnTo>
                <a:lnTo>
                  <a:pt x="1520" y="543"/>
                </a:lnTo>
                <a:lnTo>
                  <a:pt x="1524" y="545"/>
                </a:lnTo>
                <a:lnTo>
                  <a:pt x="1532" y="549"/>
                </a:lnTo>
                <a:lnTo>
                  <a:pt x="1539" y="557"/>
                </a:lnTo>
                <a:lnTo>
                  <a:pt x="1545" y="565"/>
                </a:lnTo>
                <a:lnTo>
                  <a:pt x="1550" y="575"/>
                </a:lnTo>
                <a:lnTo>
                  <a:pt x="1555" y="587"/>
                </a:lnTo>
                <a:lnTo>
                  <a:pt x="1559" y="599"/>
                </a:lnTo>
                <a:lnTo>
                  <a:pt x="1560" y="607"/>
                </a:lnTo>
                <a:lnTo>
                  <a:pt x="1562" y="613"/>
                </a:lnTo>
                <a:lnTo>
                  <a:pt x="1564" y="629"/>
                </a:lnTo>
                <a:lnTo>
                  <a:pt x="1565" y="645"/>
                </a:lnTo>
                <a:lnTo>
                  <a:pt x="1566" y="663"/>
                </a:lnTo>
                <a:lnTo>
                  <a:pt x="1565" y="681"/>
                </a:lnTo>
                <a:lnTo>
                  <a:pt x="1564" y="697"/>
                </a:lnTo>
                <a:lnTo>
                  <a:pt x="1563" y="705"/>
                </a:lnTo>
                <a:lnTo>
                  <a:pt x="1562" y="713"/>
                </a:lnTo>
                <a:lnTo>
                  <a:pt x="1559" y="727"/>
                </a:lnTo>
                <a:lnTo>
                  <a:pt x="1555" y="739"/>
                </a:lnTo>
                <a:lnTo>
                  <a:pt x="1550" y="751"/>
                </a:lnTo>
                <a:lnTo>
                  <a:pt x="1545" y="761"/>
                </a:lnTo>
                <a:lnTo>
                  <a:pt x="1539" y="769"/>
                </a:lnTo>
                <a:lnTo>
                  <a:pt x="1535" y="773"/>
                </a:lnTo>
                <a:lnTo>
                  <a:pt x="1532" y="775"/>
                </a:lnTo>
                <a:lnTo>
                  <a:pt x="1524" y="781"/>
                </a:lnTo>
                <a:lnTo>
                  <a:pt x="1520" y="783"/>
                </a:lnTo>
                <a:lnTo>
                  <a:pt x="1516" y="783"/>
                </a:lnTo>
                <a:lnTo>
                  <a:pt x="1508" y="785"/>
                </a:lnTo>
                <a:close/>
                <a:moveTo>
                  <a:pt x="1508" y="733"/>
                </a:moveTo>
                <a:lnTo>
                  <a:pt x="1513" y="733"/>
                </a:lnTo>
                <a:lnTo>
                  <a:pt x="1516" y="731"/>
                </a:lnTo>
                <a:lnTo>
                  <a:pt x="1518" y="729"/>
                </a:lnTo>
                <a:lnTo>
                  <a:pt x="1521" y="727"/>
                </a:lnTo>
                <a:lnTo>
                  <a:pt x="1523" y="723"/>
                </a:lnTo>
                <a:lnTo>
                  <a:pt x="1524" y="719"/>
                </a:lnTo>
                <a:lnTo>
                  <a:pt x="1526" y="713"/>
                </a:lnTo>
                <a:lnTo>
                  <a:pt x="1529" y="703"/>
                </a:lnTo>
                <a:lnTo>
                  <a:pt x="1531" y="691"/>
                </a:lnTo>
                <a:lnTo>
                  <a:pt x="1532" y="677"/>
                </a:lnTo>
                <a:lnTo>
                  <a:pt x="1532" y="663"/>
                </a:lnTo>
                <a:lnTo>
                  <a:pt x="1532" y="647"/>
                </a:lnTo>
                <a:lnTo>
                  <a:pt x="1531" y="635"/>
                </a:lnTo>
                <a:lnTo>
                  <a:pt x="1529" y="623"/>
                </a:lnTo>
                <a:lnTo>
                  <a:pt x="1526" y="611"/>
                </a:lnTo>
                <a:lnTo>
                  <a:pt x="1524" y="607"/>
                </a:lnTo>
                <a:lnTo>
                  <a:pt x="1523" y="603"/>
                </a:lnTo>
                <a:lnTo>
                  <a:pt x="1518" y="597"/>
                </a:lnTo>
                <a:lnTo>
                  <a:pt x="1513" y="593"/>
                </a:lnTo>
                <a:lnTo>
                  <a:pt x="1508" y="591"/>
                </a:lnTo>
                <a:lnTo>
                  <a:pt x="1502" y="593"/>
                </a:lnTo>
                <a:lnTo>
                  <a:pt x="1499" y="593"/>
                </a:lnTo>
                <a:lnTo>
                  <a:pt x="1497" y="597"/>
                </a:lnTo>
                <a:lnTo>
                  <a:pt x="1495" y="599"/>
                </a:lnTo>
                <a:lnTo>
                  <a:pt x="1493" y="603"/>
                </a:lnTo>
                <a:lnTo>
                  <a:pt x="1491" y="607"/>
                </a:lnTo>
                <a:lnTo>
                  <a:pt x="1489" y="611"/>
                </a:lnTo>
                <a:lnTo>
                  <a:pt x="1486" y="623"/>
                </a:lnTo>
                <a:lnTo>
                  <a:pt x="1484" y="635"/>
                </a:lnTo>
                <a:lnTo>
                  <a:pt x="1483" y="647"/>
                </a:lnTo>
                <a:lnTo>
                  <a:pt x="1483" y="663"/>
                </a:lnTo>
                <a:lnTo>
                  <a:pt x="1483" y="677"/>
                </a:lnTo>
                <a:lnTo>
                  <a:pt x="1484" y="691"/>
                </a:lnTo>
                <a:lnTo>
                  <a:pt x="1486" y="703"/>
                </a:lnTo>
                <a:lnTo>
                  <a:pt x="1489" y="713"/>
                </a:lnTo>
                <a:lnTo>
                  <a:pt x="1490" y="717"/>
                </a:lnTo>
                <a:lnTo>
                  <a:pt x="1491" y="719"/>
                </a:lnTo>
                <a:lnTo>
                  <a:pt x="1493" y="723"/>
                </a:lnTo>
                <a:lnTo>
                  <a:pt x="1497" y="729"/>
                </a:lnTo>
                <a:lnTo>
                  <a:pt x="1502" y="733"/>
                </a:lnTo>
                <a:lnTo>
                  <a:pt x="1508" y="733"/>
                </a:lnTo>
                <a:close/>
                <a:moveTo>
                  <a:pt x="1640" y="785"/>
                </a:moveTo>
                <a:lnTo>
                  <a:pt x="1631" y="783"/>
                </a:lnTo>
                <a:lnTo>
                  <a:pt x="1627" y="783"/>
                </a:lnTo>
                <a:lnTo>
                  <a:pt x="1623" y="781"/>
                </a:lnTo>
                <a:lnTo>
                  <a:pt x="1616" y="775"/>
                </a:lnTo>
                <a:lnTo>
                  <a:pt x="1609" y="769"/>
                </a:lnTo>
                <a:lnTo>
                  <a:pt x="1603" y="761"/>
                </a:lnTo>
                <a:lnTo>
                  <a:pt x="1598" y="751"/>
                </a:lnTo>
                <a:lnTo>
                  <a:pt x="1593" y="739"/>
                </a:lnTo>
                <a:lnTo>
                  <a:pt x="1589" y="727"/>
                </a:lnTo>
                <a:lnTo>
                  <a:pt x="1586" y="713"/>
                </a:lnTo>
                <a:lnTo>
                  <a:pt x="1584" y="697"/>
                </a:lnTo>
                <a:lnTo>
                  <a:pt x="1582" y="681"/>
                </a:lnTo>
                <a:lnTo>
                  <a:pt x="1582" y="663"/>
                </a:lnTo>
                <a:lnTo>
                  <a:pt x="1582" y="645"/>
                </a:lnTo>
                <a:lnTo>
                  <a:pt x="1584" y="629"/>
                </a:lnTo>
                <a:lnTo>
                  <a:pt x="1585" y="621"/>
                </a:lnTo>
                <a:lnTo>
                  <a:pt x="1586" y="613"/>
                </a:lnTo>
                <a:lnTo>
                  <a:pt x="1589" y="599"/>
                </a:lnTo>
                <a:lnTo>
                  <a:pt x="1593" y="587"/>
                </a:lnTo>
                <a:lnTo>
                  <a:pt x="1598" y="575"/>
                </a:lnTo>
                <a:lnTo>
                  <a:pt x="1603" y="565"/>
                </a:lnTo>
                <a:lnTo>
                  <a:pt x="1609" y="557"/>
                </a:lnTo>
                <a:lnTo>
                  <a:pt x="1613" y="553"/>
                </a:lnTo>
                <a:lnTo>
                  <a:pt x="1616" y="549"/>
                </a:lnTo>
                <a:lnTo>
                  <a:pt x="1623" y="545"/>
                </a:lnTo>
                <a:lnTo>
                  <a:pt x="1627" y="543"/>
                </a:lnTo>
                <a:lnTo>
                  <a:pt x="1631" y="543"/>
                </a:lnTo>
                <a:lnTo>
                  <a:pt x="1640" y="541"/>
                </a:lnTo>
                <a:lnTo>
                  <a:pt x="1649" y="543"/>
                </a:lnTo>
                <a:lnTo>
                  <a:pt x="1653" y="543"/>
                </a:lnTo>
                <a:lnTo>
                  <a:pt x="1657" y="545"/>
                </a:lnTo>
                <a:lnTo>
                  <a:pt x="1664" y="549"/>
                </a:lnTo>
                <a:lnTo>
                  <a:pt x="1671" y="557"/>
                </a:lnTo>
                <a:lnTo>
                  <a:pt x="1678" y="565"/>
                </a:lnTo>
                <a:lnTo>
                  <a:pt x="1683" y="575"/>
                </a:lnTo>
                <a:lnTo>
                  <a:pt x="1688" y="587"/>
                </a:lnTo>
                <a:lnTo>
                  <a:pt x="1692" y="599"/>
                </a:lnTo>
                <a:lnTo>
                  <a:pt x="1694" y="607"/>
                </a:lnTo>
                <a:lnTo>
                  <a:pt x="1695" y="613"/>
                </a:lnTo>
                <a:lnTo>
                  <a:pt x="1697" y="629"/>
                </a:lnTo>
                <a:lnTo>
                  <a:pt x="1699" y="645"/>
                </a:lnTo>
                <a:lnTo>
                  <a:pt x="1699" y="663"/>
                </a:lnTo>
                <a:lnTo>
                  <a:pt x="1699" y="681"/>
                </a:lnTo>
                <a:lnTo>
                  <a:pt x="1697" y="697"/>
                </a:lnTo>
                <a:lnTo>
                  <a:pt x="1696" y="705"/>
                </a:lnTo>
                <a:lnTo>
                  <a:pt x="1695" y="713"/>
                </a:lnTo>
                <a:lnTo>
                  <a:pt x="1692" y="727"/>
                </a:lnTo>
                <a:lnTo>
                  <a:pt x="1688" y="739"/>
                </a:lnTo>
                <a:lnTo>
                  <a:pt x="1683" y="751"/>
                </a:lnTo>
                <a:lnTo>
                  <a:pt x="1678" y="761"/>
                </a:lnTo>
                <a:lnTo>
                  <a:pt x="1671" y="769"/>
                </a:lnTo>
                <a:lnTo>
                  <a:pt x="1668" y="773"/>
                </a:lnTo>
                <a:lnTo>
                  <a:pt x="1664" y="775"/>
                </a:lnTo>
                <a:lnTo>
                  <a:pt x="1657" y="781"/>
                </a:lnTo>
                <a:lnTo>
                  <a:pt x="1653" y="783"/>
                </a:lnTo>
                <a:lnTo>
                  <a:pt x="1649" y="783"/>
                </a:lnTo>
                <a:lnTo>
                  <a:pt x="1640" y="785"/>
                </a:lnTo>
                <a:close/>
                <a:moveTo>
                  <a:pt x="1640" y="733"/>
                </a:moveTo>
                <a:lnTo>
                  <a:pt x="1646" y="733"/>
                </a:lnTo>
                <a:lnTo>
                  <a:pt x="1648" y="731"/>
                </a:lnTo>
                <a:lnTo>
                  <a:pt x="1651" y="729"/>
                </a:lnTo>
                <a:lnTo>
                  <a:pt x="1653" y="727"/>
                </a:lnTo>
                <a:lnTo>
                  <a:pt x="1655" y="723"/>
                </a:lnTo>
                <a:lnTo>
                  <a:pt x="1657" y="719"/>
                </a:lnTo>
                <a:lnTo>
                  <a:pt x="1659" y="713"/>
                </a:lnTo>
                <a:lnTo>
                  <a:pt x="1661" y="703"/>
                </a:lnTo>
                <a:lnTo>
                  <a:pt x="1663" y="691"/>
                </a:lnTo>
                <a:lnTo>
                  <a:pt x="1664" y="677"/>
                </a:lnTo>
                <a:lnTo>
                  <a:pt x="1665" y="663"/>
                </a:lnTo>
                <a:lnTo>
                  <a:pt x="1664" y="647"/>
                </a:lnTo>
                <a:lnTo>
                  <a:pt x="1663" y="635"/>
                </a:lnTo>
                <a:lnTo>
                  <a:pt x="1661" y="623"/>
                </a:lnTo>
                <a:lnTo>
                  <a:pt x="1659" y="611"/>
                </a:lnTo>
                <a:lnTo>
                  <a:pt x="1657" y="607"/>
                </a:lnTo>
                <a:lnTo>
                  <a:pt x="1655" y="603"/>
                </a:lnTo>
                <a:lnTo>
                  <a:pt x="1651" y="597"/>
                </a:lnTo>
                <a:lnTo>
                  <a:pt x="1646" y="593"/>
                </a:lnTo>
                <a:lnTo>
                  <a:pt x="1640" y="591"/>
                </a:lnTo>
                <a:lnTo>
                  <a:pt x="1634" y="593"/>
                </a:lnTo>
                <a:lnTo>
                  <a:pt x="1632" y="593"/>
                </a:lnTo>
                <a:lnTo>
                  <a:pt x="1629" y="597"/>
                </a:lnTo>
                <a:lnTo>
                  <a:pt x="1627" y="599"/>
                </a:lnTo>
                <a:lnTo>
                  <a:pt x="1625" y="603"/>
                </a:lnTo>
                <a:lnTo>
                  <a:pt x="1623" y="607"/>
                </a:lnTo>
                <a:lnTo>
                  <a:pt x="1622" y="611"/>
                </a:lnTo>
                <a:lnTo>
                  <a:pt x="1619" y="623"/>
                </a:lnTo>
                <a:lnTo>
                  <a:pt x="1617" y="635"/>
                </a:lnTo>
                <a:lnTo>
                  <a:pt x="1616" y="647"/>
                </a:lnTo>
                <a:lnTo>
                  <a:pt x="1615" y="663"/>
                </a:lnTo>
                <a:lnTo>
                  <a:pt x="1616" y="677"/>
                </a:lnTo>
                <a:lnTo>
                  <a:pt x="1617" y="691"/>
                </a:lnTo>
                <a:lnTo>
                  <a:pt x="1619" y="703"/>
                </a:lnTo>
                <a:lnTo>
                  <a:pt x="1622" y="713"/>
                </a:lnTo>
                <a:lnTo>
                  <a:pt x="1622" y="717"/>
                </a:lnTo>
                <a:lnTo>
                  <a:pt x="1623" y="719"/>
                </a:lnTo>
                <a:lnTo>
                  <a:pt x="1625" y="723"/>
                </a:lnTo>
                <a:lnTo>
                  <a:pt x="1629" y="729"/>
                </a:lnTo>
                <a:lnTo>
                  <a:pt x="1634" y="733"/>
                </a:lnTo>
                <a:lnTo>
                  <a:pt x="1640" y="733"/>
                </a:lnTo>
                <a:close/>
                <a:moveTo>
                  <a:pt x="1754" y="779"/>
                </a:moveTo>
                <a:lnTo>
                  <a:pt x="1721" y="779"/>
                </a:lnTo>
                <a:lnTo>
                  <a:pt x="1721" y="465"/>
                </a:lnTo>
                <a:lnTo>
                  <a:pt x="1754" y="465"/>
                </a:lnTo>
                <a:lnTo>
                  <a:pt x="1754" y="779"/>
                </a:lnTo>
                <a:close/>
                <a:moveTo>
                  <a:pt x="1883" y="785"/>
                </a:moveTo>
                <a:lnTo>
                  <a:pt x="1875" y="783"/>
                </a:lnTo>
                <a:lnTo>
                  <a:pt x="1871" y="783"/>
                </a:lnTo>
                <a:lnTo>
                  <a:pt x="1867" y="781"/>
                </a:lnTo>
                <a:lnTo>
                  <a:pt x="1859" y="775"/>
                </a:lnTo>
                <a:lnTo>
                  <a:pt x="1852" y="769"/>
                </a:lnTo>
                <a:lnTo>
                  <a:pt x="1846" y="761"/>
                </a:lnTo>
                <a:lnTo>
                  <a:pt x="1841" y="751"/>
                </a:lnTo>
                <a:lnTo>
                  <a:pt x="1836" y="739"/>
                </a:lnTo>
                <a:lnTo>
                  <a:pt x="1832" y="727"/>
                </a:lnTo>
                <a:lnTo>
                  <a:pt x="1829" y="713"/>
                </a:lnTo>
                <a:lnTo>
                  <a:pt x="1827" y="697"/>
                </a:lnTo>
                <a:lnTo>
                  <a:pt x="1826" y="681"/>
                </a:lnTo>
                <a:lnTo>
                  <a:pt x="1825" y="663"/>
                </a:lnTo>
                <a:lnTo>
                  <a:pt x="1826" y="645"/>
                </a:lnTo>
                <a:lnTo>
                  <a:pt x="1827" y="629"/>
                </a:lnTo>
                <a:lnTo>
                  <a:pt x="1828" y="621"/>
                </a:lnTo>
                <a:lnTo>
                  <a:pt x="1829" y="613"/>
                </a:lnTo>
                <a:lnTo>
                  <a:pt x="1832" y="599"/>
                </a:lnTo>
                <a:lnTo>
                  <a:pt x="1836" y="587"/>
                </a:lnTo>
                <a:lnTo>
                  <a:pt x="1841" y="575"/>
                </a:lnTo>
                <a:lnTo>
                  <a:pt x="1846" y="565"/>
                </a:lnTo>
                <a:lnTo>
                  <a:pt x="1852" y="557"/>
                </a:lnTo>
                <a:lnTo>
                  <a:pt x="1856" y="553"/>
                </a:lnTo>
                <a:lnTo>
                  <a:pt x="1859" y="549"/>
                </a:lnTo>
                <a:lnTo>
                  <a:pt x="1867" y="545"/>
                </a:lnTo>
                <a:lnTo>
                  <a:pt x="1871" y="543"/>
                </a:lnTo>
                <a:lnTo>
                  <a:pt x="1875" y="543"/>
                </a:lnTo>
                <a:lnTo>
                  <a:pt x="1883" y="541"/>
                </a:lnTo>
                <a:lnTo>
                  <a:pt x="1892" y="543"/>
                </a:lnTo>
                <a:lnTo>
                  <a:pt x="1896" y="543"/>
                </a:lnTo>
                <a:lnTo>
                  <a:pt x="1900" y="545"/>
                </a:lnTo>
                <a:lnTo>
                  <a:pt x="1907" y="549"/>
                </a:lnTo>
                <a:lnTo>
                  <a:pt x="1914" y="557"/>
                </a:lnTo>
                <a:lnTo>
                  <a:pt x="1920" y="565"/>
                </a:lnTo>
                <a:lnTo>
                  <a:pt x="1926" y="575"/>
                </a:lnTo>
                <a:lnTo>
                  <a:pt x="1930" y="587"/>
                </a:lnTo>
                <a:lnTo>
                  <a:pt x="1934" y="599"/>
                </a:lnTo>
                <a:lnTo>
                  <a:pt x="1936" y="607"/>
                </a:lnTo>
                <a:lnTo>
                  <a:pt x="1937" y="613"/>
                </a:lnTo>
                <a:lnTo>
                  <a:pt x="1939" y="629"/>
                </a:lnTo>
                <a:lnTo>
                  <a:pt x="1941" y="645"/>
                </a:lnTo>
                <a:lnTo>
                  <a:pt x="1941" y="663"/>
                </a:lnTo>
                <a:lnTo>
                  <a:pt x="1941" y="681"/>
                </a:lnTo>
                <a:lnTo>
                  <a:pt x="1939" y="697"/>
                </a:lnTo>
                <a:lnTo>
                  <a:pt x="1938" y="705"/>
                </a:lnTo>
                <a:lnTo>
                  <a:pt x="1937" y="713"/>
                </a:lnTo>
                <a:lnTo>
                  <a:pt x="1934" y="727"/>
                </a:lnTo>
                <a:lnTo>
                  <a:pt x="1930" y="739"/>
                </a:lnTo>
                <a:lnTo>
                  <a:pt x="1926" y="751"/>
                </a:lnTo>
                <a:lnTo>
                  <a:pt x="1920" y="761"/>
                </a:lnTo>
                <a:lnTo>
                  <a:pt x="1914" y="769"/>
                </a:lnTo>
                <a:lnTo>
                  <a:pt x="1911" y="773"/>
                </a:lnTo>
                <a:lnTo>
                  <a:pt x="1907" y="775"/>
                </a:lnTo>
                <a:lnTo>
                  <a:pt x="1900" y="781"/>
                </a:lnTo>
                <a:lnTo>
                  <a:pt x="1896" y="783"/>
                </a:lnTo>
                <a:lnTo>
                  <a:pt x="1892" y="783"/>
                </a:lnTo>
                <a:lnTo>
                  <a:pt x="1883" y="785"/>
                </a:lnTo>
                <a:close/>
                <a:moveTo>
                  <a:pt x="1883" y="733"/>
                </a:moveTo>
                <a:lnTo>
                  <a:pt x="1889" y="733"/>
                </a:lnTo>
                <a:lnTo>
                  <a:pt x="1892" y="731"/>
                </a:lnTo>
                <a:lnTo>
                  <a:pt x="1894" y="729"/>
                </a:lnTo>
                <a:lnTo>
                  <a:pt x="1896" y="727"/>
                </a:lnTo>
                <a:lnTo>
                  <a:pt x="1898" y="723"/>
                </a:lnTo>
                <a:lnTo>
                  <a:pt x="1900" y="719"/>
                </a:lnTo>
                <a:lnTo>
                  <a:pt x="1902" y="713"/>
                </a:lnTo>
                <a:lnTo>
                  <a:pt x="1905" y="703"/>
                </a:lnTo>
                <a:lnTo>
                  <a:pt x="1906" y="691"/>
                </a:lnTo>
                <a:lnTo>
                  <a:pt x="1908" y="677"/>
                </a:lnTo>
                <a:lnTo>
                  <a:pt x="1908" y="663"/>
                </a:lnTo>
                <a:lnTo>
                  <a:pt x="1908" y="647"/>
                </a:lnTo>
                <a:lnTo>
                  <a:pt x="1906" y="635"/>
                </a:lnTo>
                <a:lnTo>
                  <a:pt x="1905" y="623"/>
                </a:lnTo>
                <a:lnTo>
                  <a:pt x="1902" y="611"/>
                </a:lnTo>
                <a:lnTo>
                  <a:pt x="1900" y="607"/>
                </a:lnTo>
                <a:lnTo>
                  <a:pt x="1898" y="603"/>
                </a:lnTo>
                <a:lnTo>
                  <a:pt x="1894" y="597"/>
                </a:lnTo>
                <a:lnTo>
                  <a:pt x="1889" y="593"/>
                </a:lnTo>
                <a:lnTo>
                  <a:pt x="1883" y="591"/>
                </a:lnTo>
                <a:lnTo>
                  <a:pt x="1878" y="593"/>
                </a:lnTo>
                <a:lnTo>
                  <a:pt x="1875" y="593"/>
                </a:lnTo>
                <a:lnTo>
                  <a:pt x="1873" y="597"/>
                </a:lnTo>
                <a:lnTo>
                  <a:pt x="1870" y="599"/>
                </a:lnTo>
                <a:lnTo>
                  <a:pt x="1868" y="603"/>
                </a:lnTo>
                <a:lnTo>
                  <a:pt x="1866" y="607"/>
                </a:lnTo>
                <a:lnTo>
                  <a:pt x="1865" y="611"/>
                </a:lnTo>
                <a:lnTo>
                  <a:pt x="1862" y="623"/>
                </a:lnTo>
                <a:lnTo>
                  <a:pt x="1860" y="635"/>
                </a:lnTo>
                <a:lnTo>
                  <a:pt x="1859" y="647"/>
                </a:lnTo>
                <a:lnTo>
                  <a:pt x="1858" y="663"/>
                </a:lnTo>
                <a:lnTo>
                  <a:pt x="1859" y="677"/>
                </a:lnTo>
                <a:lnTo>
                  <a:pt x="1860" y="691"/>
                </a:lnTo>
                <a:lnTo>
                  <a:pt x="1862" y="703"/>
                </a:lnTo>
                <a:lnTo>
                  <a:pt x="1865" y="713"/>
                </a:lnTo>
                <a:lnTo>
                  <a:pt x="1866" y="717"/>
                </a:lnTo>
                <a:lnTo>
                  <a:pt x="1866" y="719"/>
                </a:lnTo>
                <a:lnTo>
                  <a:pt x="1868" y="723"/>
                </a:lnTo>
                <a:lnTo>
                  <a:pt x="1873" y="729"/>
                </a:lnTo>
                <a:lnTo>
                  <a:pt x="1878" y="733"/>
                </a:lnTo>
                <a:lnTo>
                  <a:pt x="1883" y="733"/>
                </a:lnTo>
                <a:close/>
                <a:moveTo>
                  <a:pt x="2024" y="545"/>
                </a:moveTo>
                <a:lnTo>
                  <a:pt x="2024" y="593"/>
                </a:lnTo>
                <a:lnTo>
                  <a:pt x="2001" y="593"/>
                </a:lnTo>
                <a:lnTo>
                  <a:pt x="2001" y="779"/>
                </a:lnTo>
                <a:lnTo>
                  <a:pt x="1968" y="779"/>
                </a:lnTo>
                <a:lnTo>
                  <a:pt x="1968" y="593"/>
                </a:lnTo>
                <a:lnTo>
                  <a:pt x="1952" y="593"/>
                </a:lnTo>
                <a:lnTo>
                  <a:pt x="1952" y="545"/>
                </a:lnTo>
                <a:lnTo>
                  <a:pt x="1968" y="545"/>
                </a:lnTo>
                <a:lnTo>
                  <a:pt x="1968" y="527"/>
                </a:lnTo>
                <a:lnTo>
                  <a:pt x="1969" y="517"/>
                </a:lnTo>
                <a:lnTo>
                  <a:pt x="1969" y="509"/>
                </a:lnTo>
                <a:lnTo>
                  <a:pt x="1971" y="493"/>
                </a:lnTo>
                <a:lnTo>
                  <a:pt x="1973" y="487"/>
                </a:lnTo>
                <a:lnTo>
                  <a:pt x="1975" y="481"/>
                </a:lnTo>
                <a:lnTo>
                  <a:pt x="1977" y="475"/>
                </a:lnTo>
                <a:lnTo>
                  <a:pt x="1979" y="469"/>
                </a:lnTo>
                <a:lnTo>
                  <a:pt x="1985" y="461"/>
                </a:lnTo>
                <a:lnTo>
                  <a:pt x="1987" y="459"/>
                </a:lnTo>
                <a:lnTo>
                  <a:pt x="1988" y="459"/>
                </a:lnTo>
                <a:lnTo>
                  <a:pt x="1992" y="455"/>
                </a:lnTo>
                <a:lnTo>
                  <a:pt x="1999" y="453"/>
                </a:lnTo>
                <a:lnTo>
                  <a:pt x="2003" y="451"/>
                </a:lnTo>
                <a:lnTo>
                  <a:pt x="2007" y="451"/>
                </a:lnTo>
                <a:lnTo>
                  <a:pt x="2014" y="451"/>
                </a:lnTo>
                <a:lnTo>
                  <a:pt x="2021" y="453"/>
                </a:lnTo>
                <a:lnTo>
                  <a:pt x="2030" y="457"/>
                </a:lnTo>
                <a:lnTo>
                  <a:pt x="2024" y="507"/>
                </a:lnTo>
                <a:lnTo>
                  <a:pt x="2020" y="505"/>
                </a:lnTo>
                <a:lnTo>
                  <a:pt x="2014" y="503"/>
                </a:lnTo>
                <a:lnTo>
                  <a:pt x="2010" y="503"/>
                </a:lnTo>
                <a:lnTo>
                  <a:pt x="2008" y="505"/>
                </a:lnTo>
                <a:lnTo>
                  <a:pt x="2005" y="507"/>
                </a:lnTo>
                <a:lnTo>
                  <a:pt x="2004" y="509"/>
                </a:lnTo>
                <a:lnTo>
                  <a:pt x="2003" y="513"/>
                </a:lnTo>
                <a:lnTo>
                  <a:pt x="2002" y="517"/>
                </a:lnTo>
                <a:lnTo>
                  <a:pt x="2001" y="523"/>
                </a:lnTo>
                <a:lnTo>
                  <a:pt x="2001" y="529"/>
                </a:lnTo>
                <a:lnTo>
                  <a:pt x="2001" y="545"/>
                </a:lnTo>
                <a:lnTo>
                  <a:pt x="2024" y="545"/>
                </a:lnTo>
                <a:close/>
                <a:moveTo>
                  <a:pt x="2095" y="779"/>
                </a:moveTo>
                <a:lnTo>
                  <a:pt x="2095" y="465"/>
                </a:lnTo>
                <a:lnTo>
                  <a:pt x="2202" y="465"/>
                </a:lnTo>
                <a:lnTo>
                  <a:pt x="2202" y="521"/>
                </a:lnTo>
                <a:lnTo>
                  <a:pt x="2128" y="521"/>
                </a:lnTo>
                <a:lnTo>
                  <a:pt x="2128" y="595"/>
                </a:lnTo>
                <a:lnTo>
                  <a:pt x="2196" y="595"/>
                </a:lnTo>
                <a:lnTo>
                  <a:pt x="2196" y="651"/>
                </a:lnTo>
                <a:lnTo>
                  <a:pt x="2128" y="651"/>
                </a:lnTo>
                <a:lnTo>
                  <a:pt x="2128" y="725"/>
                </a:lnTo>
                <a:lnTo>
                  <a:pt x="2202" y="725"/>
                </a:lnTo>
                <a:lnTo>
                  <a:pt x="2202" y="779"/>
                </a:lnTo>
                <a:lnTo>
                  <a:pt x="2095" y="779"/>
                </a:lnTo>
                <a:close/>
                <a:moveTo>
                  <a:pt x="2261" y="643"/>
                </a:moveTo>
                <a:lnTo>
                  <a:pt x="2261" y="779"/>
                </a:lnTo>
                <a:lnTo>
                  <a:pt x="2228" y="779"/>
                </a:lnTo>
                <a:lnTo>
                  <a:pt x="2228" y="545"/>
                </a:lnTo>
                <a:lnTo>
                  <a:pt x="2260" y="545"/>
                </a:lnTo>
                <a:lnTo>
                  <a:pt x="2260" y="585"/>
                </a:lnTo>
                <a:lnTo>
                  <a:pt x="2263" y="577"/>
                </a:lnTo>
                <a:lnTo>
                  <a:pt x="2266" y="567"/>
                </a:lnTo>
                <a:lnTo>
                  <a:pt x="2270" y="559"/>
                </a:lnTo>
                <a:lnTo>
                  <a:pt x="2274" y="553"/>
                </a:lnTo>
                <a:lnTo>
                  <a:pt x="2279" y="549"/>
                </a:lnTo>
                <a:lnTo>
                  <a:pt x="2284" y="545"/>
                </a:lnTo>
                <a:lnTo>
                  <a:pt x="2290" y="543"/>
                </a:lnTo>
                <a:lnTo>
                  <a:pt x="2296" y="541"/>
                </a:lnTo>
                <a:lnTo>
                  <a:pt x="2305" y="543"/>
                </a:lnTo>
                <a:lnTo>
                  <a:pt x="2309" y="545"/>
                </a:lnTo>
                <a:lnTo>
                  <a:pt x="2313" y="547"/>
                </a:lnTo>
                <a:lnTo>
                  <a:pt x="2317" y="551"/>
                </a:lnTo>
                <a:lnTo>
                  <a:pt x="2320" y="555"/>
                </a:lnTo>
                <a:lnTo>
                  <a:pt x="2323" y="559"/>
                </a:lnTo>
                <a:lnTo>
                  <a:pt x="2326" y="565"/>
                </a:lnTo>
                <a:lnTo>
                  <a:pt x="2329" y="571"/>
                </a:lnTo>
                <a:lnTo>
                  <a:pt x="2331" y="577"/>
                </a:lnTo>
                <a:lnTo>
                  <a:pt x="2333" y="585"/>
                </a:lnTo>
                <a:lnTo>
                  <a:pt x="2334" y="593"/>
                </a:lnTo>
                <a:lnTo>
                  <a:pt x="2335" y="601"/>
                </a:lnTo>
                <a:lnTo>
                  <a:pt x="2336" y="611"/>
                </a:lnTo>
                <a:lnTo>
                  <a:pt x="2337" y="619"/>
                </a:lnTo>
                <a:lnTo>
                  <a:pt x="2337" y="629"/>
                </a:lnTo>
                <a:lnTo>
                  <a:pt x="2337" y="779"/>
                </a:lnTo>
                <a:lnTo>
                  <a:pt x="2304" y="779"/>
                </a:lnTo>
                <a:lnTo>
                  <a:pt x="2304" y="641"/>
                </a:lnTo>
                <a:lnTo>
                  <a:pt x="2304" y="631"/>
                </a:lnTo>
                <a:lnTo>
                  <a:pt x="2303" y="623"/>
                </a:lnTo>
                <a:lnTo>
                  <a:pt x="2301" y="615"/>
                </a:lnTo>
                <a:lnTo>
                  <a:pt x="2299" y="607"/>
                </a:lnTo>
                <a:lnTo>
                  <a:pt x="2296" y="603"/>
                </a:lnTo>
                <a:lnTo>
                  <a:pt x="2292" y="599"/>
                </a:lnTo>
                <a:lnTo>
                  <a:pt x="2288" y="597"/>
                </a:lnTo>
                <a:lnTo>
                  <a:pt x="2283" y="595"/>
                </a:lnTo>
                <a:lnTo>
                  <a:pt x="2279" y="597"/>
                </a:lnTo>
                <a:lnTo>
                  <a:pt x="2274" y="599"/>
                </a:lnTo>
                <a:lnTo>
                  <a:pt x="2271" y="603"/>
                </a:lnTo>
                <a:lnTo>
                  <a:pt x="2267" y="609"/>
                </a:lnTo>
                <a:lnTo>
                  <a:pt x="2265" y="615"/>
                </a:lnTo>
                <a:lnTo>
                  <a:pt x="2263" y="623"/>
                </a:lnTo>
                <a:lnTo>
                  <a:pt x="2262" y="633"/>
                </a:lnTo>
                <a:lnTo>
                  <a:pt x="2261" y="643"/>
                </a:lnTo>
                <a:close/>
                <a:moveTo>
                  <a:pt x="2416" y="873"/>
                </a:moveTo>
                <a:lnTo>
                  <a:pt x="2405" y="873"/>
                </a:lnTo>
                <a:lnTo>
                  <a:pt x="2395" y="869"/>
                </a:lnTo>
                <a:lnTo>
                  <a:pt x="2391" y="865"/>
                </a:lnTo>
                <a:lnTo>
                  <a:pt x="2387" y="863"/>
                </a:lnTo>
                <a:lnTo>
                  <a:pt x="2383" y="859"/>
                </a:lnTo>
                <a:lnTo>
                  <a:pt x="2379" y="855"/>
                </a:lnTo>
                <a:lnTo>
                  <a:pt x="2376" y="849"/>
                </a:lnTo>
                <a:lnTo>
                  <a:pt x="2373" y="845"/>
                </a:lnTo>
                <a:lnTo>
                  <a:pt x="2370" y="839"/>
                </a:lnTo>
                <a:lnTo>
                  <a:pt x="2368" y="833"/>
                </a:lnTo>
                <a:lnTo>
                  <a:pt x="2366" y="827"/>
                </a:lnTo>
                <a:lnTo>
                  <a:pt x="2365" y="821"/>
                </a:lnTo>
                <a:lnTo>
                  <a:pt x="2363" y="815"/>
                </a:lnTo>
                <a:lnTo>
                  <a:pt x="2363" y="807"/>
                </a:lnTo>
                <a:lnTo>
                  <a:pt x="2393" y="799"/>
                </a:lnTo>
                <a:lnTo>
                  <a:pt x="2394" y="805"/>
                </a:lnTo>
                <a:lnTo>
                  <a:pt x="2396" y="809"/>
                </a:lnTo>
                <a:lnTo>
                  <a:pt x="2398" y="815"/>
                </a:lnTo>
                <a:lnTo>
                  <a:pt x="2401" y="819"/>
                </a:lnTo>
                <a:lnTo>
                  <a:pt x="2404" y="821"/>
                </a:lnTo>
                <a:lnTo>
                  <a:pt x="2408" y="825"/>
                </a:lnTo>
                <a:lnTo>
                  <a:pt x="2412" y="825"/>
                </a:lnTo>
                <a:lnTo>
                  <a:pt x="2417" y="827"/>
                </a:lnTo>
                <a:lnTo>
                  <a:pt x="2422" y="825"/>
                </a:lnTo>
                <a:lnTo>
                  <a:pt x="2427" y="823"/>
                </a:lnTo>
                <a:lnTo>
                  <a:pt x="2431" y="821"/>
                </a:lnTo>
                <a:lnTo>
                  <a:pt x="2435" y="815"/>
                </a:lnTo>
                <a:lnTo>
                  <a:pt x="2436" y="813"/>
                </a:lnTo>
                <a:lnTo>
                  <a:pt x="2438" y="809"/>
                </a:lnTo>
                <a:lnTo>
                  <a:pt x="2440" y="803"/>
                </a:lnTo>
                <a:lnTo>
                  <a:pt x="2441" y="793"/>
                </a:lnTo>
                <a:lnTo>
                  <a:pt x="2442" y="781"/>
                </a:lnTo>
                <a:lnTo>
                  <a:pt x="2442" y="739"/>
                </a:lnTo>
                <a:lnTo>
                  <a:pt x="2439" y="745"/>
                </a:lnTo>
                <a:lnTo>
                  <a:pt x="2436" y="753"/>
                </a:lnTo>
                <a:lnTo>
                  <a:pt x="2433" y="759"/>
                </a:lnTo>
                <a:lnTo>
                  <a:pt x="2429" y="765"/>
                </a:lnTo>
                <a:lnTo>
                  <a:pt x="2425" y="769"/>
                </a:lnTo>
                <a:lnTo>
                  <a:pt x="2419" y="773"/>
                </a:lnTo>
                <a:lnTo>
                  <a:pt x="2413" y="775"/>
                </a:lnTo>
                <a:lnTo>
                  <a:pt x="2407" y="777"/>
                </a:lnTo>
                <a:lnTo>
                  <a:pt x="2400" y="775"/>
                </a:lnTo>
                <a:lnTo>
                  <a:pt x="2394" y="773"/>
                </a:lnTo>
                <a:lnTo>
                  <a:pt x="2388" y="769"/>
                </a:lnTo>
                <a:lnTo>
                  <a:pt x="2383" y="765"/>
                </a:lnTo>
                <a:lnTo>
                  <a:pt x="2378" y="757"/>
                </a:lnTo>
                <a:lnTo>
                  <a:pt x="2373" y="749"/>
                </a:lnTo>
                <a:lnTo>
                  <a:pt x="2371" y="743"/>
                </a:lnTo>
                <a:lnTo>
                  <a:pt x="2369" y="739"/>
                </a:lnTo>
                <a:lnTo>
                  <a:pt x="2365" y="727"/>
                </a:lnTo>
                <a:lnTo>
                  <a:pt x="2363" y="713"/>
                </a:lnTo>
                <a:lnTo>
                  <a:pt x="2361" y="697"/>
                </a:lnTo>
                <a:lnTo>
                  <a:pt x="2359" y="681"/>
                </a:lnTo>
                <a:lnTo>
                  <a:pt x="2359" y="661"/>
                </a:lnTo>
                <a:lnTo>
                  <a:pt x="2359" y="643"/>
                </a:lnTo>
                <a:lnTo>
                  <a:pt x="2361" y="625"/>
                </a:lnTo>
                <a:lnTo>
                  <a:pt x="2363" y="609"/>
                </a:lnTo>
                <a:lnTo>
                  <a:pt x="2366" y="595"/>
                </a:lnTo>
                <a:lnTo>
                  <a:pt x="2369" y="583"/>
                </a:lnTo>
                <a:lnTo>
                  <a:pt x="2373" y="571"/>
                </a:lnTo>
                <a:lnTo>
                  <a:pt x="2378" y="563"/>
                </a:lnTo>
                <a:lnTo>
                  <a:pt x="2380" y="559"/>
                </a:lnTo>
                <a:lnTo>
                  <a:pt x="2383" y="555"/>
                </a:lnTo>
                <a:lnTo>
                  <a:pt x="2389" y="549"/>
                </a:lnTo>
                <a:lnTo>
                  <a:pt x="2394" y="545"/>
                </a:lnTo>
                <a:lnTo>
                  <a:pt x="2400" y="543"/>
                </a:lnTo>
                <a:lnTo>
                  <a:pt x="2407" y="541"/>
                </a:lnTo>
                <a:lnTo>
                  <a:pt x="2411" y="541"/>
                </a:lnTo>
                <a:lnTo>
                  <a:pt x="2416" y="543"/>
                </a:lnTo>
                <a:lnTo>
                  <a:pt x="2420" y="545"/>
                </a:lnTo>
                <a:lnTo>
                  <a:pt x="2423" y="547"/>
                </a:lnTo>
                <a:lnTo>
                  <a:pt x="2426" y="551"/>
                </a:lnTo>
                <a:lnTo>
                  <a:pt x="2429" y="555"/>
                </a:lnTo>
                <a:lnTo>
                  <a:pt x="2432" y="559"/>
                </a:lnTo>
                <a:lnTo>
                  <a:pt x="2434" y="565"/>
                </a:lnTo>
                <a:lnTo>
                  <a:pt x="2438" y="575"/>
                </a:lnTo>
                <a:lnTo>
                  <a:pt x="2440" y="583"/>
                </a:lnTo>
                <a:lnTo>
                  <a:pt x="2442" y="545"/>
                </a:lnTo>
                <a:lnTo>
                  <a:pt x="2474" y="545"/>
                </a:lnTo>
                <a:lnTo>
                  <a:pt x="2474" y="783"/>
                </a:lnTo>
                <a:lnTo>
                  <a:pt x="2474" y="797"/>
                </a:lnTo>
                <a:lnTo>
                  <a:pt x="2473" y="803"/>
                </a:lnTo>
                <a:lnTo>
                  <a:pt x="2472" y="809"/>
                </a:lnTo>
                <a:lnTo>
                  <a:pt x="2470" y="821"/>
                </a:lnTo>
                <a:lnTo>
                  <a:pt x="2467" y="833"/>
                </a:lnTo>
                <a:lnTo>
                  <a:pt x="2463" y="843"/>
                </a:lnTo>
                <a:lnTo>
                  <a:pt x="2458" y="851"/>
                </a:lnTo>
                <a:lnTo>
                  <a:pt x="2452" y="857"/>
                </a:lnTo>
                <a:lnTo>
                  <a:pt x="2446" y="863"/>
                </a:lnTo>
                <a:lnTo>
                  <a:pt x="2440" y="867"/>
                </a:lnTo>
                <a:lnTo>
                  <a:pt x="2436" y="869"/>
                </a:lnTo>
                <a:lnTo>
                  <a:pt x="2432" y="871"/>
                </a:lnTo>
                <a:lnTo>
                  <a:pt x="2425" y="873"/>
                </a:lnTo>
                <a:lnTo>
                  <a:pt x="2416" y="873"/>
                </a:lnTo>
                <a:close/>
                <a:moveTo>
                  <a:pt x="2417" y="727"/>
                </a:moveTo>
                <a:lnTo>
                  <a:pt x="2423" y="727"/>
                </a:lnTo>
                <a:lnTo>
                  <a:pt x="2425" y="725"/>
                </a:lnTo>
                <a:lnTo>
                  <a:pt x="2428" y="723"/>
                </a:lnTo>
                <a:lnTo>
                  <a:pt x="2432" y="717"/>
                </a:lnTo>
                <a:lnTo>
                  <a:pt x="2434" y="715"/>
                </a:lnTo>
                <a:lnTo>
                  <a:pt x="2435" y="711"/>
                </a:lnTo>
                <a:lnTo>
                  <a:pt x="2438" y="701"/>
                </a:lnTo>
                <a:lnTo>
                  <a:pt x="2440" y="689"/>
                </a:lnTo>
                <a:lnTo>
                  <a:pt x="2441" y="677"/>
                </a:lnTo>
                <a:lnTo>
                  <a:pt x="2442" y="661"/>
                </a:lnTo>
                <a:lnTo>
                  <a:pt x="2441" y="647"/>
                </a:lnTo>
                <a:lnTo>
                  <a:pt x="2440" y="633"/>
                </a:lnTo>
                <a:lnTo>
                  <a:pt x="2438" y="621"/>
                </a:lnTo>
                <a:lnTo>
                  <a:pt x="2435" y="611"/>
                </a:lnTo>
                <a:lnTo>
                  <a:pt x="2434" y="607"/>
                </a:lnTo>
                <a:lnTo>
                  <a:pt x="2432" y="603"/>
                </a:lnTo>
                <a:lnTo>
                  <a:pt x="2430" y="601"/>
                </a:lnTo>
                <a:lnTo>
                  <a:pt x="2428" y="597"/>
                </a:lnTo>
                <a:lnTo>
                  <a:pt x="2423" y="595"/>
                </a:lnTo>
                <a:lnTo>
                  <a:pt x="2420" y="593"/>
                </a:lnTo>
                <a:lnTo>
                  <a:pt x="2417" y="593"/>
                </a:lnTo>
                <a:lnTo>
                  <a:pt x="2411" y="595"/>
                </a:lnTo>
                <a:lnTo>
                  <a:pt x="2406" y="599"/>
                </a:lnTo>
                <a:lnTo>
                  <a:pt x="2404" y="601"/>
                </a:lnTo>
                <a:lnTo>
                  <a:pt x="2402" y="603"/>
                </a:lnTo>
                <a:lnTo>
                  <a:pt x="2400" y="607"/>
                </a:lnTo>
                <a:lnTo>
                  <a:pt x="2399" y="613"/>
                </a:lnTo>
                <a:lnTo>
                  <a:pt x="2396" y="623"/>
                </a:lnTo>
                <a:lnTo>
                  <a:pt x="2394" y="635"/>
                </a:lnTo>
                <a:lnTo>
                  <a:pt x="2393" y="647"/>
                </a:lnTo>
                <a:lnTo>
                  <a:pt x="2392" y="661"/>
                </a:lnTo>
                <a:lnTo>
                  <a:pt x="2393" y="675"/>
                </a:lnTo>
                <a:lnTo>
                  <a:pt x="2394" y="689"/>
                </a:lnTo>
                <a:lnTo>
                  <a:pt x="2396" y="701"/>
                </a:lnTo>
                <a:lnTo>
                  <a:pt x="2399" y="709"/>
                </a:lnTo>
                <a:lnTo>
                  <a:pt x="2402" y="717"/>
                </a:lnTo>
                <a:lnTo>
                  <a:pt x="2407" y="723"/>
                </a:lnTo>
                <a:lnTo>
                  <a:pt x="2411" y="727"/>
                </a:lnTo>
                <a:lnTo>
                  <a:pt x="2417" y="727"/>
                </a:lnTo>
                <a:close/>
                <a:moveTo>
                  <a:pt x="2518" y="513"/>
                </a:moveTo>
                <a:lnTo>
                  <a:pt x="2514" y="513"/>
                </a:lnTo>
                <a:lnTo>
                  <a:pt x="2511" y="511"/>
                </a:lnTo>
                <a:lnTo>
                  <a:pt x="2508" y="509"/>
                </a:lnTo>
                <a:lnTo>
                  <a:pt x="2506" y="505"/>
                </a:lnTo>
                <a:lnTo>
                  <a:pt x="2503" y="499"/>
                </a:lnTo>
                <a:lnTo>
                  <a:pt x="2502" y="493"/>
                </a:lnTo>
                <a:lnTo>
                  <a:pt x="2501" y="487"/>
                </a:lnTo>
                <a:lnTo>
                  <a:pt x="2500" y="481"/>
                </a:lnTo>
                <a:lnTo>
                  <a:pt x="2501" y="475"/>
                </a:lnTo>
                <a:lnTo>
                  <a:pt x="2502" y="469"/>
                </a:lnTo>
                <a:lnTo>
                  <a:pt x="2503" y="463"/>
                </a:lnTo>
                <a:lnTo>
                  <a:pt x="2506" y="457"/>
                </a:lnTo>
                <a:lnTo>
                  <a:pt x="2508" y="453"/>
                </a:lnTo>
                <a:lnTo>
                  <a:pt x="2511" y="451"/>
                </a:lnTo>
                <a:lnTo>
                  <a:pt x="2514" y="449"/>
                </a:lnTo>
                <a:lnTo>
                  <a:pt x="2518" y="447"/>
                </a:lnTo>
                <a:lnTo>
                  <a:pt x="2521" y="449"/>
                </a:lnTo>
                <a:lnTo>
                  <a:pt x="2525" y="451"/>
                </a:lnTo>
                <a:lnTo>
                  <a:pt x="2528" y="453"/>
                </a:lnTo>
                <a:lnTo>
                  <a:pt x="2530" y="457"/>
                </a:lnTo>
                <a:lnTo>
                  <a:pt x="2533" y="463"/>
                </a:lnTo>
                <a:lnTo>
                  <a:pt x="2534" y="469"/>
                </a:lnTo>
                <a:lnTo>
                  <a:pt x="2535" y="475"/>
                </a:lnTo>
                <a:lnTo>
                  <a:pt x="2536" y="481"/>
                </a:lnTo>
                <a:lnTo>
                  <a:pt x="2535" y="487"/>
                </a:lnTo>
                <a:lnTo>
                  <a:pt x="2534" y="493"/>
                </a:lnTo>
                <a:lnTo>
                  <a:pt x="2533" y="499"/>
                </a:lnTo>
                <a:lnTo>
                  <a:pt x="2530" y="505"/>
                </a:lnTo>
                <a:lnTo>
                  <a:pt x="2528" y="509"/>
                </a:lnTo>
                <a:lnTo>
                  <a:pt x="2525" y="511"/>
                </a:lnTo>
                <a:lnTo>
                  <a:pt x="2521" y="513"/>
                </a:lnTo>
                <a:lnTo>
                  <a:pt x="2518" y="513"/>
                </a:lnTo>
                <a:close/>
                <a:moveTo>
                  <a:pt x="2502" y="545"/>
                </a:moveTo>
                <a:lnTo>
                  <a:pt x="2534" y="545"/>
                </a:lnTo>
                <a:lnTo>
                  <a:pt x="2534" y="779"/>
                </a:lnTo>
                <a:lnTo>
                  <a:pt x="2502" y="779"/>
                </a:lnTo>
                <a:lnTo>
                  <a:pt x="2502" y="545"/>
                </a:lnTo>
                <a:close/>
                <a:moveTo>
                  <a:pt x="2594" y="643"/>
                </a:moveTo>
                <a:lnTo>
                  <a:pt x="2594" y="779"/>
                </a:lnTo>
                <a:lnTo>
                  <a:pt x="2562" y="779"/>
                </a:lnTo>
                <a:lnTo>
                  <a:pt x="2562" y="545"/>
                </a:lnTo>
                <a:lnTo>
                  <a:pt x="2593" y="545"/>
                </a:lnTo>
                <a:lnTo>
                  <a:pt x="2593" y="585"/>
                </a:lnTo>
                <a:lnTo>
                  <a:pt x="2596" y="577"/>
                </a:lnTo>
                <a:lnTo>
                  <a:pt x="2599" y="567"/>
                </a:lnTo>
                <a:lnTo>
                  <a:pt x="2603" y="559"/>
                </a:lnTo>
                <a:lnTo>
                  <a:pt x="2607" y="553"/>
                </a:lnTo>
                <a:lnTo>
                  <a:pt x="2612" y="549"/>
                </a:lnTo>
                <a:lnTo>
                  <a:pt x="2618" y="545"/>
                </a:lnTo>
                <a:lnTo>
                  <a:pt x="2623" y="543"/>
                </a:lnTo>
                <a:lnTo>
                  <a:pt x="2630" y="541"/>
                </a:lnTo>
                <a:lnTo>
                  <a:pt x="2639" y="543"/>
                </a:lnTo>
                <a:lnTo>
                  <a:pt x="2643" y="545"/>
                </a:lnTo>
                <a:lnTo>
                  <a:pt x="2647" y="547"/>
                </a:lnTo>
                <a:lnTo>
                  <a:pt x="2651" y="551"/>
                </a:lnTo>
                <a:lnTo>
                  <a:pt x="2654" y="555"/>
                </a:lnTo>
                <a:lnTo>
                  <a:pt x="2657" y="559"/>
                </a:lnTo>
                <a:lnTo>
                  <a:pt x="2660" y="565"/>
                </a:lnTo>
                <a:lnTo>
                  <a:pt x="2663" y="571"/>
                </a:lnTo>
                <a:lnTo>
                  <a:pt x="2665" y="577"/>
                </a:lnTo>
                <a:lnTo>
                  <a:pt x="2667" y="585"/>
                </a:lnTo>
                <a:lnTo>
                  <a:pt x="2669" y="593"/>
                </a:lnTo>
                <a:lnTo>
                  <a:pt x="2670" y="601"/>
                </a:lnTo>
                <a:lnTo>
                  <a:pt x="2671" y="611"/>
                </a:lnTo>
                <a:lnTo>
                  <a:pt x="2671" y="619"/>
                </a:lnTo>
                <a:lnTo>
                  <a:pt x="2671" y="629"/>
                </a:lnTo>
                <a:lnTo>
                  <a:pt x="2671" y="779"/>
                </a:lnTo>
                <a:lnTo>
                  <a:pt x="2639" y="779"/>
                </a:lnTo>
                <a:lnTo>
                  <a:pt x="2639" y="641"/>
                </a:lnTo>
                <a:lnTo>
                  <a:pt x="2638" y="631"/>
                </a:lnTo>
                <a:lnTo>
                  <a:pt x="2637" y="623"/>
                </a:lnTo>
                <a:lnTo>
                  <a:pt x="2636" y="615"/>
                </a:lnTo>
                <a:lnTo>
                  <a:pt x="2632" y="607"/>
                </a:lnTo>
                <a:lnTo>
                  <a:pt x="2629" y="603"/>
                </a:lnTo>
                <a:lnTo>
                  <a:pt x="2625" y="599"/>
                </a:lnTo>
                <a:lnTo>
                  <a:pt x="2621" y="597"/>
                </a:lnTo>
                <a:lnTo>
                  <a:pt x="2617" y="595"/>
                </a:lnTo>
                <a:lnTo>
                  <a:pt x="2612" y="597"/>
                </a:lnTo>
                <a:lnTo>
                  <a:pt x="2608" y="599"/>
                </a:lnTo>
                <a:lnTo>
                  <a:pt x="2604" y="603"/>
                </a:lnTo>
                <a:lnTo>
                  <a:pt x="2601" y="609"/>
                </a:lnTo>
                <a:lnTo>
                  <a:pt x="2598" y="615"/>
                </a:lnTo>
                <a:lnTo>
                  <a:pt x="2596" y="623"/>
                </a:lnTo>
                <a:lnTo>
                  <a:pt x="2595" y="633"/>
                </a:lnTo>
                <a:lnTo>
                  <a:pt x="2594" y="643"/>
                </a:lnTo>
                <a:close/>
                <a:moveTo>
                  <a:pt x="2751" y="785"/>
                </a:moveTo>
                <a:lnTo>
                  <a:pt x="2742" y="783"/>
                </a:lnTo>
                <a:lnTo>
                  <a:pt x="2738" y="783"/>
                </a:lnTo>
                <a:lnTo>
                  <a:pt x="2734" y="781"/>
                </a:lnTo>
                <a:lnTo>
                  <a:pt x="2727" y="777"/>
                </a:lnTo>
                <a:lnTo>
                  <a:pt x="2720" y="769"/>
                </a:lnTo>
                <a:lnTo>
                  <a:pt x="2714" y="761"/>
                </a:lnTo>
                <a:lnTo>
                  <a:pt x="2708" y="751"/>
                </a:lnTo>
                <a:lnTo>
                  <a:pt x="2704" y="741"/>
                </a:lnTo>
                <a:lnTo>
                  <a:pt x="2700" y="727"/>
                </a:lnTo>
                <a:lnTo>
                  <a:pt x="2697" y="713"/>
                </a:lnTo>
                <a:lnTo>
                  <a:pt x="2694" y="699"/>
                </a:lnTo>
                <a:lnTo>
                  <a:pt x="2693" y="681"/>
                </a:lnTo>
                <a:lnTo>
                  <a:pt x="2693" y="663"/>
                </a:lnTo>
                <a:lnTo>
                  <a:pt x="2693" y="645"/>
                </a:lnTo>
                <a:lnTo>
                  <a:pt x="2694" y="629"/>
                </a:lnTo>
                <a:lnTo>
                  <a:pt x="2695" y="621"/>
                </a:lnTo>
                <a:lnTo>
                  <a:pt x="2697" y="613"/>
                </a:lnTo>
                <a:lnTo>
                  <a:pt x="2700" y="599"/>
                </a:lnTo>
                <a:lnTo>
                  <a:pt x="2704" y="587"/>
                </a:lnTo>
                <a:lnTo>
                  <a:pt x="2708" y="575"/>
                </a:lnTo>
                <a:lnTo>
                  <a:pt x="2714" y="565"/>
                </a:lnTo>
                <a:lnTo>
                  <a:pt x="2720" y="557"/>
                </a:lnTo>
                <a:lnTo>
                  <a:pt x="2723" y="553"/>
                </a:lnTo>
                <a:lnTo>
                  <a:pt x="2726" y="549"/>
                </a:lnTo>
                <a:lnTo>
                  <a:pt x="2734" y="545"/>
                </a:lnTo>
                <a:lnTo>
                  <a:pt x="2741" y="543"/>
                </a:lnTo>
                <a:lnTo>
                  <a:pt x="2750" y="541"/>
                </a:lnTo>
                <a:lnTo>
                  <a:pt x="2757" y="543"/>
                </a:lnTo>
                <a:lnTo>
                  <a:pt x="2765" y="545"/>
                </a:lnTo>
                <a:lnTo>
                  <a:pt x="2771" y="549"/>
                </a:lnTo>
                <a:lnTo>
                  <a:pt x="2778" y="555"/>
                </a:lnTo>
                <a:lnTo>
                  <a:pt x="2784" y="561"/>
                </a:lnTo>
                <a:lnTo>
                  <a:pt x="2789" y="571"/>
                </a:lnTo>
                <a:lnTo>
                  <a:pt x="2794" y="581"/>
                </a:lnTo>
                <a:lnTo>
                  <a:pt x="2798" y="595"/>
                </a:lnTo>
                <a:lnTo>
                  <a:pt x="2801" y="609"/>
                </a:lnTo>
                <a:lnTo>
                  <a:pt x="2802" y="617"/>
                </a:lnTo>
                <a:lnTo>
                  <a:pt x="2803" y="625"/>
                </a:lnTo>
                <a:lnTo>
                  <a:pt x="2805" y="641"/>
                </a:lnTo>
                <a:lnTo>
                  <a:pt x="2805" y="661"/>
                </a:lnTo>
                <a:lnTo>
                  <a:pt x="2805" y="679"/>
                </a:lnTo>
                <a:lnTo>
                  <a:pt x="2725" y="679"/>
                </a:lnTo>
                <a:lnTo>
                  <a:pt x="2725" y="691"/>
                </a:lnTo>
                <a:lnTo>
                  <a:pt x="2727" y="703"/>
                </a:lnTo>
                <a:lnTo>
                  <a:pt x="2728" y="707"/>
                </a:lnTo>
                <a:lnTo>
                  <a:pt x="2729" y="713"/>
                </a:lnTo>
                <a:lnTo>
                  <a:pt x="2732" y="721"/>
                </a:lnTo>
                <a:lnTo>
                  <a:pt x="2734" y="725"/>
                </a:lnTo>
                <a:lnTo>
                  <a:pt x="2736" y="727"/>
                </a:lnTo>
                <a:lnTo>
                  <a:pt x="2741" y="731"/>
                </a:lnTo>
                <a:lnTo>
                  <a:pt x="2743" y="733"/>
                </a:lnTo>
                <a:lnTo>
                  <a:pt x="2746" y="735"/>
                </a:lnTo>
                <a:lnTo>
                  <a:pt x="2752" y="735"/>
                </a:lnTo>
                <a:lnTo>
                  <a:pt x="2759" y="735"/>
                </a:lnTo>
                <a:lnTo>
                  <a:pt x="2763" y="731"/>
                </a:lnTo>
                <a:lnTo>
                  <a:pt x="2766" y="729"/>
                </a:lnTo>
                <a:lnTo>
                  <a:pt x="2769" y="725"/>
                </a:lnTo>
                <a:lnTo>
                  <a:pt x="2771" y="721"/>
                </a:lnTo>
                <a:lnTo>
                  <a:pt x="2773" y="715"/>
                </a:lnTo>
                <a:lnTo>
                  <a:pt x="2774" y="709"/>
                </a:lnTo>
                <a:lnTo>
                  <a:pt x="2804" y="713"/>
                </a:lnTo>
                <a:lnTo>
                  <a:pt x="2803" y="721"/>
                </a:lnTo>
                <a:lnTo>
                  <a:pt x="2802" y="729"/>
                </a:lnTo>
                <a:lnTo>
                  <a:pt x="2800" y="735"/>
                </a:lnTo>
                <a:lnTo>
                  <a:pt x="2798" y="743"/>
                </a:lnTo>
                <a:lnTo>
                  <a:pt x="2793" y="755"/>
                </a:lnTo>
                <a:lnTo>
                  <a:pt x="2790" y="759"/>
                </a:lnTo>
                <a:lnTo>
                  <a:pt x="2787" y="765"/>
                </a:lnTo>
                <a:lnTo>
                  <a:pt x="2783" y="769"/>
                </a:lnTo>
                <a:lnTo>
                  <a:pt x="2779" y="773"/>
                </a:lnTo>
                <a:lnTo>
                  <a:pt x="2775" y="777"/>
                </a:lnTo>
                <a:lnTo>
                  <a:pt x="2771" y="779"/>
                </a:lnTo>
                <a:lnTo>
                  <a:pt x="2766" y="781"/>
                </a:lnTo>
                <a:lnTo>
                  <a:pt x="2762" y="783"/>
                </a:lnTo>
                <a:lnTo>
                  <a:pt x="2756" y="785"/>
                </a:lnTo>
                <a:lnTo>
                  <a:pt x="2751" y="785"/>
                </a:lnTo>
                <a:close/>
                <a:moveTo>
                  <a:pt x="2725" y="639"/>
                </a:moveTo>
                <a:lnTo>
                  <a:pt x="2774" y="639"/>
                </a:lnTo>
                <a:lnTo>
                  <a:pt x="2774" y="629"/>
                </a:lnTo>
                <a:lnTo>
                  <a:pt x="2773" y="619"/>
                </a:lnTo>
                <a:lnTo>
                  <a:pt x="2771" y="611"/>
                </a:lnTo>
                <a:lnTo>
                  <a:pt x="2768" y="603"/>
                </a:lnTo>
                <a:lnTo>
                  <a:pt x="2766" y="601"/>
                </a:lnTo>
                <a:lnTo>
                  <a:pt x="2764" y="597"/>
                </a:lnTo>
                <a:lnTo>
                  <a:pt x="2760" y="593"/>
                </a:lnTo>
                <a:lnTo>
                  <a:pt x="2755" y="591"/>
                </a:lnTo>
                <a:lnTo>
                  <a:pt x="2750" y="591"/>
                </a:lnTo>
                <a:lnTo>
                  <a:pt x="2745" y="591"/>
                </a:lnTo>
                <a:lnTo>
                  <a:pt x="2740" y="593"/>
                </a:lnTo>
                <a:lnTo>
                  <a:pt x="2738" y="595"/>
                </a:lnTo>
                <a:lnTo>
                  <a:pt x="2736" y="599"/>
                </a:lnTo>
                <a:lnTo>
                  <a:pt x="2732" y="605"/>
                </a:lnTo>
                <a:lnTo>
                  <a:pt x="2729" y="611"/>
                </a:lnTo>
                <a:lnTo>
                  <a:pt x="2727" y="619"/>
                </a:lnTo>
                <a:lnTo>
                  <a:pt x="2726" y="629"/>
                </a:lnTo>
                <a:lnTo>
                  <a:pt x="2725" y="639"/>
                </a:lnTo>
                <a:close/>
                <a:moveTo>
                  <a:pt x="2881" y="785"/>
                </a:moveTo>
                <a:lnTo>
                  <a:pt x="2872" y="783"/>
                </a:lnTo>
                <a:lnTo>
                  <a:pt x="2868" y="783"/>
                </a:lnTo>
                <a:lnTo>
                  <a:pt x="2864" y="781"/>
                </a:lnTo>
                <a:lnTo>
                  <a:pt x="2856" y="777"/>
                </a:lnTo>
                <a:lnTo>
                  <a:pt x="2849" y="769"/>
                </a:lnTo>
                <a:lnTo>
                  <a:pt x="2843" y="761"/>
                </a:lnTo>
                <a:lnTo>
                  <a:pt x="2838" y="751"/>
                </a:lnTo>
                <a:lnTo>
                  <a:pt x="2833" y="741"/>
                </a:lnTo>
                <a:lnTo>
                  <a:pt x="2829" y="727"/>
                </a:lnTo>
                <a:lnTo>
                  <a:pt x="2826" y="713"/>
                </a:lnTo>
                <a:lnTo>
                  <a:pt x="2824" y="699"/>
                </a:lnTo>
                <a:lnTo>
                  <a:pt x="2823" y="681"/>
                </a:lnTo>
                <a:lnTo>
                  <a:pt x="2822" y="663"/>
                </a:lnTo>
                <a:lnTo>
                  <a:pt x="2823" y="645"/>
                </a:lnTo>
                <a:lnTo>
                  <a:pt x="2824" y="629"/>
                </a:lnTo>
                <a:lnTo>
                  <a:pt x="2825" y="621"/>
                </a:lnTo>
                <a:lnTo>
                  <a:pt x="2826" y="613"/>
                </a:lnTo>
                <a:lnTo>
                  <a:pt x="2829" y="599"/>
                </a:lnTo>
                <a:lnTo>
                  <a:pt x="2833" y="587"/>
                </a:lnTo>
                <a:lnTo>
                  <a:pt x="2838" y="575"/>
                </a:lnTo>
                <a:lnTo>
                  <a:pt x="2843" y="565"/>
                </a:lnTo>
                <a:lnTo>
                  <a:pt x="2849" y="557"/>
                </a:lnTo>
                <a:lnTo>
                  <a:pt x="2852" y="553"/>
                </a:lnTo>
                <a:lnTo>
                  <a:pt x="2856" y="549"/>
                </a:lnTo>
                <a:lnTo>
                  <a:pt x="2863" y="545"/>
                </a:lnTo>
                <a:lnTo>
                  <a:pt x="2871" y="543"/>
                </a:lnTo>
                <a:lnTo>
                  <a:pt x="2879" y="541"/>
                </a:lnTo>
                <a:lnTo>
                  <a:pt x="2887" y="543"/>
                </a:lnTo>
                <a:lnTo>
                  <a:pt x="2894" y="545"/>
                </a:lnTo>
                <a:lnTo>
                  <a:pt x="2901" y="549"/>
                </a:lnTo>
                <a:lnTo>
                  <a:pt x="2907" y="555"/>
                </a:lnTo>
                <a:lnTo>
                  <a:pt x="2913" y="561"/>
                </a:lnTo>
                <a:lnTo>
                  <a:pt x="2919" y="571"/>
                </a:lnTo>
                <a:lnTo>
                  <a:pt x="2923" y="581"/>
                </a:lnTo>
                <a:lnTo>
                  <a:pt x="2927" y="595"/>
                </a:lnTo>
                <a:lnTo>
                  <a:pt x="2931" y="609"/>
                </a:lnTo>
                <a:lnTo>
                  <a:pt x="2932" y="617"/>
                </a:lnTo>
                <a:lnTo>
                  <a:pt x="2933" y="625"/>
                </a:lnTo>
                <a:lnTo>
                  <a:pt x="2934" y="641"/>
                </a:lnTo>
                <a:lnTo>
                  <a:pt x="2935" y="661"/>
                </a:lnTo>
                <a:lnTo>
                  <a:pt x="2935" y="679"/>
                </a:lnTo>
                <a:lnTo>
                  <a:pt x="2854" y="679"/>
                </a:lnTo>
                <a:lnTo>
                  <a:pt x="2855" y="691"/>
                </a:lnTo>
                <a:lnTo>
                  <a:pt x="2856" y="703"/>
                </a:lnTo>
                <a:lnTo>
                  <a:pt x="2857" y="707"/>
                </a:lnTo>
                <a:lnTo>
                  <a:pt x="2858" y="713"/>
                </a:lnTo>
                <a:lnTo>
                  <a:pt x="2862" y="721"/>
                </a:lnTo>
                <a:lnTo>
                  <a:pt x="2864" y="725"/>
                </a:lnTo>
                <a:lnTo>
                  <a:pt x="2866" y="727"/>
                </a:lnTo>
                <a:lnTo>
                  <a:pt x="2870" y="731"/>
                </a:lnTo>
                <a:lnTo>
                  <a:pt x="2873" y="733"/>
                </a:lnTo>
                <a:lnTo>
                  <a:pt x="2875" y="735"/>
                </a:lnTo>
                <a:lnTo>
                  <a:pt x="2881" y="735"/>
                </a:lnTo>
                <a:lnTo>
                  <a:pt x="2889" y="735"/>
                </a:lnTo>
                <a:lnTo>
                  <a:pt x="2892" y="731"/>
                </a:lnTo>
                <a:lnTo>
                  <a:pt x="2895" y="729"/>
                </a:lnTo>
                <a:lnTo>
                  <a:pt x="2898" y="725"/>
                </a:lnTo>
                <a:lnTo>
                  <a:pt x="2900" y="721"/>
                </a:lnTo>
                <a:lnTo>
                  <a:pt x="2902" y="715"/>
                </a:lnTo>
                <a:lnTo>
                  <a:pt x="2904" y="709"/>
                </a:lnTo>
                <a:lnTo>
                  <a:pt x="2934" y="713"/>
                </a:lnTo>
                <a:lnTo>
                  <a:pt x="2933" y="721"/>
                </a:lnTo>
                <a:lnTo>
                  <a:pt x="2932" y="729"/>
                </a:lnTo>
                <a:lnTo>
                  <a:pt x="2930" y="735"/>
                </a:lnTo>
                <a:lnTo>
                  <a:pt x="2928" y="743"/>
                </a:lnTo>
                <a:lnTo>
                  <a:pt x="2923" y="755"/>
                </a:lnTo>
                <a:lnTo>
                  <a:pt x="2920" y="759"/>
                </a:lnTo>
                <a:lnTo>
                  <a:pt x="2916" y="765"/>
                </a:lnTo>
                <a:lnTo>
                  <a:pt x="2913" y="769"/>
                </a:lnTo>
                <a:lnTo>
                  <a:pt x="2909" y="773"/>
                </a:lnTo>
                <a:lnTo>
                  <a:pt x="2905" y="777"/>
                </a:lnTo>
                <a:lnTo>
                  <a:pt x="2901" y="779"/>
                </a:lnTo>
                <a:lnTo>
                  <a:pt x="2896" y="781"/>
                </a:lnTo>
                <a:lnTo>
                  <a:pt x="2891" y="783"/>
                </a:lnTo>
                <a:lnTo>
                  <a:pt x="2886" y="785"/>
                </a:lnTo>
                <a:lnTo>
                  <a:pt x="2881" y="785"/>
                </a:lnTo>
                <a:close/>
                <a:moveTo>
                  <a:pt x="2854" y="639"/>
                </a:moveTo>
                <a:lnTo>
                  <a:pt x="2904" y="639"/>
                </a:lnTo>
                <a:lnTo>
                  <a:pt x="2903" y="629"/>
                </a:lnTo>
                <a:lnTo>
                  <a:pt x="2902" y="619"/>
                </a:lnTo>
                <a:lnTo>
                  <a:pt x="2900" y="611"/>
                </a:lnTo>
                <a:lnTo>
                  <a:pt x="2897" y="603"/>
                </a:lnTo>
                <a:lnTo>
                  <a:pt x="2895" y="601"/>
                </a:lnTo>
                <a:lnTo>
                  <a:pt x="2894" y="597"/>
                </a:lnTo>
                <a:lnTo>
                  <a:pt x="2889" y="593"/>
                </a:lnTo>
                <a:lnTo>
                  <a:pt x="2885" y="591"/>
                </a:lnTo>
                <a:lnTo>
                  <a:pt x="2880" y="591"/>
                </a:lnTo>
                <a:lnTo>
                  <a:pt x="2875" y="591"/>
                </a:lnTo>
                <a:lnTo>
                  <a:pt x="2870" y="593"/>
                </a:lnTo>
                <a:lnTo>
                  <a:pt x="2868" y="595"/>
                </a:lnTo>
                <a:lnTo>
                  <a:pt x="2866" y="599"/>
                </a:lnTo>
                <a:lnTo>
                  <a:pt x="2862" y="605"/>
                </a:lnTo>
                <a:lnTo>
                  <a:pt x="2859" y="611"/>
                </a:lnTo>
                <a:lnTo>
                  <a:pt x="2857" y="619"/>
                </a:lnTo>
                <a:lnTo>
                  <a:pt x="2855" y="629"/>
                </a:lnTo>
                <a:lnTo>
                  <a:pt x="2854" y="639"/>
                </a:lnTo>
                <a:close/>
                <a:moveTo>
                  <a:pt x="2957" y="779"/>
                </a:moveTo>
                <a:lnTo>
                  <a:pt x="2957" y="545"/>
                </a:lnTo>
                <a:lnTo>
                  <a:pt x="2989" y="545"/>
                </a:lnTo>
                <a:lnTo>
                  <a:pt x="2989" y="585"/>
                </a:lnTo>
                <a:lnTo>
                  <a:pt x="2992" y="575"/>
                </a:lnTo>
                <a:lnTo>
                  <a:pt x="2994" y="567"/>
                </a:lnTo>
                <a:lnTo>
                  <a:pt x="2997" y="559"/>
                </a:lnTo>
                <a:lnTo>
                  <a:pt x="3001" y="553"/>
                </a:lnTo>
                <a:lnTo>
                  <a:pt x="3005" y="547"/>
                </a:lnTo>
                <a:lnTo>
                  <a:pt x="3009" y="543"/>
                </a:lnTo>
                <a:lnTo>
                  <a:pt x="3014" y="541"/>
                </a:lnTo>
                <a:lnTo>
                  <a:pt x="3019" y="541"/>
                </a:lnTo>
                <a:lnTo>
                  <a:pt x="3024" y="541"/>
                </a:lnTo>
                <a:lnTo>
                  <a:pt x="3029" y="543"/>
                </a:lnTo>
                <a:lnTo>
                  <a:pt x="3029" y="601"/>
                </a:lnTo>
                <a:lnTo>
                  <a:pt x="3022" y="599"/>
                </a:lnTo>
                <a:lnTo>
                  <a:pt x="3015" y="597"/>
                </a:lnTo>
                <a:lnTo>
                  <a:pt x="3010" y="599"/>
                </a:lnTo>
                <a:lnTo>
                  <a:pt x="3005" y="601"/>
                </a:lnTo>
                <a:lnTo>
                  <a:pt x="3001" y="605"/>
                </a:lnTo>
                <a:lnTo>
                  <a:pt x="2997" y="611"/>
                </a:lnTo>
                <a:lnTo>
                  <a:pt x="2995" y="615"/>
                </a:lnTo>
                <a:lnTo>
                  <a:pt x="2994" y="619"/>
                </a:lnTo>
                <a:lnTo>
                  <a:pt x="2993" y="623"/>
                </a:lnTo>
                <a:lnTo>
                  <a:pt x="2992" y="627"/>
                </a:lnTo>
                <a:lnTo>
                  <a:pt x="2990" y="637"/>
                </a:lnTo>
                <a:lnTo>
                  <a:pt x="2990" y="647"/>
                </a:lnTo>
                <a:lnTo>
                  <a:pt x="2990" y="779"/>
                </a:lnTo>
                <a:lnTo>
                  <a:pt x="2957" y="779"/>
                </a:lnTo>
                <a:close/>
                <a:moveTo>
                  <a:pt x="3062" y="513"/>
                </a:moveTo>
                <a:lnTo>
                  <a:pt x="3058" y="513"/>
                </a:lnTo>
                <a:lnTo>
                  <a:pt x="3055" y="511"/>
                </a:lnTo>
                <a:lnTo>
                  <a:pt x="3052" y="509"/>
                </a:lnTo>
                <a:lnTo>
                  <a:pt x="3049" y="505"/>
                </a:lnTo>
                <a:lnTo>
                  <a:pt x="3047" y="499"/>
                </a:lnTo>
                <a:lnTo>
                  <a:pt x="3045" y="493"/>
                </a:lnTo>
                <a:lnTo>
                  <a:pt x="3044" y="487"/>
                </a:lnTo>
                <a:lnTo>
                  <a:pt x="3044" y="481"/>
                </a:lnTo>
                <a:lnTo>
                  <a:pt x="3044" y="475"/>
                </a:lnTo>
                <a:lnTo>
                  <a:pt x="3045" y="469"/>
                </a:lnTo>
                <a:lnTo>
                  <a:pt x="3047" y="463"/>
                </a:lnTo>
                <a:lnTo>
                  <a:pt x="3049" y="457"/>
                </a:lnTo>
                <a:lnTo>
                  <a:pt x="3052" y="453"/>
                </a:lnTo>
                <a:lnTo>
                  <a:pt x="3055" y="451"/>
                </a:lnTo>
                <a:lnTo>
                  <a:pt x="3058" y="449"/>
                </a:lnTo>
                <a:lnTo>
                  <a:pt x="3062" y="447"/>
                </a:lnTo>
                <a:lnTo>
                  <a:pt x="3065" y="449"/>
                </a:lnTo>
                <a:lnTo>
                  <a:pt x="3069" y="451"/>
                </a:lnTo>
                <a:lnTo>
                  <a:pt x="3072" y="453"/>
                </a:lnTo>
                <a:lnTo>
                  <a:pt x="3074" y="457"/>
                </a:lnTo>
                <a:lnTo>
                  <a:pt x="3077" y="463"/>
                </a:lnTo>
                <a:lnTo>
                  <a:pt x="3078" y="469"/>
                </a:lnTo>
                <a:lnTo>
                  <a:pt x="3079" y="475"/>
                </a:lnTo>
                <a:lnTo>
                  <a:pt x="3079" y="481"/>
                </a:lnTo>
                <a:lnTo>
                  <a:pt x="3079" y="487"/>
                </a:lnTo>
                <a:lnTo>
                  <a:pt x="3078" y="493"/>
                </a:lnTo>
                <a:lnTo>
                  <a:pt x="3077" y="499"/>
                </a:lnTo>
                <a:lnTo>
                  <a:pt x="3074" y="505"/>
                </a:lnTo>
                <a:lnTo>
                  <a:pt x="3072" y="509"/>
                </a:lnTo>
                <a:lnTo>
                  <a:pt x="3069" y="511"/>
                </a:lnTo>
                <a:lnTo>
                  <a:pt x="3065" y="513"/>
                </a:lnTo>
                <a:lnTo>
                  <a:pt x="3062" y="513"/>
                </a:lnTo>
                <a:close/>
                <a:moveTo>
                  <a:pt x="3045" y="545"/>
                </a:moveTo>
                <a:lnTo>
                  <a:pt x="3078" y="545"/>
                </a:lnTo>
                <a:lnTo>
                  <a:pt x="3078" y="779"/>
                </a:lnTo>
                <a:lnTo>
                  <a:pt x="3045" y="779"/>
                </a:lnTo>
                <a:lnTo>
                  <a:pt x="3045" y="545"/>
                </a:lnTo>
                <a:close/>
                <a:moveTo>
                  <a:pt x="3139" y="643"/>
                </a:moveTo>
                <a:lnTo>
                  <a:pt x="3139" y="779"/>
                </a:lnTo>
                <a:lnTo>
                  <a:pt x="3105" y="779"/>
                </a:lnTo>
                <a:lnTo>
                  <a:pt x="3105" y="545"/>
                </a:lnTo>
                <a:lnTo>
                  <a:pt x="3138" y="545"/>
                </a:lnTo>
                <a:lnTo>
                  <a:pt x="3138" y="585"/>
                </a:lnTo>
                <a:lnTo>
                  <a:pt x="3141" y="577"/>
                </a:lnTo>
                <a:lnTo>
                  <a:pt x="3144" y="567"/>
                </a:lnTo>
                <a:lnTo>
                  <a:pt x="3148" y="559"/>
                </a:lnTo>
                <a:lnTo>
                  <a:pt x="3152" y="553"/>
                </a:lnTo>
                <a:lnTo>
                  <a:pt x="3157" y="549"/>
                </a:lnTo>
                <a:lnTo>
                  <a:pt x="3162" y="545"/>
                </a:lnTo>
                <a:lnTo>
                  <a:pt x="3168" y="543"/>
                </a:lnTo>
                <a:lnTo>
                  <a:pt x="3174" y="541"/>
                </a:lnTo>
                <a:lnTo>
                  <a:pt x="3183" y="543"/>
                </a:lnTo>
                <a:lnTo>
                  <a:pt x="3187" y="545"/>
                </a:lnTo>
                <a:lnTo>
                  <a:pt x="3191" y="547"/>
                </a:lnTo>
                <a:lnTo>
                  <a:pt x="3195" y="551"/>
                </a:lnTo>
                <a:lnTo>
                  <a:pt x="3198" y="555"/>
                </a:lnTo>
                <a:lnTo>
                  <a:pt x="3201" y="559"/>
                </a:lnTo>
                <a:lnTo>
                  <a:pt x="3204" y="565"/>
                </a:lnTo>
                <a:lnTo>
                  <a:pt x="3207" y="571"/>
                </a:lnTo>
                <a:lnTo>
                  <a:pt x="3209" y="577"/>
                </a:lnTo>
                <a:lnTo>
                  <a:pt x="3211" y="585"/>
                </a:lnTo>
                <a:lnTo>
                  <a:pt x="3212" y="593"/>
                </a:lnTo>
                <a:lnTo>
                  <a:pt x="3214" y="601"/>
                </a:lnTo>
                <a:lnTo>
                  <a:pt x="3214" y="611"/>
                </a:lnTo>
                <a:lnTo>
                  <a:pt x="3215" y="619"/>
                </a:lnTo>
                <a:lnTo>
                  <a:pt x="3215" y="629"/>
                </a:lnTo>
                <a:lnTo>
                  <a:pt x="3215" y="779"/>
                </a:lnTo>
                <a:lnTo>
                  <a:pt x="3182" y="779"/>
                </a:lnTo>
                <a:lnTo>
                  <a:pt x="3182" y="641"/>
                </a:lnTo>
                <a:lnTo>
                  <a:pt x="3182" y="631"/>
                </a:lnTo>
                <a:lnTo>
                  <a:pt x="3181" y="623"/>
                </a:lnTo>
                <a:lnTo>
                  <a:pt x="3179" y="615"/>
                </a:lnTo>
                <a:lnTo>
                  <a:pt x="3177" y="607"/>
                </a:lnTo>
                <a:lnTo>
                  <a:pt x="3174" y="603"/>
                </a:lnTo>
                <a:lnTo>
                  <a:pt x="3170" y="599"/>
                </a:lnTo>
                <a:lnTo>
                  <a:pt x="3166" y="597"/>
                </a:lnTo>
                <a:lnTo>
                  <a:pt x="3161" y="595"/>
                </a:lnTo>
                <a:lnTo>
                  <a:pt x="3157" y="597"/>
                </a:lnTo>
                <a:lnTo>
                  <a:pt x="3152" y="599"/>
                </a:lnTo>
                <a:lnTo>
                  <a:pt x="3149" y="603"/>
                </a:lnTo>
                <a:lnTo>
                  <a:pt x="3145" y="609"/>
                </a:lnTo>
                <a:lnTo>
                  <a:pt x="3143" y="615"/>
                </a:lnTo>
                <a:lnTo>
                  <a:pt x="3141" y="623"/>
                </a:lnTo>
                <a:lnTo>
                  <a:pt x="3140" y="633"/>
                </a:lnTo>
                <a:lnTo>
                  <a:pt x="3139"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59652645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8857C-8954-2CAC-937A-943D6443A481}"/>
              </a:ext>
            </a:extLst>
          </p:cNvPr>
          <p:cNvSpPr>
            <a:spLocks noGrp="1"/>
          </p:cNvSpPr>
          <p:nvPr>
            <p:ph type="dt" sz="half" idx="10"/>
          </p:nvPr>
        </p:nvSpPr>
        <p:spPr/>
        <p:txBody>
          <a:bodyPr/>
          <a:lstStyle/>
          <a:p>
            <a:fld id="{A0068737-2DCC-4A07-B2E6-FDF2FE7E23A5}" type="datetime1">
              <a:rPr lang="fi-FI" smtClean="0"/>
              <a:t>7.11.2024</a:t>
            </a:fld>
            <a:endParaRPr lang="fi-FI"/>
          </a:p>
        </p:txBody>
      </p:sp>
      <p:sp>
        <p:nvSpPr>
          <p:cNvPr id="3" name="Footer Placeholder 2">
            <a:extLst>
              <a:ext uri="{FF2B5EF4-FFF2-40B4-BE49-F238E27FC236}">
                <a16:creationId xmlns:a16="http://schemas.microsoft.com/office/drawing/2014/main" id="{967ABC24-E5EB-DE80-2D0D-1287AD8F112C}"/>
              </a:ext>
            </a:extLst>
          </p:cNvPr>
          <p:cNvSpPr>
            <a:spLocks noGrp="1"/>
          </p:cNvSpPr>
          <p:nvPr>
            <p:ph type="ftr" sz="quarter" idx="11"/>
          </p:nvPr>
        </p:nvSpPr>
        <p:spPr/>
        <p:txBody>
          <a:bodyPr/>
          <a:lstStyle/>
          <a:p>
            <a:r>
              <a:rPr lang="fi-FI"/>
              <a:t>Presenter Name</a:t>
            </a:r>
          </a:p>
        </p:txBody>
      </p:sp>
      <p:sp>
        <p:nvSpPr>
          <p:cNvPr id="4" name="Slide Number Placeholder 3">
            <a:extLst>
              <a:ext uri="{FF2B5EF4-FFF2-40B4-BE49-F238E27FC236}">
                <a16:creationId xmlns:a16="http://schemas.microsoft.com/office/drawing/2014/main" id="{9253041E-A4B9-C59D-237D-00ECB5319199}"/>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39306898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96E9-BA5C-FE6D-29D4-7D5BDF67EBC0}"/>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7B35A839-C462-B1DD-93DB-75C65FA0354B}"/>
              </a:ext>
            </a:extLst>
          </p:cNvPr>
          <p:cNvSpPr>
            <a:spLocks noGrp="1"/>
          </p:cNvSpPr>
          <p:nvPr>
            <p:ph type="dt" sz="half" idx="10"/>
          </p:nvPr>
        </p:nvSpPr>
        <p:spPr/>
        <p:txBody>
          <a:bodyPr/>
          <a:lstStyle/>
          <a:p>
            <a:fld id="{FC7F2E32-AC6D-4E1D-AAFC-F622DB4341FB}" type="datetime1">
              <a:rPr lang="fi-FI" smtClean="0"/>
              <a:t>7.11.2024</a:t>
            </a:fld>
            <a:endParaRPr lang="fi-FI"/>
          </a:p>
        </p:txBody>
      </p:sp>
      <p:sp>
        <p:nvSpPr>
          <p:cNvPr id="4" name="Footer Placeholder 3">
            <a:extLst>
              <a:ext uri="{FF2B5EF4-FFF2-40B4-BE49-F238E27FC236}">
                <a16:creationId xmlns:a16="http://schemas.microsoft.com/office/drawing/2014/main" id="{EC323428-9C34-BE00-F14D-566DEEC4E56C}"/>
              </a:ext>
            </a:extLst>
          </p:cNvPr>
          <p:cNvSpPr>
            <a:spLocks noGrp="1"/>
          </p:cNvSpPr>
          <p:nvPr>
            <p:ph type="ftr" sz="quarter" idx="11"/>
          </p:nvPr>
        </p:nvSpPr>
        <p:spPr/>
        <p:txBody>
          <a:bodyPr/>
          <a:lstStyle/>
          <a:p>
            <a:r>
              <a:rPr lang="fi-FI"/>
              <a:t>Presenter Name</a:t>
            </a:r>
          </a:p>
        </p:txBody>
      </p:sp>
      <p:sp>
        <p:nvSpPr>
          <p:cNvPr id="5" name="Slide Number Placeholder 4">
            <a:extLst>
              <a:ext uri="{FF2B5EF4-FFF2-40B4-BE49-F238E27FC236}">
                <a16:creationId xmlns:a16="http://schemas.microsoft.com/office/drawing/2014/main" id="{67C2FB49-CD3A-1DDD-E564-703C4FE25362}"/>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39730529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8857C-8954-2CAC-937A-943D6443A481}"/>
              </a:ext>
            </a:extLst>
          </p:cNvPr>
          <p:cNvSpPr>
            <a:spLocks noGrp="1"/>
          </p:cNvSpPr>
          <p:nvPr>
            <p:ph type="dt" sz="half" idx="10"/>
          </p:nvPr>
        </p:nvSpPr>
        <p:spPr/>
        <p:txBody>
          <a:bodyPr/>
          <a:lstStyle/>
          <a:p>
            <a:fld id="{A0068737-2DCC-4A07-B2E6-FDF2FE7E23A5}" type="datetime1">
              <a:rPr lang="fi-FI" smtClean="0"/>
              <a:t>7.11.2024</a:t>
            </a:fld>
            <a:endParaRPr lang="fi-FI"/>
          </a:p>
        </p:txBody>
      </p:sp>
      <p:sp>
        <p:nvSpPr>
          <p:cNvPr id="3" name="Footer Placeholder 2">
            <a:extLst>
              <a:ext uri="{FF2B5EF4-FFF2-40B4-BE49-F238E27FC236}">
                <a16:creationId xmlns:a16="http://schemas.microsoft.com/office/drawing/2014/main" id="{967ABC24-E5EB-DE80-2D0D-1287AD8F112C}"/>
              </a:ext>
            </a:extLst>
          </p:cNvPr>
          <p:cNvSpPr>
            <a:spLocks noGrp="1"/>
          </p:cNvSpPr>
          <p:nvPr>
            <p:ph type="ftr" sz="quarter" idx="11"/>
          </p:nvPr>
        </p:nvSpPr>
        <p:spPr/>
        <p:txBody>
          <a:bodyPr/>
          <a:lstStyle/>
          <a:p>
            <a:r>
              <a:rPr lang="fi-FI"/>
              <a:t>Presenter Name</a:t>
            </a:r>
          </a:p>
        </p:txBody>
      </p:sp>
      <p:sp>
        <p:nvSpPr>
          <p:cNvPr id="4" name="Slide Number Placeholder 3">
            <a:extLst>
              <a:ext uri="{FF2B5EF4-FFF2-40B4-BE49-F238E27FC236}">
                <a16:creationId xmlns:a16="http://schemas.microsoft.com/office/drawing/2014/main" id="{9253041E-A4B9-C59D-237D-00ECB5319199}"/>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37139923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Only" preserve="1">
  <p:cSld name="Title Only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96E9-BA5C-FE6D-29D4-7D5BDF67EBC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Date Placeholder 2">
            <a:extLst>
              <a:ext uri="{FF2B5EF4-FFF2-40B4-BE49-F238E27FC236}">
                <a16:creationId xmlns:a16="http://schemas.microsoft.com/office/drawing/2014/main" id="{7B35A839-C462-B1DD-93DB-75C65FA0354B}"/>
              </a:ext>
            </a:extLst>
          </p:cNvPr>
          <p:cNvSpPr>
            <a:spLocks noGrp="1"/>
          </p:cNvSpPr>
          <p:nvPr>
            <p:ph type="dt" sz="half" idx="10"/>
          </p:nvPr>
        </p:nvSpPr>
        <p:spPr/>
        <p:txBody>
          <a:bodyPr/>
          <a:lstStyle>
            <a:lvl1pPr>
              <a:defRPr>
                <a:solidFill>
                  <a:schemeClr val="bg1"/>
                </a:solidFill>
              </a:defRPr>
            </a:lvl1pPr>
          </a:lstStyle>
          <a:p>
            <a:fld id="{33DF5E85-38DF-40B1-8C4F-C6EBA3C182B5}" type="datetime1">
              <a:rPr lang="fi-FI" smtClean="0"/>
              <a:t>7.11.2024</a:t>
            </a:fld>
            <a:endParaRPr lang="fi-FI"/>
          </a:p>
        </p:txBody>
      </p:sp>
      <p:sp>
        <p:nvSpPr>
          <p:cNvPr id="4" name="Footer Placeholder 3">
            <a:extLst>
              <a:ext uri="{FF2B5EF4-FFF2-40B4-BE49-F238E27FC236}">
                <a16:creationId xmlns:a16="http://schemas.microsoft.com/office/drawing/2014/main" id="{EC323428-9C34-BE00-F14D-566DEEC4E56C}"/>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5" name="Slide Number Placeholder 4">
            <a:extLst>
              <a:ext uri="{FF2B5EF4-FFF2-40B4-BE49-F238E27FC236}">
                <a16:creationId xmlns:a16="http://schemas.microsoft.com/office/drawing/2014/main" id="{67C2FB49-CD3A-1DDD-E564-703C4FE25362}"/>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6" name="Freeform 5">
            <a:extLst>
              <a:ext uri="{FF2B5EF4-FFF2-40B4-BE49-F238E27FC236}">
                <a16:creationId xmlns:a16="http://schemas.microsoft.com/office/drawing/2014/main" id="{084BE95A-A922-2BF2-1E8C-87BF84158BE3}"/>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5444855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lank Blac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8857C-8954-2CAC-937A-943D6443A481}"/>
              </a:ext>
            </a:extLst>
          </p:cNvPr>
          <p:cNvSpPr>
            <a:spLocks noGrp="1"/>
          </p:cNvSpPr>
          <p:nvPr>
            <p:ph type="dt" sz="half" idx="10"/>
          </p:nvPr>
        </p:nvSpPr>
        <p:spPr/>
        <p:txBody>
          <a:bodyPr/>
          <a:lstStyle>
            <a:lvl1pPr>
              <a:defRPr>
                <a:solidFill>
                  <a:schemeClr val="bg1"/>
                </a:solidFill>
              </a:defRPr>
            </a:lvl1pPr>
          </a:lstStyle>
          <a:p>
            <a:fld id="{C06E3AA7-1641-40F3-88B4-1F379B415E38}" type="datetime1">
              <a:rPr lang="fi-FI" smtClean="0"/>
              <a:t>7.11.2024</a:t>
            </a:fld>
            <a:endParaRPr lang="fi-FI"/>
          </a:p>
        </p:txBody>
      </p:sp>
      <p:sp>
        <p:nvSpPr>
          <p:cNvPr id="3" name="Footer Placeholder 2">
            <a:extLst>
              <a:ext uri="{FF2B5EF4-FFF2-40B4-BE49-F238E27FC236}">
                <a16:creationId xmlns:a16="http://schemas.microsoft.com/office/drawing/2014/main" id="{967ABC24-E5EB-DE80-2D0D-1287AD8F112C}"/>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4" name="Slide Number Placeholder 3">
            <a:extLst>
              <a:ext uri="{FF2B5EF4-FFF2-40B4-BE49-F238E27FC236}">
                <a16:creationId xmlns:a16="http://schemas.microsoft.com/office/drawing/2014/main" id="{9253041E-A4B9-C59D-237D-00ECB5319199}"/>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5" name="Freeform 5">
            <a:extLst>
              <a:ext uri="{FF2B5EF4-FFF2-40B4-BE49-F238E27FC236}">
                <a16:creationId xmlns:a16="http://schemas.microsoft.com/office/drawing/2014/main" id="{70EE8852-CD7C-BD4D-4DA0-21C63C2F15A6}"/>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28459337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hank you ">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4A4D6E-EA47-4FB6-4842-6266F7987D40}"/>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6" name="Freeform 5">
            <a:extLst>
              <a:ext uri="{FF2B5EF4-FFF2-40B4-BE49-F238E27FC236}">
                <a16:creationId xmlns:a16="http://schemas.microsoft.com/office/drawing/2014/main" id="{4E379A93-4718-A4A6-52FF-0770DDE1FB8E}"/>
              </a:ext>
            </a:extLst>
          </p:cNvPr>
          <p:cNvSpPr>
            <a:spLocks noChangeAspect="1" noEditPoints="1"/>
          </p:cNvSpPr>
          <p:nvPr/>
        </p:nvSpPr>
        <p:spPr bwMode="auto">
          <a:xfrm>
            <a:off x="407988" y="2805066"/>
            <a:ext cx="4895924" cy="3648121"/>
          </a:xfrm>
          <a:custGeom>
            <a:avLst/>
            <a:gdLst>
              <a:gd name="T0" fmla="*/ 6475 w 6475"/>
              <a:gd name="T1" fmla="*/ 1671 h 4824"/>
              <a:gd name="T2" fmla="*/ 6332 w 6475"/>
              <a:gd name="T3" fmla="*/ 2506 h 4824"/>
              <a:gd name="T4" fmla="*/ 6191 w 6475"/>
              <a:gd name="T5" fmla="*/ 3343 h 4824"/>
              <a:gd name="T6" fmla="*/ 5547 w 6475"/>
              <a:gd name="T7" fmla="*/ 3343 h 4824"/>
              <a:gd name="T8" fmla="*/ 5428 w 6475"/>
              <a:gd name="T9" fmla="*/ 2506 h 4824"/>
              <a:gd name="T10" fmla="*/ 5309 w 6475"/>
              <a:gd name="T11" fmla="*/ 1671 h 4824"/>
              <a:gd name="T12" fmla="*/ 5309 w 6475"/>
              <a:gd name="T13" fmla="*/ 835 h 4824"/>
              <a:gd name="T14" fmla="*/ 5309 w 6475"/>
              <a:gd name="T15" fmla="*/ 0 h 4824"/>
              <a:gd name="T16" fmla="*/ 5892 w 6475"/>
              <a:gd name="T17" fmla="*/ 0 h 4824"/>
              <a:gd name="T18" fmla="*/ 6475 w 6475"/>
              <a:gd name="T19" fmla="*/ 0 h 4824"/>
              <a:gd name="T20" fmla="*/ 6475 w 6475"/>
              <a:gd name="T21" fmla="*/ 835 h 4824"/>
              <a:gd name="T22" fmla="*/ 6475 w 6475"/>
              <a:gd name="T23" fmla="*/ 1671 h 4824"/>
              <a:gd name="T24" fmla="*/ 3041 w 6475"/>
              <a:gd name="T25" fmla="*/ 3007 h 4824"/>
              <a:gd name="T26" fmla="*/ 2742 w 6475"/>
              <a:gd name="T27" fmla="*/ 2147 h 4824"/>
              <a:gd name="T28" fmla="*/ 2444 w 6475"/>
              <a:gd name="T29" fmla="*/ 1289 h 4824"/>
              <a:gd name="T30" fmla="*/ 2145 w 6475"/>
              <a:gd name="T31" fmla="*/ 2147 h 4824"/>
              <a:gd name="T32" fmla="*/ 1847 w 6475"/>
              <a:gd name="T33" fmla="*/ 3007 h 4824"/>
              <a:gd name="T34" fmla="*/ 2444 w 6475"/>
              <a:gd name="T35" fmla="*/ 3007 h 4824"/>
              <a:gd name="T36" fmla="*/ 3041 w 6475"/>
              <a:gd name="T37" fmla="*/ 3007 h 4824"/>
              <a:gd name="T38" fmla="*/ 4887 w 6475"/>
              <a:gd name="T39" fmla="*/ 4824 h 4824"/>
              <a:gd name="T40" fmla="*/ 4278 w 6475"/>
              <a:gd name="T41" fmla="*/ 4824 h 4824"/>
              <a:gd name="T42" fmla="*/ 3671 w 6475"/>
              <a:gd name="T43" fmla="*/ 4824 h 4824"/>
              <a:gd name="T44" fmla="*/ 3375 w 6475"/>
              <a:gd name="T45" fmla="*/ 3971 h 4824"/>
              <a:gd name="T46" fmla="*/ 2444 w 6475"/>
              <a:gd name="T47" fmla="*/ 3971 h 4824"/>
              <a:gd name="T48" fmla="*/ 1513 w 6475"/>
              <a:gd name="T49" fmla="*/ 3971 h 4824"/>
              <a:gd name="T50" fmla="*/ 1216 w 6475"/>
              <a:gd name="T51" fmla="*/ 4824 h 4824"/>
              <a:gd name="T52" fmla="*/ 607 w 6475"/>
              <a:gd name="T53" fmla="*/ 4824 h 4824"/>
              <a:gd name="T54" fmla="*/ 0 w 6475"/>
              <a:gd name="T55" fmla="*/ 4824 h 4824"/>
              <a:gd name="T56" fmla="*/ 214 w 6475"/>
              <a:gd name="T57" fmla="*/ 4221 h 4824"/>
              <a:gd name="T58" fmla="*/ 427 w 6475"/>
              <a:gd name="T59" fmla="*/ 3618 h 4824"/>
              <a:gd name="T60" fmla="*/ 641 w 6475"/>
              <a:gd name="T61" fmla="*/ 3015 h 4824"/>
              <a:gd name="T62" fmla="*/ 856 w 6475"/>
              <a:gd name="T63" fmla="*/ 2412 h 4824"/>
              <a:gd name="T64" fmla="*/ 1070 w 6475"/>
              <a:gd name="T65" fmla="*/ 1809 h 4824"/>
              <a:gd name="T66" fmla="*/ 1285 w 6475"/>
              <a:gd name="T67" fmla="*/ 1206 h 4824"/>
              <a:gd name="T68" fmla="*/ 1499 w 6475"/>
              <a:gd name="T69" fmla="*/ 603 h 4824"/>
              <a:gd name="T70" fmla="*/ 1714 w 6475"/>
              <a:gd name="T71" fmla="*/ 0 h 4824"/>
              <a:gd name="T72" fmla="*/ 2443 w 6475"/>
              <a:gd name="T73" fmla="*/ 0 h 4824"/>
              <a:gd name="T74" fmla="*/ 3173 w 6475"/>
              <a:gd name="T75" fmla="*/ 0 h 4824"/>
              <a:gd name="T76" fmla="*/ 3387 w 6475"/>
              <a:gd name="T77" fmla="*/ 603 h 4824"/>
              <a:gd name="T78" fmla="*/ 3601 w 6475"/>
              <a:gd name="T79" fmla="*/ 1206 h 4824"/>
              <a:gd name="T80" fmla="*/ 3814 w 6475"/>
              <a:gd name="T81" fmla="*/ 1809 h 4824"/>
              <a:gd name="T82" fmla="*/ 4029 w 6475"/>
              <a:gd name="T83" fmla="*/ 2412 h 4824"/>
              <a:gd name="T84" fmla="*/ 4243 w 6475"/>
              <a:gd name="T85" fmla="*/ 3015 h 4824"/>
              <a:gd name="T86" fmla="*/ 4458 w 6475"/>
              <a:gd name="T87" fmla="*/ 3618 h 4824"/>
              <a:gd name="T88" fmla="*/ 4672 w 6475"/>
              <a:gd name="T89" fmla="*/ 4221 h 4824"/>
              <a:gd name="T90" fmla="*/ 4887 w 6475"/>
              <a:gd name="T91" fmla="*/ 4824 h 4824"/>
              <a:gd name="T92" fmla="*/ 5343 w 6475"/>
              <a:gd name="T93" fmla="*/ 4824 h 4824"/>
              <a:gd name="T94" fmla="*/ 5343 w 6475"/>
              <a:gd name="T95" fmla="*/ 4277 h 4824"/>
              <a:gd name="T96" fmla="*/ 5343 w 6475"/>
              <a:gd name="T97" fmla="*/ 3730 h 4824"/>
              <a:gd name="T98" fmla="*/ 5891 w 6475"/>
              <a:gd name="T99" fmla="*/ 3730 h 4824"/>
              <a:gd name="T100" fmla="*/ 6440 w 6475"/>
              <a:gd name="T101" fmla="*/ 3730 h 4824"/>
              <a:gd name="T102" fmla="*/ 6440 w 6475"/>
              <a:gd name="T103" fmla="*/ 4277 h 4824"/>
              <a:gd name="T104" fmla="*/ 6440 w 6475"/>
              <a:gd name="T105" fmla="*/ 4824 h 4824"/>
              <a:gd name="T106" fmla="*/ 5891 w 6475"/>
              <a:gd name="T107" fmla="*/ 4824 h 4824"/>
              <a:gd name="T108" fmla="*/ 5343 w 6475"/>
              <a:gd name="T109" fmla="*/ 4824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75" h="4824">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Date Placeholder 1">
            <a:extLst>
              <a:ext uri="{FF2B5EF4-FFF2-40B4-BE49-F238E27FC236}">
                <a16:creationId xmlns:a16="http://schemas.microsoft.com/office/drawing/2014/main" id="{5819FAC3-FDFD-0982-174D-64BFD817B086}"/>
              </a:ext>
            </a:extLst>
          </p:cNvPr>
          <p:cNvSpPr>
            <a:spLocks noGrp="1"/>
          </p:cNvSpPr>
          <p:nvPr>
            <p:ph type="dt" sz="half" idx="14"/>
          </p:nvPr>
        </p:nvSpPr>
        <p:spPr/>
        <p:txBody>
          <a:bodyPr/>
          <a:lstStyle/>
          <a:p>
            <a:fld id="{04456940-D26A-438E-A708-80A4FC128A37}" type="datetime1">
              <a:rPr lang="fi-FI" smtClean="0"/>
              <a:t>7.11.2024</a:t>
            </a:fld>
            <a:endParaRPr lang="fi-FI"/>
          </a:p>
        </p:txBody>
      </p:sp>
      <p:sp>
        <p:nvSpPr>
          <p:cNvPr id="3" name="Footer Placeholder 2">
            <a:extLst>
              <a:ext uri="{FF2B5EF4-FFF2-40B4-BE49-F238E27FC236}">
                <a16:creationId xmlns:a16="http://schemas.microsoft.com/office/drawing/2014/main" id="{D2BF6814-EA9F-9642-988B-BA0DCA001BE0}"/>
              </a:ext>
            </a:extLst>
          </p:cNvPr>
          <p:cNvSpPr>
            <a:spLocks noGrp="1"/>
          </p:cNvSpPr>
          <p:nvPr>
            <p:ph type="ftr" sz="quarter" idx="15"/>
          </p:nvPr>
        </p:nvSpPr>
        <p:spPr/>
        <p:txBody>
          <a:bodyPr/>
          <a:lstStyle/>
          <a:p>
            <a:r>
              <a:rPr lang="fi-FI"/>
              <a:t>Presenter Name</a:t>
            </a:r>
          </a:p>
        </p:txBody>
      </p:sp>
      <p:sp>
        <p:nvSpPr>
          <p:cNvPr id="4" name="Slide Number Placeholder 3">
            <a:extLst>
              <a:ext uri="{FF2B5EF4-FFF2-40B4-BE49-F238E27FC236}">
                <a16:creationId xmlns:a16="http://schemas.microsoft.com/office/drawing/2014/main" id="{F594FCAF-E233-9309-B54B-CAB9B5DA075B}"/>
              </a:ext>
            </a:extLst>
          </p:cNvPr>
          <p:cNvSpPr>
            <a:spLocks noGrp="1"/>
          </p:cNvSpPr>
          <p:nvPr>
            <p:ph type="sldNum" sz="quarter" idx="16"/>
          </p:nvPr>
        </p:nvSpPr>
        <p:spPr/>
        <p:txBody>
          <a:bodyPr/>
          <a:lstStyle/>
          <a:p>
            <a:fld id="{D701140D-C14F-41CA-99FC-0EF83E8DA40A}" type="slidenum">
              <a:rPr lang="fi-FI" smtClean="0"/>
              <a:pPr/>
              <a:t>‹#›</a:t>
            </a:fld>
            <a:endParaRPr lang="fi-FI"/>
          </a:p>
        </p:txBody>
      </p:sp>
      <p:sp>
        <p:nvSpPr>
          <p:cNvPr id="7" name="TextBox 6">
            <a:extLst>
              <a:ext uri="{FF2B5EF4-FFF2-40B4-BE49-F238E27FC236}">
                <a16:creationId xmlns:a16="http://schemas.microsoft.com/office/drawing/2014/main" id="{93DFF82F-A665-CA7C-A4D9-281EBE1EA308}"/>
              </a:ext>
            </a:extLst>
          </p:cNvPr>
          <p:cNvSpPr txBox="1"/>
          <p:nvPr/>
        </p:nvSpPr>
        <p:spPr>
          <a:xfrm>
            <a:off x="6456040" y="2249172"/>
            <a:ext cx="1512168" cy="504000"/>
          </a:xfrm>
          <a:prstGeom prst="rect">
            <a:avLst/>
          </a:prstGeom>
          <a:noFill/>
        </p:spPr>
        <p:txBody>
          <a:bodyPr wrap="none" lIns="0" tIns="0" rIns="0" bIns="0" rtlCol="0" anchor="b" anchorCtr="0">
            <a:noAutofit/>
          </a:bodyPr>
          <a:lstStyle/>
          <a:p>
            <a:pPr algn="l"/>
            <a:r>
              <a:rPr lang="en-US" sz="3200">
                <a:latin typeface="+mj-lt"/>
              </a:rPr>
              <a:t>Kiitos</a:t>
            </a:r>
          </a:p>
        </p:txBody>
      </p:sp>
      <p:sp>
        <p:nvSpPr>
          <p:cNvPr id="8" name="TextBox 7">
            <a:hlinkClick r:id="rId2"/>
            <a:extLst>
              <a:ext uri="{FF2B5EF4-FFF2-40B4-BE49-F238E27FC236}">
                <a16:creationId xmlns:a16="http://schemas.microsoft.com/office/drawing/2014/main" id="{F9F35130-809C-54C5-7E28-08465B7283F3}"/>
              </a:ext>
            </a:extLst>
          </p:cNvPr>
          <p:cNvSpPr txBox="1"/>
          <p:nvPr/>
        </p:nvSpPr>
        <p:spPr>
          <a:xfrm>
            <a:off x="6456040" y="2769778"/>
            <a:ext cx="1438214" cy="443198"/>
          </a:xfrm>
          <a:prstGeom prst="rect">
            <a:avLst/>
          </a:prstGeom>
        </p:spPr>
        <p:txBody>
          <a:bodyPr vert="horz" wrap="square" lIns="0" tIns="0" rIns="0" bIns="0" rtlCol="0" anchor="t" anchorCtr="0">
            <a:spAutoFit/>
          </a:bodyPr>
          <a:lstStyle>
            <a:lvl1pPr lvl="0" indent="0">
              <a:lnSpc>
                <a:spcPct val="90000"/>
              </a:lnSpc>
              <a:spcBef>
                <a:spcPts val="800"/>
              </a:spcBef>
              <a:buFontTx/>
              <a:buNone/>
              <a:defRPr sz="3000" b="1" spc="-50" baseline="0">
                <a:latin typeface="+mj-lt"/>
              </a:defRPr>
            </a:lvl1pPr>
            <a:lvl2pPr marL="266700" indent="-266700">
              <a:lnSpc>
                <a:spcPct val="100000"/>
              </a:lnSpc>
              <a:spcBef>
                <a:spcPts val="800"/>
              </a:spcBef>
              <a:buFont typeface="Arial" panose="020B0604020202020204" pitchFamily="34" charset="0"/>
              <a:buChar char="•"/>
              <a:defRPr sz="2000"/>
            </a:lvl2pPr>
            <a:lvl3pPr marL="542925" indent="-276225">
              <a:lnSpc>
                <a:spcPct val="100000"/>
              </a:lnSpc>
              <a:spcBef>
                <a:spcPts val="800"/>
              </a:spcBef>
              <a:buFont typeface="Arial" panose="020B0604020202020204" pitchFamily="34" charset="0"/>
              <a:buChar char="•"/>
            </a:lvl3pPr>
            <a:lvl4pPr marL="809625" indent="-266700">
              <a:lnSpc>
                <a:spcPct val="100000"/>
              </a:lnSpc>
              <a:spcBef>
                <a:spcPts val="800"/>
              </a:spcBef>
              <a:buFont typeface="Arial" panose="020B0604020202020204" pitchFamily="34" charset="0"/>
              <a:buChar char="•"/>
            </a:lvl4pPr>
            <a:lvl5pPr marL="1076325" indent="-266700">
              <a:lnSpc>
                <a:spcPct val="100000"/>
              </a:lnSpc>
              <a:spcBef>
                <a:spcPts val="800"/>
              </a:spcBef>
              <a:buFont typeface="Arial" panose="020B0604020202020204" pitchFamily="34" charset="0"/>
              <a:buChar char="•"/>
            </a:lvl5pPr>
            <a:lvl6pPr marL="1343025" indent="-266700">
              <a:lnSpc>
                <a:spcPct val="100000"/>
              </a:lnSpc>
              <a:spcBef>
                <a:spcPts val="800"/>
              </a:spcBef>
              <a:buFont typeface="Arial" panose="020B0604020202020204" pitchFamily="34" charset="0"/>
              <a:buChar char="•"/>
            </a:lvl6pPr>
            <a:lvl7pPr marL="1619250" indent="-276225">
              <a:lnSpc>
                <a:spcPct val="100000"/>
              </a:lnSpc>
              <a:spcBef>
                <a:spcPts val="800"/>
              </a:spcBef>
              <a:buFont typeface="Arial" panose="020B0604020202020204" pitchFamily="34" charset="0"/>
              <a:buChar char="•"/>
            </a:lvl7pPr>
            <a:lvl8pPr marL="1885950" indent="-266700">
              <a:lnSpc>
                <a:spcPct val="100000"/>
              </a:lnSpc>
              <a:spcBef>
                <a:spcPts val="800"/>
              </a:spcBef>
              <a:buFont typeface="Arial" panose="020B0604020202020204" pitchFamily="34" charset="0"/>
              <a:buChar char="•"/>
            </a:lvl8pPr>
            <a:lvl9pPr marL="2152650" indent="-266700">
              <a:lnSpc>
                <a:spcPct val="100000"/>
              </a:lnSpc>
              <a:spcBef>
                <a:spcPts val="800"/>
              </a:spcBef>
              <a:buFont typeface="Arial" panose="020B0604020202020204" pitchFamily="34" charset="0"/>
              <a:buChar char="•"/>
            </a:lvl9pPr>
          </a:lstStyle>
          <a:p>
            <a:pPr lvl="0"/>
            <a:r>
              <a:rPr lang="en-GB" sz="3200"/>
              <a:t>aalto.fi</a:t>
            </a:r>
          </a:p>
        </p:txBody>
      </p:sp>
      <p:cxnSp>
        <p:nvCxnSpPr>
          <p:cNvPr id="9" name="Straight Connector 8">
            <a:extLst>
              <a:ext uri="{FF2B5EF4-FFF2-40B4-BE49-F238E27FC236}">
                <a16:creationId xmlns:a16="http://schemas.microsoft.com/office/drawing/2014/main" id="{F4389D5A-AB42-9199-44CF-9CEEAE533454}"/>
              </a:ext>
            </a:extLst>
          </p:cNvPr>
          <p:cNvCxnSpPr>
            <a:cxnSpLocks/>
          </p:cNvCxnSpPr>
          <p:nvPr/>
        </p:nvCxnSpPr>
        <p:spPr>
          <a:xfrm>
            <a:off x="6448576" y="2004866"/>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43204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hank you Black">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4A4D6E-EA47-4FB6-4842-6266F7987D40}"/>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6" name="Freeform 5">
            <a:extLst>
              <a:ext uri="{FF2B5EF4-FFF2-40B4-BE49-F238E27FC236}">
                <a16:creationId xmlns:a16="http://schemas.microsoft.com/office/drawing/2014/main" id="{4E379A93-4718-A4A6-52FF-0770DDE1FB8E}"/>
              </a:ext>
            </a:extLst>
          </p:cNvPr>
          <p:cNvSpPr>
            <a:spLocks noChangeAspect="1" noEditPoints="1"/>
          </p:cNvSpPr>
          <p:nvPr/>
        </p:nvSpPr>
        <p:spPr bwMode="auto">
          <a:xfrm>
            <a:off x="407988" y="2805066"/>
            <a:ext cx="4895924" cy="3648121"/>
          </a:xfrm>
          <a:custGeom>
            <a:avLst/>
            <a:gdLst>
              <a:gd name="T0" fmla="*/ 6475 w 6475"/>
              <a:gd name="T1" fmla="*/ 1671 h 4824"/>
              <a:gd name="T2" fmla="*/ 6332 w 6475"/>
              <a:gd name="T3" fmla="*/ 2506 h 4824"/>
              <a:gd name="T4" fmla="*/ 6191 w 6475"/>
              <a:gd name="T5" fmla="*/ 3343 h 4824"/>
              <a:gd name="T6" fmla="*/ 5547 w 6475"/>
              <a:gd name="T7" fmla="*/ 3343 h 4824"/>
              <a:gd name="T8" fmla="*/ 5428 w 6475"/>
              <a:gd name="T9" fmla="*/ 2506 h 4824"/>
              <a:gd name="T10" fmla="*/ 5309 w 6475"/>
              <a:gd name="T11" fmla="*/ 1671 h 4824"/>
              <a:gd name="T12" fmla="*/ 5309 w 6475"/>
              <a:gd name="T13" fmla="*/ 835 h 4824"/>
              <a:gd name="T14" fmla="*/ 5309 w 6475"/>
              <a:gd name="T15" fmla="*/ 0 h 4824"/>
              <a:gd name="T16" fmla="*/ 5892 w 6475"/>
              <a:gd name="T17" fmla="*/ 0 h 4824"/>
              <a:gd name="T18" fmla="*/ 6475 w 6475"/>
              <a:gd name="T19" fmla="*/ 0 h 4824"/>
              <a:gd name="T20" fmla="*/ 6475 w 6475"/>
              <a:gd name="T21" fmla="*/ 835 h 4824"/>
              <a:gd name="T22" fmla="*/ 6475 w 6475"/>
              <a:gd name="T23" fmla="*/ 1671 h 4824"/>
              <a:gd name="T24" fmla="*/ 3041 w 6475"/>
              <a:gd name="T25" fmla="*/ 3007 h 4824"/>
              <a:gd name="T26" fmla="*/ 2742 w 6475"/>
              <a:gd name="T27" fmla="*/ 2147 h 4824"/>
              <a:gd name="T28" fmla="*/ 2444 w 6475"/>
              <a:gd name="T29" fmla="*/ 1289 h 4824"/>
              <a:gd name="T30" fmla="*/ 2145 w 6475"/>
              <a:gd name="T31" fmla="*/ 2147 h 4824"/>
              <a:gd name="T32" fmla="*/ 1847 w 6475"/>
              <a:gd name="T33" fmla="*/ 3007 h 4824"/>
              <a:gd name="T34" fmla="*/ 2444 w 6475"/>
              <a:gd name="T35" fmla="*/ 3007 h 4824"/>
              <a:gd name="T36" fmla="*/ 3041 w 6475"/>
              <a:gd name="T37" fmla="*/ 3007 h 4824"/>
              <a:gd name="T38" fmla="*/ 4887 w 6475"/>
              <a:gd name="T39" fmla="*/ 4824 h 4824"/>
              <a:gd name="T40" fmla="*/ 4278 w 6475"/>
              <a:gd name="T41" fmla="*/ 4824 h 4824"/>
              <a:gd name="T42" fmla="*/ 3671 w 6475"/>
              <a:gd name="T43" fmla="*/ 4824 h 4824"/>
              <a:gd name="T44" fmla="*/ 3375 w 6475"/>
              <a:gd name="T45" fmla="*/ 3971 h 4824"/>
              <a:gd name="T46" fmla="*/ 2444 w 6475"/>
              <a:gd name="T47" fmla="*/ 3971 h 4824"/>
              <a:gd name="T48" fmla="*/ 1513 w 6475"/>
              <a:gd name="T49" fmla="*/ 3971 h 4824"/>
              <a:gd name="T50" fmla="*/ 1216 w 6475"/>
              <a:gd name="T51" fmla="*/ 4824 h 4824"/>
              <a:gd name="T52" fmla="*/ 607 w 6475"/>
              <a:gd name="T53" fmla="*/ 4824 h 4824"/>
              <a:gd name="T54" fmla="*/ 0 w 6475"/>
              <a:gd name="T55" fmla="*/ 4824 h 4824"/>
              <a:gd name="T56" fmla="*/ 214 w 6475"/>
              <a:gd name="T57" fmla="*/ 4221 h 4824"/>
              <a:gd name="T58" fmla="*/ 427 w 6475"/>
              <a:gd name="T59" fmla="*/ 3618 h 4824"/>
              <a:gd name="T60" fmla="*/ 641 w 6475"/>
              <a:gd name="T61" fmla="*/ 3015 h 4824"/>
              <a:gd name="T62" fmla="*/ 856 w 6475"/>
              <a:gd name="T63" fmla="*/ 2412 h 4824"/>
              <a:gd name="T64" fmla="*/ 1070 w 6475"/>
              <a:gd name="T65" fmla="*/ 1809 h 4824"/>
              <a:gd name="T66" fmla="*/ 1285 w 6475"/>
              <a:gd name="T67" fmla="*/ 1206 h 4824"/>
              <a:gd name="T68" fmla="*/ 1499 w 6475"/>
              <a:gd name="T69" fmla="*/ 603 h 4824"/>
              <a:gd name="T70" fmla="*/ 1714 w 6475"/>
              <a:gd name="T71" fmla="*/ 0 h 4824"/>
              <a:gd name="T72" fmla="*/ 2443 w 6475"/>
              <a:gd name="T73" fmla="*/ 0 h 4824"/>
              <a:gd name="T74" fmla="*/ 3173 w 6475"/>
              <a:gd name="T75" fmla="*/ 0 h 4824"/>
              <a:gd name="T76" fmla="*/ 3387 w 6475"/>
              <a:gd name="T77" fmla="*/ 603 h 4824"/>
              <a:gd name="T78" fmla="*/ 3601 w 6475"/>
              <a:gd name="T79" fmla="*/ 1206 h 4824"/>
              <a:gd name="T80" fmla="*/ 3814 w 6475"/>
              <a:gd name="T81" fmla="*/ 1809 h 4824"/>
              <a:gd name="T82" fmla="*/ 4029 w 6475"/>
              <a:gd name="T83" fmla="*/ 2412 h 4824"/>
              <a:gd name="T84" fmla="*/ 4243 w 6475"/>
              <a:gd name="T85" fmla="*/ 3015 h 4824"/>
              <a:gd name="T86" fmla="*/ 4458 w 6475"/>
              <a:gd name="T87" fmla="*/ 3618 h 4824"/>
              <a:gd name="T88" fmla="*/ 4672 w 6475"/>
              <a:gd name="T89" fmla="*/ 4221 h 4824"/>
              <a:gd name="T90" fmla="*/ 4887 w 6475"/>
              <a:gd name="T91" fmla="*/ 4824 h 4824"/>
              <a:gd name="T92" fmla="*/ 5343 w 6475"/>
              <a:gd name="T93" fmla="*/ 4824 h 4824"/>
              <a:gd name="T94" fmla="*/ 5343 w 6475"/>
              <a:gd name="T95" fmla="*/ 4277 h 4824"/>
              <a:gd name="T96" fmla="*/ 5343 w 6475"/>
              <a:gd name="T97" fmla="*/ 3730 h 4824"/>
              <a:gd name="T98" fmla="*/ 5891 w 6475"/>
              <a:gd name="T99" fmla="*/ 3730 h 4824"/>
              <a:gd name="T100" fmla="*/ 6440 w 6475"/>
              <a:gd name="T101" fmla="*/ 3730 h 4824"/>
              <a:gd name="T102" fmla="*/ 6440 w 6475"/>
              <a:gd name="T103" fmla="*/ 4277 h 4824"/>
              <a:gd name="T104" fmla="*/ 6440 w 6475"/>
              <a:gd name="T105" fmla="*/ 4824 h 4824"/>
              <a:gd name="T106" fmla="*/ 5891 w 6475"/>
              <a:gd name="T107" fmla="*/ 4824 h 4824"/>
              <a:gd name="T108" fmla="*/ 5343 w 6475"/>
              <a:gd name="T109" fmla="*/ 4824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75" h="4824">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97C8E3E2-A6A7-5047-7F76-5A852C28CC12}"/>
              </a:ext>
            </a:extLst>
          </p:cNvPr>
          <p:cNvSpPr txBox="1"/>
          <p:nvPr/>
        </p:nvSpPr>
        <p:spPr>
          <a:xfrm>
            <a:off x="6456040" y="2249172"/>
            <a:ext cx="1512168" cy="504000"/>
          </a:xfrm>
          <a:prstGeom prst="rect">
            <a:avLst/>
          </a:prstGeom>
          <a:noFill/>
        </p:spPr>
        <p:txBody>
          <a:bodyPr wrap="none" lIns="0" tIns="0" rIns="0" bIns="0" rtlCol="0" anchor="b" anchorCtr="0">
            <a:noAutofit/>
          </a:bodyPr>
          <a:lstStyle/>
          <a:p>
            <a:pPr algn="l"/>
            <a:r>
              <a:rPr lang="en-US" sz="3200">
                <a:solidFill>
                  <a:schemeClr val="bg1"/>
                </a:solidFill>
                <a:latin typeface="+mj-lt"/>
              </a:rPr>
              <a:t>Kiitos</a:t>
            </a:r>
          </a:p>
        </p:txBody>
      </p:sp>
      <p:sp>
        <p:nvSpPr>
          <p:cNvPr id="2" name="Date Placeholder 1">
            <a:extLst>
              <a:ext uri="{FF2B5EF4-FFF2-40B4-BE49-F238E27FC236}">
                <a16:creationId xmlns:a16="http://schemas.microsoft.com/office/drawing/2014/main" id="{5819FAC3-FDFD-0982-174D-64BFD817B086}"/>
              </a:ext>
            </a:extLst>
          </p:cNvPr>
          <p:cNvSpPr>
            <a:spLocks noGrp="1"/>
          </p:cNvSpPr>
          <p:nvPr>
            <p:ph type="dt" sz="half" idx="14"/>
          </p:nvPr>
        </p:nvSpPr>
        <p:spPr/>
        <p:txBody>
          <a:bodyPr/>
          <a:lstStyle>
            <a:lvl1pPr>
              <a:defRPr>
                <a:solidFill>
                  <a:schemeClr val="bg1"/>
                </a:solidFill>
              </a:defRPr>
            </a:lvl1pPr>
          </a:lstStyle>
          <a:p>
            <a:fld id="{CF3072A6-172D-4F72-AEE9-619749FA081C}" type="datetime1">
              <a:rPr lang="fi-FI" smtClean="0"/>
              <a:t>7.11.2024</a:t>
            </a:fld>
            <a:endParaRPr lang="fi-FI"/>
          </a:p>
        </p:txBody>
      </p:sp>
      <p:sp>
        <p:nvSpPr>
          <p:cNvPr id="3" name="Footer Placeholder 2">
            <a:extLst>
              <a:ext uri="{FF2B5EF4-FFF2-40B4-BE49-F238E27FC236}">
                <a16:creationId xmlns:a16="http://schemas.microsoft.com/office/drawing/2014/main" id="{D2BF6814-EA9F-9642-988B-BA0DCA001BE0}"/>
              </a:ext>
            </a:extLst>
          </p:cNvPr>
          <p:cNvSpPr>
            <a:spLocks noGrp="1"/>
          </p:cNvSpPr>
          <p:nvPr>
            <p:ph type="ftr" sz="quarter" idx="15"/>
          </p:nvPr>
        </p:nvSpPr>
        <p:spPr/>
        <p:txBody>
          <a:bodyPr/>
          <a:lstStyle>
            <a:lvl1pPr>
              <a:defRPr>
                <a:solidFill>
                  <a:schemeClr val="bg1"/>
                </a:solidFill>
              </a:defRPr>
            </a:lvl1pPr>
          </a:lstStyle>
          <a:p>
            <a:r>
              <a:rPr lang="fi-FI"/>
              <a:t>Presenter Name</a:t>
            </a:r>
          </a:p>
        </p:txBody>
      </p:sp>
      <p:sp>
        <p:nvSpPr>
          <p:cNvPr id="4" name="Slide Number Placeholder 3">
            <a:extLst>
              <a:ext uri="{FF2B5EF4-FFF2-40B4-BE49-F238E27FC236}">
                <a16:creationId xmlns:a16="http://schemas.microsoft.com/office/drawing/2014/main" id="{F594FCAF-E233-9309-B54B-CAB9B5DA075B}"/>
              </a:ext>
            </a:extLst>
          </p:cNvPr>
          <p:cNvSpPr>
            <a:spLocks noGrp="1"/>
          </p:cNvSpPr>
          <p:nvPr>
            <p:ph type="sldNum" sz="quarter" idx="16"/>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5" name="TextBox 4">
            <a:hlinkClick r:id="rId2"/>
            <a:extLst>
              <a:ext uri="{FF2B5EF4-FFF2-40B4-BE49-F238E27FC236}">
                <a16:creationId xmlns:a16="http://schemas.microsoft.com/office/drawing/2014/main" id="{165C98D3-985C-5D09-0F62-234BE3AB58C3}"/>
              </a:ext>
            </a:extLst>
          </p:cNvPr>
          <p:cNvSpPr txBox="1"/>
          <p:nvPr/>
        </p:nvSpPr>
        <p:spPr>
          <a:xfrm>
            <a:off x="6456040" y="2769778"/>
            <a:ext cx="1438214" cy="443198"/>
          </a:xfrm>
          <a:prstGeom prst="rect">
            <a:avLst/>
          </a:prstGeom>
        </p:spPr>
        <p:txBody>
          <a:bodyPr vert="horz" wrap="square" lIns="0" tIns="0" rIns="0" bIns="0" rtlCol="0" anchor="t" anchorCtr="0">
            <a:spAutoFit/>
          </a:bodyPr>
          <a:lstStyle>
            <a:lvl1pPr lvl="0" indent="0">
              <a:lnSpc>
                <a:spcPct val="90000"/>
              </a:lnSpc>
              <a:spcBef>
                <a:spcPts val="800"/>
              </a:spcBef>
              <a:buFontTx/>
              <a:buNone/>
              <a:defRPr sz="3000" b="1" spc="-50" baseline="0">
                <a:latin typeface="+mj-lt"/>
              </a:defRPr>
            </a:lvl1pPr>
            <a:lvl2pPr marL="266700" indent="-266700">
              <a:lnSpc>
                <a:spcPct val="100000"/>
              </a:lnSpc>
              <a:spcBef>
                <a:spcPts val="800"/>
              </a:spcBef>
              <a:buFont typeface="Arial" panose="020B0604020202020204" pitchFamily="34" charset="0"/>
              <a:buChar char="•"/>
              <a:defRPr sz="2000"/>
            </a:lvl2pPr>
            <a:lvl3pPr marL="542925" indent="-276225">
              <a:lnSpc>
                <a:spcPct val="100000"/>
              </a:lnSpc>
              <a:spcBef>
                <a:spcPts val="800"/>
              </a:spcBef>
              <a:buFont typeface="Arial" panose="020B0604020202020204" pitchFamily="34" charset="0"/>
              <a:buChar char="•"/>
            </a:lvl3pPr>
            <a:lvl4pPr marL="809625" indent="-266700">
              <a:lnSpc>
                <a:spcPct val="100000"/>
              </a:lnSpc>
              <a:spcBef>
                <a:spcPts val="800"/>
              </a:spcBef>
              <a:buFont typeface="Arial" panose="020B0604020202020204" pitchFamily="34" charset="0"/>
              <a:buChar char="•"/>
            </a:lvl4pPr>
            <a:lvl5pPr marL="1076325" indent="-266700">
              <a:lnSpc>
                <a:spcPct val="100000"/>
              </a:lnSpc>
              <a:spcBef>
                <a:spcPts val="800"/>
              </a:spcBef>
              <a:buFont typeface="Arial" panose="020B0604020202020204" pitchFamily="34" charset="0"/>
              <a:buChar char="•"/>
            </a:lvl5pPr>
            <a:lvl6pPr marL="1343025" indent="-266700">
              <a:lnSpc>
                <a:spcPct val="100000"/>
              </a:lnSpc>
              <a:spcBef>
                <a:spcPts val="800"/>
              </a:spcBef>
              <a:buFont typeface="Arial" panose="020B0604020202020204" pitchFamily="34" charset="0"/>
              <a:buChar char="•"/>
            </a:lvl6pPr>
            <a:lvl7pPr marL="1619250" indent="-276225">
              <a:lnSpc>
                <a:spcPct val="100000"/>
              </a:lnSpc>
              <a:spcBef>
                <a:spcPts val="800"/>
              </a:spcBef>
              <a:buFont typeface="Arial" panose="020B0604020202020204" pitchFamily="34" charset="0"/>
              <a:buChar char="•"/>
            </a:lvl7pPr>
            <a:lvl8pPr marL="1885950" indent="-266700">
              <a:lnSpc>
                <a:spcPct val="100000"/>
              </a:lnSpc>
              <a:spcBef>
                <a:spcPts val="800"/>
              </a:spcBef>
              <a:buFont typeface="Arial" panose="020B0604020202020204" pitchFamily="34" charset="0"/>
              <a:buChar char="•"/>
            </a:lvl8pPr>
            <a:lvl9pPr marL="2152650" indent="-266700">
              <a:lnSpc>
                <a:spcPct val="100000"/>
              </a:lnSpc>
              <a:spcBef>
                <a:spcPts val="800"/>
              </a:spcBef>
              <a:buFont typeface="Arial" panose="020B0604020202020204" pitchFamily="34" charset="0"/>
              <a:buChar char="•"/>
            </a:lvl9pPr>
          </a:lstStyle>
          <a:p>
            <a:pPr lvl="0"/>
            <a:r>
              <a:rPr lang="en-GB" sz="3200">
                <a:solidFill>
                  <a:schemeClr val="bg1"/>
                </a:solidFill>
              </a:rPr>
              <a:t>aalto.fi</a:t>
            </a:r>
          </a:p>
        </p:txBody>
      </p:sp>
      <p:cxnSp>
        <p:nvCxnSpPr>
          <p:cNvPr id="7" name="Straight Connector 6">
            <a:extLst>
              <a:ext uri="{FF2B5EF4-FFF2-40B4-BE49-F238E27FC236}">
                <a16:creationId xmlns:a16="http://schemas.microsoft.com/office/drawing/2014/main" id="{8CE981A1-63EF-5A62-16BF-911E556C4D71}"/>
              </a:ext>
            </a:extLst>
          </p:cNvPr>
          <p:cNvCxnSpPr>
            <a:cxnSpLocks/>
          </p:cNvCxnSpPr>
          <p:nvPr/>
        </p:nvCxnSpPr>
        <p:spPr>
          <a:xfrm>
            <a:off x="6448576" y="2004866"/>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966908"/>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 Header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16" noProof="1"/>
          </a:p>
        </p:txBody>
      </p:sp>
      <p:sp>
        <p:nvSpPr>
          <p:cNvPr id="7" name="Text Placeholder 3"/>
          <p:cNvSpPr>
            <a:spLocks noGrp="1"/>
          </p:cNvSpPr>
          <p:nvPr>
            <p:ph type="body" sz="half" idx="11" hasCustomPrompt="1"/>
          </p:nvPr>
        </p:nvSpPr>
        <p:spPr>
          <a:xfrm>
            <a:off x="575734" y="2184180"/>
            <a:ext cx="10598075" cy="884352"/>
          </a:xfrm>
          <a:prstGeom prst="rect">
            <a:avLst/>
          </a:prstGeom>
        </p:spPr>
        <p:txBody>
          <a:bodyPr lIns="0" rIns="0" anchor="b"/>
          <a:lstStyle>
            <a:lvl1pPr marL="0" indent="0">
              <a:lnSpc>
                <a:spcPct val="100000"/>
              </a:lnSpc>
              <a:buNone/>
              <a:defRPr sz="4800" b="1" baseline="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noProof="1"/>
              <a:t>Headline</a:t>
            </a:r>
          </a:p>
        </p:txBody>
      </p:sp>
      <p:sp>
        <p:nvSpPr>
          <p:cNvPr id="8" name="Text Placeholder 3"/>
          <p:cNvSpPr>
            <a:spLocks noGrp="1"/>
          </p:cNvSpPr>
          <p:nvPr>
            <p:ph type="body" sz="half" idx="2" hasCustomPrompt="1"/>
          </p:nvPr>
        </p:nvSpPr>
        <p:spPr>
          <a:xfrm>
            <a:off x="575735" y="3429000"/>
            <a:ext cx="10664796" cy="668518"/>
          </a:xfrm>
          <a:prstGeom prst="rect">
            <a:avLst/>
          </a:prstGeom>
        </p:spPr>
        <p:txBody>
          <a:bodyPr lIns="0" rIns="0"/>
          <a:lstStyle>
            <a:lvl1pPr marL="0" indent="0">
              <a:lnSpc>
                <a:spcPct val="100000"/>
              </a:lnSpc>
              <a:buNone/>
              <a:defRPr sz="3360" b="1" i="0" baseline="0">
                <a:solidFill>
                  <a:schemeClr val="bg1"/>
                </a:solidFill>
                <a:latin typeface="arial" charset="0"/>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noProof="1"/>
              <a:t>No Image - Sub</a:t>
            </a:r>
          </a:p>
        </p:txBody>
      </p:sp>
      <p:sp>
        <p:nvSpPr>
          <p:cNvPr id="9" name="Text Placeholder 3"/>
          <p:cNvSpPr>
            <a:spLocks noGrp="1"/>
          </p:cNvSpPr>
          <p:nvPr>
            <p:ph type="body" sz="half" idx="12" hasCustomPrompt="1"/>
          </p:nvPr>
        </p:nvSpPr>
        <p:spPr>
          <a:xfrm>
            <a:off x="7955165" y="5620518"/>
            <a:ext cx="3285367" cy="392558"/>
          </a:xfrm>
          <a:prstGeom prst="rect">
            <a:avLst/>
          </a:prstGeom>
        </p:spPr>
        <p:txBody>
          <a:bodyPr/>
          <a:lstStyle>
            <a:lvl1pPr marL="0" indent="0">
              <a:buNone/>
              <a:defRPr sz="1620" b="1" i="0" baseline="0">
                <a:solidFill>
                  <a:schemeClr val="bg1"/>
                </a:solidFill>
                <a:latin typeface="arial" charset="0"/>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noProof="1"/>
              <a:t>Name</a:t>
            </a:r>
          </a:p>
        </p:txBody>
      </p:sp>
      <p:sp>
        <p:nvSpPr>
          <p:cNvPr id="11" name="Text Placeholder 3"/>
          <p:cNvSpPr>
            <a:spLocks noGrp="1"/>
          </p:cNvSpPr>
          <p:nvPr>
            <p:ph type="body" sz="half" idx="13" hasCustomPrompt="1"/>
          </p:nvPr>
        </p:nvSpPr>
        <p:spPr>
          <a:xfrm>
            <a:off x="7955165" y="6013077"/>
            <a:ext cx="3285367" cy="392558"/>
          </a:xfrm>
          <a:prstGeom prst="rect">
            <a:avLst/>
          </a:prstGeom>
        </p:spPr>
        <p:txBody>
          <a:bodyPr/>
          <a:lstStyle>
            <a:lvl1pPr marL="0" indent="0">
              <a:buNone/>
              <a:defRPr sz="1620" b="1" i="0" baseline="0">
                <a:solidFill>
                  <a:schemeClr val="bg1"/>
                </a:solidFill>
                <a:latin typeface="arial" charset="0"/>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noProof="1"/>
              <a:t>Date</a:t>
            </a:r>
          </a:p>
        </p:txBody>
      </p:sp>
      <p:pic>
        <p:nvPicPr>
          <p:cNvPr id="2" name="Kuva 1">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4782825"/>
            <a:ext cx="2333879" cy="2028802"/>
          </a:xfrm>
          <a:prstGeom prst="rect">
            <a:avLst/>
          </a:prstGeom>
        </p:spPr>
      </p:pic>
    </p:spTree>
    <p:extLst>
      <p:ext uri="{BB962C8B-B14F-4D97-AF65-F5344CB8AC3E}">
        <p14:creationId xmlns:p14="http://schemas.microsoft.com/office/powerpoint/2010/main" val="1352421738"/>
      </p:ext>
    </p:extLst>
  </p:cSld>
  <p:clrMapOvr>
    <a:masterClrMapping/>
  </p:clrMapOvr>
  <p:extLst>
    <p:ext uri="{DCECCB84-F9BA-43D5-87BE-67443E8EF086}">
      <p15:sldGuideLst xmlns:p15="http://schemas.microsoft.com/office/powerpoint/2012/main">
        <p15:guide id="1" orient="horz" pos="328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Header Slide - Image ">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i-FI" sz="1216" noProof="1"/>
          </a:p>
        </p:txBody>
      </p:sp>
      <p:sp>
        <p:nvSpPr>
          <p:cNvPr id="9" name="Title 8"/>
          <p:cNvSpPr>
            <a:spLocks noGrp="1"/>
          </p:cNvSpPr>
          <p:nvPr>
            <p:ph type="title" hasCustomPrompt="1"/>
          </p:nvPr>
        </p:nvSpPr>
        <p:spPr>
          <a:xfrm>
            <a:off x="589867" y="1195600"/>
            <a:ext cx="5158849" cy="761030"/>
          </a:xfrm>
          <a:prstGeom prst="rect">
            <a:avLst/>
          </a:prstGeom>
        </p:spPr>
        <p:txBody>
          <a:bodyPr lIns="0" tIns="0" rIns="0" bIns="0" anchor="b"/>
          <a:lstStyle>
            <a:lvl1pPr>
              <a:lnSpc>
                <a:spcPct val="100000"/>
              </a:lnSpc>
              <a:defRPr sz="4800" b="1" baseline="0">
                <a:solidFill>
                  <a:schemeClr val="bg1"/>
                </a:solidFill>
              </a:defRPr>
            </a:lvl1pPr>
          </a:lstStyle>
          <a:p>
            <a:r>
              <a:rPr lang="fi-FI" noProof="1"/>
              <a:t>Headline</a:t>
            </a:r>
          </a:p>
        </p:txBody>
      </p:sp>
      <p:sp>
        <p:nvSpPr>
          <p:cNvPr id="13" name="Text Placeholder 3"/>
          <p:cNvSpPr>
            <a:spLocks noGrp="1"/>
          </p:cNvSpPr>
          <p:nvPr>
            <p:ph type="body" sz="half" idx="2" hasCustomPrompt="1"/>
          </p:nvPr>
        </p:nvSpPr>
        <p:spPr>
          <a:xfrm>
            <a:off x="589867" y="2375065"/>
            <a:ext cx="5158849" cy="468923"/>
          </a:xfrm>
          <a:prstGeom prst="rect">
            <a:avLst/>
          </a:prstGeom>
        </p:spPr>
        <p:txBody>
          <a:bodyPr lIns="0" tIns="0" rIns="0" bIns="0"/>
          <a:lstStyle>
            <a:lvl1pPr marL="0" indent="0">
              <a:lnSpc>
                <a:spcPct val="100000"/>
              </a:lnSpc>
              <a:buNone/>
              <a:defRPr sz="3360" b="1" i="0" baseline="0">
                <a:solidFill>
                  <a:schemeClr val="bg1"/>
                </a:solidFill>
                <a:latin typeface="arial" charset="0"/>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Sub Headline</a:t>
            </a:r>
          </a:p>
        </p:txBody>
      </p:sp>
      <p:sp>
        <p:nvSpPr>
          <p:cNvPr id="12" name="Text Placeholder 3"/>
          <p:cNvSpPr>
            <a:spLocks noGrp="1"/>
          </p:cNvSpPr>
          <p:nvPr>
            <p:ph type="body" sz="half" idx="11" hasCustomPrompt="1"/>
          </p:nvPr>
        </p:nvSpPr>
        <p:spPr>
          <a:xfrm>
            <a:off x="589867" y="3725511"/>
            <a:ext cx="5158849" cy="392558"/>
          </a:xfrm>
          <a:prstGeom prst="rect">
            <a:avLst/>
          </a:prstGeom>
        </p:spPr>
        <p:txBody>
          <a:bodyPr lIns="0" tIns="0" rIns="0" bIns="0"/>
          <a:lstStyle>
            <a:lvl1pPr marL="0" indent="0">
              <a:lnSpc>
                <a:spcPct val="100000"/>
              </a:lnSpc>
              <a:buNone/>
              <a:defRPr sz="2160" b="1" i="0" baseline="0">
                <a:solidFill>
                  <a:schemeClr val="bg1"/>
                </a:solidFill>
                <a:latin typeface="arial" charset="0"/>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Name</a:t>
            </a:r>
          </a:p>
        </p:txBody>
      </p:sp>
      <p:sp>
        <p:nvSpPr>
          <p:cNvPr id="16" name="Text Placeholder 3"/>
          <p:cNvSpPr>
            <a:spLocks noGrp="1"/>
          </p:cNvSpPr>
          <p:nvPr>
            <p:ph type="body" sz="half" idx="12" hasCustomPrompt="1"/>
          </p:nvPr>
        </p:nvSpPr>
        <p:spPr>
          <a:xfrm>
            <a:off x="589867" y="4118068"/>
            <a:ext cx="5158849" cy="432072"/>
          </a:xfrm>
          <a:prstGeom prst="rect">
            <a:avLst/>
          </a:prstGeom>
        </p:spPr>
        <p:txBody>
          <a:bodyPr lIns="0" tIns="0" rIns="0" bIns="0"/>
          <a:lstStyle>
            <a:lvl1pPr marL="0" indent="0">
              <a:lnSpc>
                <a:spcPct val="100000"/>
              </a:lnSpc>
              <a:buNone/>
              <a:defRPr sz="2160" b="1" i="0" baseline="0">
                <a:solidFill>
                  <a:schemeClr val="bg1"/>
                </a:solidFill>
                <a:latin typeface="arial" charset="0"/>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Date</a:t>
            </a:r>
          </a:p>
        </p:txBody>
      </p:sp>
      <p:sp>
        <p:nvSpPr>
          <p:cNvPr id="14" name="Picture Placeholder 2"/>
          <p:cNvSpPr>
            <a:spLocks noGrp="1"/>
          </p:cNvSpPr>
          <p:nvPr>
            <p:ph type="pic" idx="13" hasCustomPrompt="1"/>
          </p:nvPr>
        </p:nvSpPr>
        <p:spPr>
          <a:xfrm>
            <a:off x="6085892" y="0"/>
            <a:ext cx="6106109" cy="6858000"/>
          </a:xfrm>
          <a:prstGeom prst="rect">
            <a:avLst/>
          </a:prstGeom>
        </p:spPr>
        <p:txBody>
          <a:bodyPr/>
          <a:lstStyle>
            <a:lvl1pPr marL="0" marR="0" indent="0" algn="l" defTabSz="822960" rtl="0" eaLnBrk="1" fontAlgn="auto" latinLnBrk="0" hangingPunct="1">
              <a:lnSpc>
                <a:spcPct val="90000"/>
              </a:lnSpc>
              <a:spcBef>
                <a:spcPts val="900"/>
              </a:spcBef>
              <a:spcAft>
                <a:spcPts val="0"/>
              </a:spcAft>
              <a:buClrTx/>
              <a:buSzTx/>
              <a:buFont typeface="Arial"/>
              <a:buNone/>
              <a:tabLst/>
              <a:defRPr sz="2880" b="1" i="0" baseline="0">
                <a:solidFill>
                  <a:schemeClr val="bg1">
                    <a:alpha val="62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fi-FI" noProof="1"/>
              <a:t>Click icon to add image.</a:t>
            </a:r>
          </a:p>
          <a:p>
            <a:r>
              <a:rPr lang="fi-FI" noProof="1"/>
              <a:t>Fit the image to frame </a:t>
            </a:r>
            <a:br>
              <a:rPr lang="fi-FI" noProof="1"/>
            </a:br>
            <a:r>
              <a:rPr lang="fi-FI" noProof="1"/>
              <a:t>by choosing: </a:t>
            </a:r>
            <a:br>
              <a:rPr lang="fi-FI" noProof="1"/>
            </a:br>
            <a:r>
              <a:rPr lang="fi-FI" noProof="1"/>
              <a:t>crop&gt;fit / rajaa&gt;sovita</a:t>
            </a:r>
          </a:p>
        </p:txBody>
      </p:sp>
      <p:pic>
        <p:nvPicPr>
          <p:cNvPr id="10" name="Kuva 9">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4829198"/>
            <a:ext cx="2333879" cy="2028802"/>
          </a:xfrm>
          <a:prstGeom prst="rect">
            <a:avLst/>
          </a:prstGeom>
        </p:spPr>
      </p:pic>
    </p:spTree>
    <p:extLst>
      <p:ext uri="{BB962C8B-B14F-4D97-AF65-F5344CB8AC3E}">
        <p14:creationId xmlns:p14="http://schemas.microsoft.com/office/powerpoint/2010/main" val="268439700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ody slide - 1 wide column">
    <p:spTree>
      <p:nvGrpSpPr>
        <p:cNvPr id="1" name=""/>
        <p:cNvGrpSpPr/>
        <p:nvPr/>
      </p:nvGrpSpPr>
      <p:grpSpPr>
        <a:xfrm>
          <a:off x="0" y="0"/>
          <a:ext cx="0" cy="0"/>
          <a:chOff x="0" y="0"/>
          <a:chExt cx="0" cy="0"/>
        </a:xfrm>
      </p:grpSpPr>
      <p:pic>
        <p:nvPicPr>
          <p:cNvPr id="5" name="Kuva 4">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49164"/>
            <a:ext cx="2700528" cy="1014984"/>
          </a:xfrm>
          <a:prstGeom prst="rect">
            <a:avLst/>
          </a:prstGeom>
        </p:spPr>
      </p:pic>
      <p:sp>
        <p:nvSpPr>
          <p:cNvPr id="11" name="Text Placeholder 3"/>
          <p:cNvSpPr>
            <a:spLocks noGrp="1"/>
          </p:cNvSpPr>
          <p:nvPr>
            <p:ph type="body" sz="half" idx="10" hasCustomPrompt="1"/>
          </p:nvPr>
        </p:nvSpPr>
        <p:spPr>
          <a:xfrm>
            <a:off x="389773" y="188144"/>
            <a:ext cx="11323862" cy="1332766"/>
          </a:xfrm>
          <a:prstGeom prst="rect">
            <a:avLst/>
          </a:prstGeom>
        </p:spPr>
        <p:txBody>
          <a:bodyPr lIns="0" tIns="0" rIns="0" bIns="0"/>
          <a:lstStyle>
            <a:lvl1pPr marL="0" indent="0">
              <a:lnSpc>
                <a:spcPct val="100000"/>
              </a:lnSpc>
              <a:buNone/>
              <a:defRPr sz="4800" b="1" baseline="0">
                <a:solidFill>
                  <a:schemeClr val="tx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Body slide title </a:t>
            </a:r>
          </a:p>
        </p:txBody>
      </p:sp>
      <p:sp>
        <p:nvSpPr>
          <p:cNvPr id="13" name="Text Placeholder 3"/>
          <p:cNvSpPr>
            <a:spLocks noGrp="1"/>
          </p:cNvSpPr>
          <p:nvPr>
            <p:ph type="body" sz="half" idx="11" hasCustomPrompt="1"/>
          </p:nvPr>
        </p:nvSpPr>
        <p:spPr>
          <a:xfrm>
            <a:off x="389773" y="1805518"/>
            <a:ext cx="11323862" cy="4065947"/>
          </a:xfrm>
          <a:prstGeom prst="rect">
            <a:avLst/>
          </a:prstGeom>
        </p:spPr>
        <p:txBody>
          <a:bodyPr lIns="0" tIns="0" rIns="0" bIns="0"/>
          <a:lstStyle>
            <a:lvl1pPr marL="0" marR="0" indent="0" algn="l" defTabSz="822960" rtl="0" eaLnBrk="1" fontAlgn="auto" latinLnBrk="0" hangingPunct="1">
              <a:lnSpc>
                <a:spcPct val="100000"/>
              </a:lnSpc>
              <a:spcBef>
                <a:spcPts val="900"/>
              </a:spcBef>
              <a:spcAft>
                <a:spcPts val="0"/>
              </a:spcAft>
              <a:buClrTx/>
              <a:buSzTx/>
              <a:buFont typeface="Arial" panose="020B0604020202020204" pitchFamily="34" charset="0"/>
              <a:buNone/>
              <a:tabLst/>
              <a:defRPr sz="2520" b="1" baseline="0">
                <a:solidFill>
                  <a:schemeClr val="tx1"/>
                </a:solidFill>
              </a:defRPr>
            </a:lvl1pPr>
            <a:lvl2pPr marL="754380" indent="-325756">
              <a:buFont typeface="Arial" panose="020B0604020202020204" pitchFamily="34" charset="0"/>
              <a:buChar char="•"/>
              <a:defRPr sz="2520"/>
            </a:lvl2pPr>
            <a:lvl3pPr marL="965836" indent="-211456">
              <a:buFont typeface="Arial" panose="020B0604020202020204" pitchFamily="34" charset="0"/>
              <a:buChar char="•"/>
              <a:defRPr sz="192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Your text here</a:t>
            </a:r>
          </a:p>
          <a:p>
            <a:pPr lvl="1"/>
            <a:r>
              <a:rPr lang="fi-FI" noProof="1"/>
              <a:t>Second level</a:t>
            </a:r>
          </a:p>
          <a:p>
            <a:pPr lvl="2"/>
            <a:r>
              <a:rPr lang="fi-FI" noProof="1"/>
              <a:t>Third level</a:t>
            </a:r>
          </a:p>
        </p:txBody>
      </p:sp>
      <p:sp>
        <p:nvSpPr>
          <p:cNvPr id="2" name="Päivämäärän paikkamerkki 1">
            <a:extLst>
              <a:ext uri="{FF2B5EF4-FFF2-40B4-BE49-F238E27FC236}">
                <a16:creationId xmlns:a16="http://schemas.microsoft.com/office/drawing/2014/main" id="{4C366827-B13F-41D2-9BB1-86D6952FE74F}"/>
              </a:ext>
            </a:extLst>
          </p:cNvPr>
          <p:cNvSpPr>
            <a:spLocks noGrp="1"/>
          </p:cNvSpPr>
          <p:nvPr>
            <p:ph type="dt" sz="half" idx="12"/>
          </p:nvPr>
        </p:nvSpPr>
        <p:spPr/>
        <p:txBody>
          <a:bodyPr/>
          <a:lstStyle/>
          <a:p>
            <a:r>
              <a:rPr lang="fi-FI" noProof="1"/>
              <a:t>dd.mm.yyyy</a:t>
            </a:r>
          </a:p>
        </p:txBody>
      </p:sp>
      <p:sp>
        <p:nvSpPr>
          <p:cNvPr id="3" name="Alatunnisteen paikkamerkki 2">
            <a:extLst>
              <a:ext uri="{FF2B5EF4-FFF2-40B4-BE49-F238E27FC236}">
                <a16:creationId xmlns:a16="http://schemas.microsoft.com/office/drawing/2014/main" id="{B081CECA-2419-49BC-A865-E26F838DFBF9}"/>
              </a:ext>
            </a:extLst>
          </p:cNvPr>
          <p:cNvSpPr>
            <a:spLocks noGrp="1"/>
          </p:cNvSpPr>
          <p:nvPr>
            <p:ph type="ftr" sz="quarter" idx="13"/>
          </p:nvPr>
        </p:nvSpPr>
        <p:spPr/>
        <p:txBody>
          <a:bodyPr/>
          <a:lstStyle/>
          <a:p>
            <a:r>
              <a:rPr lang="fi-FI" noProof="1"/>
              <a:t>Your text here</a:t>
            </a:r>
          </a:p>
        </p:txBody>
      </p:sp>
      <p:sp>
        <p:nvSpPr>
          <p:cNvPr id="4" name="Dian numeron paikkamerkki 3">
            <a:extLst>
              <a:ext uri="{FF2B5EF4-FFF2-40B4-BE49-F238E27FC236}">
                <a16:creationId xmlns:a16="http://schemas.microsoft.com/office/drawing/2014/main" id="{75CA6814-F1E3-4289-929D-E2AEACCAF6C2}"/>
              </a:ext>
            </a:extLst>
          </p:cNvPr>
          <p:cNvSpPr>
            <a:spLocks noGrp="1"/>
          </p:cNvSpPr>
          <p:nvPr>
            <p:ph type="sldNum" sz="quarter" idx="14"/>
          </p:nvPr>
        </p:nvSpPr>
        <p:spPr/>
        <p:txBody>
          <a:bodyPr/>
          <a:lstStyle/>
          <a:p>
            <a:fld id="{28F7F04C-F568-F649-A2AE-EA61C66B69B4}" type="slidenum">
              <a:rPr lang="fi-FI" noProof="1" dirty="0" smtClean="0"/>
              <a:pPr/>
              <a:t>‹#›</a:t>
            </a:fld>
            <a:endParaRPr lang="fi-FI" noProof="1"/>
          </a:p>
        </p:txBody>
      </p:sp>
    </p:spTree>
    <p:extLst>
      <p:ext uri="{BB962C8B-B14F-4D97-AF65-F5344CB8AC3E}">
        <p14:creationId xmlns:p14="http://schemas.microsoft.com/office/powerpoint/2010/main" val="346644960"/>
      </p:ext>
    </p:extLst>
  </p:cSld>
  <p:clrMapOvr>
    <a:masterClrMapping/>
  </p:clrMapOvr>
  <p:extLst>
    <p:ext uri="{DCECCB84-F9BA-43D5-87BE-67443E8EF086}">
      <p15:sldGuideLst xmlns:p15="http://schemas.microsoft.com/office/powerpoint/2012/main">
        <p15:guide id="4" pos="6149">
          <p15:clr>
            <a:srgbClr val="FBAE40"/>
          </p15:clr>
        </p15:guide>
        <p15:guide id="5" orient="horz" pos="363">
          <p15:clr>
            <a:srgbClr val="FBAE40"/>
          </p15:clr>
        </p15:guide>
        <p15:guide id="6" pos="3106">
          <p15:clr>
            <a:srgbClr val="FBAE40"/>
          </p15:clr>
        </p15:guide>
        <p15:guide id="7" pos="3294">
          <p15:clr>
            <a:srgbClr val="FBAE40"/>
          </p15:clr>
        </p15:guide>
        <p15:guide id="8" orient="horz" pos="94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CC-BY-NC 4.0">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GB"/>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fld id="{076B19FD-5263-4847-829D-96E8D0C809E5}" type="datetime1">
              <a:rPr lang="fi-FI" smtClean="0"/>
              <a:t>7.11.2024</a:t>
            </a:fld>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fld id="{D701140D-C14F-41CA-99FC-0EF83E8DA40A}" type="slidenum">
              <a:rPr lang="fi-FI" smtClean="0"/>
              <a:pPr/>
              <a:t>‹#›</a:t>
            </a:fld>
            <a:endParaRPr lang="fi-FI"/>
          </a:p>
        </p:txBody>
      </p:sp>
      <p:sp>
        <p:nvSpPr>
          <p:cNvPr id="7" name="Footer Placeholder 23">
            <a:extLst>
              <a:ext uri="{FF2B5EF4-FFF2-40B4-BE49-F238E27FC236}">
                <a16:creationId xmlns:a16="http://schemas.microsoft.com/office/drawing/2014/main" id="{FCC3E25D-5FFA-8583-6320-58A891113814}"/>
              </a:ext>
            </a:extLst>
          </p:cNvPr>
          <p:cNvSpPr>
            <a:spLocks noGrp="1"/>
          </p:cNvSpPr>
          <p:nvPr>
            <p:ph type="ftr" sz="quarter" idx="11"/>
          </p:nvPr>
        </p:nvSpPr>
        <p:spPr>
          <a:xfrm>
            <a:off x="3647728" y="6309320"/>
            <a:ext cx="6552728" cy="143869"/>
          </a:xfrm>
        </p:spPr>
        <p:txBody>
          <a:bodyPr/>
          <a:lstStyle/>
          <a:p>
            <a:r>
              <a:rPr lang="fi-FI"/>
              <a:t>Presenter Name</a:t>
            </a:r>
          </a:p>
        </p:txBody>
      </p:sp>
      <p:pic>
        <p:nvPicPr>
          <p:cNvPr id="8" name="Picture 7" descr="Icon&#10;&#10;Description automatically generated">
            <a:hlinkClick r:id="rId2"/>
            <a:extLst>
              <a:ext uri="{FF2B5EF4-FFF2-40B4-BE49-F238E27FC236}">
                <a16:creationId xmlns:a16="http://schemas.microsoft.com/office/drawing/2014/main" id="{F108979D-2C35-8DF7-C967-157BD0DD7FD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tretch>
            <a:fillRect/>
          </a:stretch>
        </p:blipFill>
        <p:spPr>
          <a:xfrm>
            <a:off x="839456" y="6093296"/>
            <a:ext cx="360000" cy="360000"/>
          </a:xfrm>
          <a:prstGeom prst="rect">
            <a:avLst/>
          </a:prstGeom>
        </p:spPr>
      </p:pic>
      <p:pic>
        <p:nvPicPr>
          <p:cNvPr id="9" name="Picture 8" descr="Icon&#10;&#10;Description automatically generated">
            <a:hlinkClick r:id="rId2"/>
            <a:extLst>
              <a:ext uri="{FF2B5EF4-FFF2-40B4-BE49-F238E27FC236}">
                <a16:creationId xmlns:a16="http://schemas.microsoft.com/office/drawing/2014/main" id="{C1BC6918-6C5B-C3AF-A51B-FB591F80BF0B}"/>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tretch>
            <a:fillRect/>
          </a:stretch>
        </p:blipFill>
        <p:spPr>
          <a:xfrm>
            <a:off x="407988" y="6093296"/>
            <a:ext cx="360000" cy="360000"/>
          </a:xfrm>
          <a:prstGeom prst="rect">
            <a:avLst/>
          </a:prstGeom>
        </p:spPr>
      </p:pic>
      <p:sp>
        <p:nvSpPr>
          <p:cNvPr id="10" name="TextBox 9">
            <a:extLst>
              <a:ext uri="{FF2B5EF4-FFF2-40B4-BE49-F238E27FC236}">
                <a16:creationId xmlns:a16="http://schemas.microsoft.com/office/drawing/2014/main" id="{0C85E044-ACE3-4A12-B709-E06CC826CC30}"/>
              </a:ext>
            </a:extLst>
          </p:cNvPr>
          <p:cNvSpPr txBox="1"/>
          <p:nvPr/>
        </p:nvSpPr>
        <p:spPr>
          <a:xfrm>
            <a:off x="1703744" y="6093296"/>
            <a:ext cx="1871976" cy="360040"/>
          </a:xfrm>
          <a:prstGeom prst="rect">
            <a:avLst/>
          </a:prstGeom>
          <a:noFill/>
        </p:spPr>
        <p:txBody>
          <a:bodyPr wrap="square" lIns="0" tIns="0" rIns="0" bIns="0" rtlCol="0" anchor="ctr" anchorCtr="0">
            <a:noAutofit/>
          </a:bodyPr>
          <a:lstStyle/>
          <a:p>
            <a:pPr algn="l"/>
            <a:r>
              <a:rPr lang="en-US" sz="800">
                <a:solidFill>
                  <a:schemeClr val="tx1"/>
                </a:solidFill>
                <a:effectLst/>
              </a:rPr>
              <a:t>Content is available under</a:t>
            </a:r>
          </a:p>
          <a:p>
            <a:pPr algn="l"/>
            <a:r>
              <a:rPr lang="en-US" sz="800">
                <a:solidFill>
                  <a:schemeClr val="tx1"/>
                </a:solidFill>
                <a:effectLst/>
              </a:rPr>
              <a:t>CC BY-NC 4.0 unless otherwise stated</a:t>
            </a:r>
            <a:endParaRPr lang="en-GB" sz="800">
              <a:solidFill>
                <a:schemeClr val="tx1"/>
              </a:solidFill>
              <a:effectLst/>
            </a:endParaRPr>
          </a:p>
        </p:txBody>
      </p:sp>
      <p:pic>
        <p:nvPicPr>
          <p:cNvPr id="4" name="Picture 3" descr="Icon&#10;&#10;Description automatically generated">
            <a:hlinkClick r:id="rId2"/>
            <a:extLst>
              <a:ext uri="{FF2B5EF4-FFF2-40B4-BE49-F238E27FC236}">
                <a16:creationId xmlns:a16="http://schemas.microsoft.com/office/drawing/2014/main" id="{746A0EE7-1655-B8BB-A7A6-5A671F5AC352}"/>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271504" y="6093296"/>
            <a:ext cx="360000" cy="360000"/>
          </a:xfrm>
          <a:prstGeom prst="rect">
            <a:avLst/>
          </a:prstGeom>
        </p:spPr>
      </p:pic>
      <p:sp>
        <p:nvSpPr>
          <p:cNvPr id="14" name="Freeform 21">
            <a:extLst>
              <a:ext uri="{FF2B5EF4-FFF2-40B4-BE49-F238E27FC236}">
                <a16:creationId xmlns:a16="http://schemas.microsoft.com/office/drawing/2014/main" id="{3C0C1918-5282-C1D9-3406-6A9D3F7E80B9}"/>
              </a:ext>
            </a:extLst>
          </p:cNvPr>
          <p:cNvSpPr>
            <a:spLocks noChangeAspect="1" noEditPoints="1"/>
          </p:cNvSpPr>
          <p:nvPr userDrawn="1"/>
        </p:nvSpPr>
        <p:spPr bwMode="auto">
          <a:xfrm>
            <a:off x="407368" y="432000"/>
            <a:ext cx="2919483" cy="540000"/>
          </a:xfrm>
          <a:custGeom>
            <a:avLst/>
            <a:gdLst>
              <a:gd name="T0" fmla="*/ 3272 w 3352"/>
              <a:gd name="T1" fmla="*/ 689 h 1240"/>
              <a:gd name="T2" fmla="*/ 3313 w 3352"/>
              <a:gd name="T3" fmla="*/ 815 h 1240"/>
              <a:gd name="T4" fmla="*/ 3256 w 3352"/>
              <a:gd name="T5" fmla="*/ 563 h 1240"/>
              <a:gd name="T6" fmla="*/ 386 w 3352"/>
              <a:gd name="T7" fmla="*/ 781 h 1240"/>
              <a:gd name="T8" fmla="*/ 1099 w 3352"/>
              <a:gd name="T9" fmla="*/ 210 h 1240"/>
              <a:gd name="T10" fmla="*/ 1280 w 3352"/>
              <a:gd name="T11" fmla="*/ 178 h 1240"/>
              <a:gd name="T12" fmla="*/ 1276 w 3352"/>
              <a:gd name="T13" fmla="*/ 96 h 1240"/>
              <a:gd name="T14" fmla="*/ 1279 w 3352"/>
              <a:gd name="T15" fmla="*/ 226 h 1240"/>
              <a:gd name="T16" fmla="*/ 1447 w 3352"/>
              <a:gd name="T17" fmla="*/ 282 h 1240"/>
              <a:gd name="T18" fmla="*/ 1510 w 3352"/>
              <a:gd name="T19" fmla="*/ 327 h 1240"/>
              <a:gd name="T20" fmla="*/ 1586 w 3352"/>
              <a:gd name="T21" fmla="*/ 160 h 1240"/>
              <a:gd name="T22" fmla="*/ 1555 w 3352"/>
              <a:gd name="T23" fmla="*/ 176 h 1240"/>
              <a:gd name="T24" fmla="*/ 1790 w 3352"/>
              <a:gd name="T25" fmla="*/ 270 h 1240"/>
              <a:gd name="T26" fmla="*/ 1709 w 3352"/>
              <a:gd name="T27" fmla="*/ 266 h 1240"/>
              <a:gd name="T28" fmla="*/ 1912 w 3352"/>
              <a:gd name="T29" fmla="*/ 104 h 1240"/>
              <a:gd name="T30" fmla="*/ 1966 w 3352"/>
              <a:gd name="T31" fmla="*/ 62 h 1240"/>
              <a:gd name="T32" fmla="*/ 1959 w 3352"/>
              <a:gd name="T33" fmla="*/ 98 h 1240"/>
              <a:gd name="T34" fmla="*/ 2176 w 3352"/>
              <a:gd name="T35" fmla="*/ 98 h 1240"/>
              <a:gd name="T36" fmla="*/ 2215 w 3352"/>
              <a:gd name="T37" fmla="*/ 268 h 1240"/>
              <a:gd name="T38" fmla="*/ 2172 w 3352"/>
              <a:gd name="T39" fmla="*/ 164 h 1240"/>
              <a:gd name="T40" fmla="*/ 2428 w 3352"/>
              <a:gd name="T41" fmla="*/ 168 h 1240"/>
              <a:gd name="T42" fmla="*/ 2458 w 3352"/>
              <a:gd name="T43" fmla="*/ 282 h 1240"/>
              <a:gd name="T44" fmla="*/ 2419 w 3352"/>
              <a:gd name="T45" fmla="*/ 286 h 1240"/>
              <a:gd name="T46" fmla="*/ 2383 w 3352"/>
              <a:gd name="T47" fmla="*/ 102 h 1240"/>
              <a:gd name="T48" fmla="*/ 2494 w 3352"/>
              <a:gd name="T49" fmla="*/ 2 h 1240"/>
              <a:gd name="T50" fmla="*/ 2591 w 3352"/>
              <a:gd name="T51" fmla="*/ 284 h 1240"/>
              <a:gd name="T52" fmla="*/ 2638 w 3352"/>
              <a:gd name="T53" fmla="*/ 367 h 1240"/>
              <a:gd name="T54" fmla="*/ 1113 w 3352"/>
              <a:gd name="T55" fmla="*/ 517 h 1240"/>
              <a:gd name="T56" fmla="*/ 1164 w 3352"/>
              <a:gd name="T57" fmla="*/ 729 h 1240"/>
              <a:gd name="T58" fmla="*/ 1090 w 3352"/>
              <a:gd name="T59" fmla="*/ 723 h 1240"/>
              <a:gd name="T60" fmla="*/ 1048 w 3352"/>
              <a:gd name="T61" fmla="*/ 543 h 1240"/>
              <a:gd name="T62" fmla="*/ 1214 w 3352"/>
              <a:gd name="T63" fmla="*/ 769 h 1240"/>
              <a:gd name="T64" fmla="*/ 1286 w 3352"/>
              <a:gd name="T65" fmla="*/ 575 h 1240"/>
              <a:gd name="T66" fmla="*/ 1242 w 3352"/>
              <a:gd name="T67" fmla="*/ 733 h 1240"/>
              <a:gd name="T68" fmla="*/ 1361 w 3352"/>
              <a:gd name="T69" fmla="*/ 559 h 1240"/>
              <a:gd name="T70" fmla="*/ 1362 w 3352"/>
              <a:gd name="T71" fmla="*/ 603 h 1240"/>
              <a:gd name="T72" fmla="*/ 1508 w 3352"/>
              <a:gd name="T73" fmla="*/ 541 h 1240"/>
              <a:gd name="T74" fmla="*/ 1521 w 3352"/>
              <a:gd name="T75" fmla="*/ 727 h 1240"/>
              <a:gd name="T76" fmla="*/ 1493 w 3352"/>
              <a:gd name="T77" fmla="*/ 723 h 1240"/>
              <a:gd name="T78" fmla="*/ 1653 w 3352"/>
              <a:gd name="T79" fmla="*/ 543 h 1240"/>
              <a:gd name="T80" fmla="*/ 1657 w 3352"/>
              <a:gd name="T81" fmla="*/ 719 h 1240"/>
              <a:gd name="T82" fmla="*/ 1634 w 3352"/>
              <a:gd name="T83" fmla="*/ 733 h 1240"/>
              <a:gd name="T84" fmla="*/ 1875 w 3352"/>
              <a:gd name="T85" fmla="*/ 543 h 1240"/>
              <a:gd name="T86" fmla="*/ 1894 w 3352"/>
              <a:gd name="T87" fmla="*/ 729 h 1240"/>
              <a:gd name="T88" fmla="*/ 1866 w 3352"/>
              <a:gd name="T89" fmla="*/ 719 h 1240"/>
              <a:gd name="T90" fmla="*/ 2014 w 3352"/>
              <a:gd name="T91" fmla="*/ 503 h 1240"/>
              <a:gd name="T92" fmla="*/ 2279 w 3352"/>
              <a:gd name="T93" fmla="*/ 549 h 1240"/>
              <a:gd name="T94" fmla="*/ 2265 w 3352"/>
              <a:gd name="T95" fmla="*/ 615 h 1240"/>
              <a:gd name="T96" fmla="*/ 2440 w 3352"/>
              <a:gd name="T97" fmla="*/ 803 h 1240"/>
              <a:gd name="T98" fmla="*/ 2389 w 3352"/>
              <a:gd name="T99" fmla="*/ 549 h 1240"/>
              <a:gd name="T100" fmla="*/ 2428 w 3352"/>
              <a:gd name="T101" fmla="*/ 723 h 1240"/>
              <a:gd name="T102" fmla="*/ 2407 w 3352"/>
              <a:gd name="T103" fmla="*/ 723 h 1240"/>
              <a:gd name="T104" fmla="*/ 2521 w 3352"/>
              <a:gd name="T105" fmla="*/ 513 h 1240"/>
              <a:gd name="T106" fmla="*/ 2671 w 3352"/>
              <a:gd name="T107" fmla="*/ 619 h 1240"/>
              <a:gd name="T108" fmla="*/ 2693 w 3352"/>
              <a:gd name="T109" fmla="*/ 663 h 1240"/>
              <a:gd name="T110" fmla="*/ 2732 w 3352"/>
              <a:gd name="T111" fmla="*/ 721 h 1240"/>
              <a:gd name="T112" fmla="*/ 2771 w 3352"/>
              <a:gd name="T113" fmla="*/ 611 h 1240"/>
              <a:gd name="T114" fmla="*/ 2829 w 3352"/>
              <a:gd name="T115" fmla="*/ 599 h 1240"/>
              <a:gd name="T116" fmla="*/ 2875 w 3352"/>
              <a:gd name="T117" fmla="*/ 735 h 1240"/>
              <a:gd name="T118" fmla="*/ 2885 w 3352"/>
              <a:gd name="T119" fmla="*/ 591 h 1240"/>
              <a:gd name="T120" fmla="*/ 2993 w 3352"/>
              <a:gd name="T121" fmla="*/ 623 h 1240"/>
              <a:gd name="T122" fmla="*/ 3074 w 3352"/>
              <a:gd name="T123" fmla="*/ 505 h 1240"/>
              <a:gd name="T124" fmla="*/ 3212 w 3352"/>
              <a:gd name="T125" fmla="*/ 59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2" h="1240">
                <a:moveTo>
                  <a:pt x="3295" y="727"/>
                </a:moveTo>
                <a:lnTo>
                  <a:pt x="3301" y="727"/>
                </a:lnTo>
                <a:lnTo>
                  <a:pt x="3303" y="725"/>
                </a:lnTo>
                <a:lnTo>
                  <a:pt x="3306" y="723"/>
                </a:lnTo>
                <a:lnTo>
                  <a:pt x="3310" y="717"/>
                </a:lnTo>
                <a:lnTo>
                  <a:pt x="3312" y="715"/>
                </a:lnTo>
                <a:lnTo>
                  <a:pt x="3313" y="711"/>
                </a:lnTo>
                <a:lnTo>
                  <a:pt x="3316" y="701"/>
                </a:lnTo>
                <a:lnTo>
                  <a:pt x="3318" y="689"/>
                </a:lnTo>
                <a:lnTo>
                  <a:pt x="3320" y="677"/>
                </a:lnTo>
                <a:lnTo>
                  <a:pt x="3320" y="661"/>
                </a:lnTo>
                <a:lnTo>
                  <a:pt x="3320" y="647"/>
                </a:lnTo>
                <a:lnTo>
                  <a:pt x="3318" y="633"/>
                </a:lnTo>
                <a:lnTo>
                  <a:pt x="3316" y="621"/>
                </a:lnTo>
                <a:lnTo>
                  <a:pt x="3313" y="611"/>
                </a:lnTo>
                <a:lnTo>
                  <a:pt x="3312" y="607"/>
                </a:lnTo>
                <a:lnTo>
                  <a:pt x="3310" y="603"/>
                </a:lnTo>
                <a:lnTo>
                  <a:pt x="3308" y="601"/>
                </a:lnTo>
                <a:lnTo>
                  <a:pt x="3306" y="597"/>
                </a:lnTo>
                <a:lnTo>
                  <a:pt x="3301" y="595"/>
                </a:lnTo>
                <a:lnTo>
                  <a:pt x="3298" y="593"/>
                </a:lnTo>
                <a:lnTo>
                  <a:pt x="3295" y="593"/>
                </a:lnTo>
                <a:lnTo>
                  <a:pt x="3289" y="595"/>
                </a:lnTo>
                <a:lnTo>
                  <a:pt x="3284" y="599"/>
                </a:lnTo>
                <a:lnTo>
                  <a:pt x="3282" y="601"/>
                </a:lnTo>
                <a:lnTo>
                  <a:pt x="3280" y="603"/>
                </a:lnTo>
                <a:lnTo>
                  <a:pt x="3278" y="607"/>
                </a:lnTo>
                <a:lnTo>
                  <a:pt x="3277" y="613"/>
                </a:lnTo>
                <a:lnTo>
                  <a:pt x="3274" y="623"/>
                </a:lnTo>
                <a:lnTo>
                  <a:pt x="3272" y="635"/>
                </a:lnTo>
                <a:lnTo>
                  <a:pt x="3271" y="647"/>
                </a:lnTo>
                <a:lnTo>
                  <a:pt x="3270" y="661"/>
                </a:lnTo>
                <a:lnTo>
                  <a:pt x="3271" y="675"/>
                </a:lnTo>
                <a:lnTo>
                  <a:pt x="3272" y="689"/>
                </a:lnTo>
                <a:lnTo>
                  <a:pt x="3274" y="701"/>
                </a:lnTo>
                <a:lnTo>
                  <a:pt x="3277" y="709"/>
                </a:lnTo>
                <a:lnTo>
                  <a:pt x="3280" y="717"/>
                </a:lnTo>
                <a:lnTo>
                  <a:pt x="3285" y="723"/>
                </a:lnTo>
                <a:lnTo>
                  <a:pt x="3289" y="727"/>
                </a:lnTo>
                <a:lnTo>
                  <a:pt x="3295" y="727"/>
                </a:lnTo>
                <a:close/>
                <a:moveTo>
                  <a:pt x="3294" y="873"/>
                </a:moveTo>
                <a:lnTo>
                  <a:pt x="3283" y="873"/>
                </a:lnTo>
                <a:lnTo>
                  <a:pt x="3273" y="869"/>
                </a:lnTo>
                <a:lnTo>
                  <a:pt x="3269" y="865"/>
                </a:lnTo>
                <a:lnTo>
                  <a:pt x="3265" y="863"/>
                </a:lnTo>
                <a:lnTo>
                  <a:pt x="3261" y="859"/>
                </a:lnTo>
                <a:lnTo>
                  <a:pt x="3257" y="855"/>
                </a:lnTo>
                <a:lnTo>
                  <a:pt x="3254" y="849"/>
                </a:lnTo>
                <a:lnTo>
                  <a:pt x="3251" y="845"/>
                </a:lnTo>
                <a:lnTo>
                  <a:pt x="3248" y="839"/>
                </a:lnTo>
                <a:lnTo>
                  <a:pt x="3246" y="833"/>
                </a:lnTo>
                <a:lnTo>
                  <a:pt x="3244" y="827"/>
                </a:lnTo>
                <a:lnTo>
                  <a:pt x="3243" y="821"/>
                </a:lnTo>
                <a:lnTo>
                  <a:pt x="3242" y="815"/>
                </a:lnTo>
                <a:lnTo>
                  <a:pt x="3241" y="807"/>
                </a:lnTo>
                <a:lnTo>
                  <a:pt x="3271" y="799"/>
                </a:lnTo>
                <a:lnTo>
                  <a:pt x="3272" y="805"/>
                </a:lnTo>
                <a:lnTo>
                  <a:pt x="3274" y="809"/>
                </a:lnTo>
                <a:lnTo>
                  <a:pt x="3276" y="815"/>
                </a:lnTo>
                <a:lnTo>
                  <a:pt x="3279" y="819"/>
                </a:lnTo>
                <a:lnTo>
                  <a:pt x="3282" y="821"/>
                </a:lnTo>
                <a:lnTo>
                  <a:pt x="3286" y="825"/>
                </a:lnTo>
                <a:lnTo>
                  <a:pt x="3290" y="825"/>
                </a:lnTo>
                <a:lnTo>
                  <a:pt x="3295" y="827"/>
                </a:lnTo>
                <a:lnTo>
                  <a:pt x="3300" y="825"/>
                </a:lnTo>
                <a:lnTo>
                  <a:pt x="3305" y="823"/>
                </a:lnTo>
                <a:lnTo>
                  <a:pt x="3309" y="821"/>
                </a:lnTo>
                <a:lnTo>
                  <a:pt x="3313" y="815"/>
                </a:lnTo>
                <a:lnTo>
                  <a:pt x="3314" y="813"/>
                </a:lnTo>
                <a:lnTo>
                  <a:pt x="3316" y="809"/>
                </a:lnTo>
                <a:lnTo>
                  <a:pt x="3318" y="803"/>
                </a:lnTo>
                <a:lnTo>
                  <a:pt x="3319" y="793"/>
                </a:lnTo>
                <a:lnTo>
                  <a:pt x="3320" y="781"/>
                </a:lnTo>
                <a:lnTo>
                  <a:pt x="3320" y="739"/>
                </a:lnTo>
                <a:lnTo>
                  <a:pt x="3317" y="745"/>
                </a:lnTo>
                <a:lnTo>
                  <a:pt x="3314" y="753"/>
                </a:lnTo>
                <a:lnTo>
                  <a:pt x="3311" y="759"/>
                </a:lnTo>
                <a:lnTo>
                  <a:pt x="3307" y="765"/>
                </a:lnTo>
                <a:lnTo>
                  <a:pt x="3303" y="769"/>
                </a:lnTo>
                <a:lnTo>
                  <a:pt x="3297" y="773"/>
                </a:lnTo>
                <a:lnTo>
                  <a:pt x="3291" y="775"/>
                </a:lnTo>
                <a:lnTo>
                  <a:pt x="3285" y="777"/>
                </a:lnTo>
                <a:lnTo>
                  <a:pt x="3278" y="775"/>
                </a:lnTo>
                <a:lnTo>
                  <a:pt x="3272" y="773"/>
                </a:lnTo>
                <a:lnTo>
                  <a:pt x="3266" y="769"/>
                </a:lnTo>
                <a:lnTo>
                  <a:pt x="3261" y="765"/>
                </a:lnTo>
                <a:lnTo>
                  <a:pt x="3256" y="757"/>
                </a:lnTo>
                <a:lnTo>
                  <a:pt x="3251" y="749"/>
                </a:lnTo>
                <a:lnTo>
                  <a:pt x="3249" y="743"/>
                </a:lnTo>
                <a:lnTo>
                  <a:pt x="3247" y="739"/>
                </a:lnTo>
                <a:lnTo>
                  <a:pt x="3243" y="727"/>
                </a:lnTo>
                <a:lnTo>
                  <a:pt x="3241" y="713"/>
                </a:lnTo>
                <a:lnTo>
                  <a:pt x="3239" y="697"/>
                </a:lnTo>
                <a:lnTo>
                  <a:pt x="3237" y="681"/>
                </a:lnTo>
                <a:lnTo>
                  <a:pt x="3237" y="661"/>
                </a:lnTo>
                <a:lnTo>
                  <a:pt x="3237" y="643"/>
                </a:lnTo>
                <a:lnTo>
                  <a:pt x="3239" y="625"/>
                </a:lnTo>
                <a:lnTo>
                  <a:pt x="3241" y="609"/>
                </a:lnTo>
                <a:lnTo>
                  <a:pt x="3244" y="595"/>
                </a:lnTo>
                <a:lnTo>
                  <a:pt x="3247" y="583"/>
                </a:lnTo>
                <a:lnTo>
                  <a:pt x="3251" y="571"/>
                </a:lnTo>
                <a:lnTo>
                  <a:pt x="3256" y="563"/>
                </a:lnTo>
                <a:lnTo>
                  <a:pt x="3258" y="559"/>
                </a:lnTo>
                <a:lnTo>
                  <a:pt x="3261" y="555"/>
                </a:lnTo>
                <a:lnTo>
                  <a:pt x="3267" y="549"/>
                </a:lnTo>
                <a:lnTo>
                  <a:pt x="3272" y="545"/>
                </a:lnTo>
                <a:lnTo>
                  <a:pt x="3278" y="543"/>
                </a:lnTo>
                <a:lnTo>
                  <a:pt x="3285" y="541"/>
                </a:lnTo>
                <a:lnTo>
                  <a:pt x="3289" y="541"/>
                </a:lnTo>
                <a:lnTo>
                  <a:pt x="3294" y="543"/>
                </a:lnTo>
                <a:lnTo>
                  <a:pt x="3298" y="545"/>
                </a:lnTo>
                <a:lnTo>
                  <a:pt x="3301" y="547"/>
                </a:lnTo>
                <a:lnTo>
                  <a:pt x="3304" y="551"/>
                </a:lnTo>
                <a:lnTo>
                  <a:pt x="3307" y="555"/>
                </a:lnTo>
                <a:lnTo>
                  <a:pt x="3310" y="559"/>
                </a:lnTo>
                <a:lnTo>
                  <a:pt x="3312" y="565"/>
                </a:lnTo>
                <a:lnTo>
                  <a:pt x="3316" y="575"/>
                </a:lnTo>
                <a:lnTo>
                  <a:pt x="3318" y="583"/>
                </a:lnTo>
                <a:lnTo>
                  <a:pt x="3320" y="545"/>
                </a:lnTo>
                <a:lnTo>
                  <a:pt x="3352" y="545"/>
                </a:lnTo>
                <a:lnTo>
                  <a:pt x="3352" y="783"/>
                </a:lnTo>
                <a:lnTo>
                  <a:pt x="3352" y="797"/>
                </a:lnTo>
                <a:lnTo>
                  <a:pt x="3351" y="803"/>
                </a:lnTo>
                <a:lnTo>
                  <a:pt x="3350" y="809"/>
                </a:lnTo>
                <a:lnTo>
                  <a:pt x="3348" y="821"/>
                </a:lnTo>
                <a:lnTo>
                  <a:pt x="3345" y="833"/>
                </a:lnTo>
                <a:lnTo>
                  <a:pt x="3341" y="843"/>
                </a:lnTo>
                <a:lnTo>
                  <a:pt x="3336" y="851"/>
                </a:lnTo>
                <a:lnTo>
                  <a:pt x="3330" y="857"/>
                </a:lnTo>
                <a:lnTo>
                  <a:pt x="3324" y="863"/>
                </a:lnTo>
                <a:lnTo>
                  <a:pt x="3318" y="867"/>
                </a:lnTo>
                <a:lnTo>
                  <a:pt x="3314" y="869"/>
                </a:lnTo>
                <a:lnTo>
                  <a:pt x="3310" y="871"/>
                </a:lnTo>
                <a:lnTo>
                  <a:pt x="3303" y="873"/>
                </a:lnTo>
                <a:lnTo>
                  <a:pt x="3294" y="873"/>
                </a:lnTo>
                <a:close/>
                <a:moveTo>
                  <a:pt x="386" y="781"/>
                </a:moveTo>
                <a:lnTo>
                  <a:pt x="310" y="343"/>
                </a:lnTo>
                <a:lnTo>
                  <a:pt x="234" y="781"/>
                </a:lnTo>
                <a:lnTo>
                  <a:pt x="386" y="781"/>
                </a:lnTo>
                <a:close/>
                <a:moveTo>
                  <a:pt x="619" y="1240"/>
                </a:moveTo>
                <a:lnTo>
                  <a:pt x="466" y="1240"/>
                </a:lnTo>
                <a:lnTo>
                  <a:pt x="428" y="1024"/>
                </a:lnTo>
                <a:lnTo>
                  <a:pt x="192" y="1024"/>
                </a:lnTo>
                <a:lnTo>
                  <a:pt x="154" y="1240"/>
                </a:lnTo>
                <a:lnTo>
                  <a:pt x="0" y="1240"/>
                </a:lnTo>
                <a:lnTo>
                  <a:pt x="217" y="18"/>
                </a:lnTo>
                <a:lnTo>
                  <a:pt x="403" y="18"/>
                </a:lnTo>
                <a:lnTo>
                  <a:pt x="619" y="1240"/>
                </a:lnTo>
                <a:close/>
                <a:moveTo>
                  <a:pt x="677" y="1240"/>
                </a:moveTo>
                <a:lnTo>
                  <a:pt x="677" y="962"/>
                </a:lnTo>
                <a:lnTo>
                  <a:pt x="817" y="962"/>
                </a:lnTo>
                <a:lnTo>
                  <a:pt x="817" y="1240"/>
                </a:lnTo>
                <a:lnTo>
                  <a:pt x="677" y="1240"/>
                </a:lnTo>
                <a:close/>
                <a:moveTo>
                  <a:pt x="821" y="441"/>
                </a:moveTo>
                <a:lnTo>
                  <a:pt x="785" y="865"/>
                </a:lnTo>
                <a:lnTo>
                  <a:pt x="703" y="865"/>
                </a:lnTo>
                <a:lnTo>
                  <a:pt x="673" y="441"/>
                </a:lnTo>
                <a:lnTo>
                  <a:pt x="673" y="18"/>
                </a:lnTo>
                <a:lnTo>
                  <a:pt x="821" y="18"/>
                </a:lnTo>
                <a:lnTo>
                  <a:pt x="821" y="441"/>
                </a:lnTo>
                <a:close/>
                <a:moveTo>
                  <a:pt x="1079" y="331"/>
                </a:moveTo>
                <a:lnTo>
                  <a:pt x="1044" y="331"/>
                </a:lnTo>
                <a:lnTo>
                  <a:pt x="1098" y="18"/>
                </a:lnTo>
                <a:lnTo>
                  <a:pt x="1141" y="18"/>
                </a:lnTo>
                <a:lnTo>
                  <a:pt x="1195" y="331"/>
                </a:lnTo>
                <a:lnTo>
                  <a:pt x="1159" y="331"/>
                </a:lnTo>
                <a:lnTo>
                  <a:pt x="1148" y="262"/>
                </a:lnTo>
                <a:lnTo>
                  <a:pt x="1091" y="262"/>
                </a:lnTo>
                <a:lnTo>
                  <a:pt x="1079" y="331"/>
                </a:lnTo>
                <a:close/>
                <a:moveTo>
                  <a:pt x="1099" y="210"/>
                </a:moveTo>
                <a:lnTo>
                  <a:pt x="1139" y="210"/>
                </a:lnTo>
                <a:lnTo>
                  <a:pt x="1120" y="90"/>
                </a:lnTo>
                <a:lnTo>
                  <a:pt x="1099" y="210"/>
                </a:lnTo>
                <a:close/>
                <a:moveTo>
                  <a:pt x="1247" y="337"/>
                </a:moveTo>
                <a:lnTo>
                  <a:pt x="1239" y="335"/>
                </a:lnTo>
                <a:lnTo>
                  <a:pt x="1235" y="333"/>
                </a:lnTo>
                <a:lnTo>
                  <a:pt x="1232" y="331"/>
                </a:lnTo>
                <a:lnTo>
                  <a:pt x="1225" y="327"/>
                </a:lnTo>
                <a:lnTo>
                  <a:pt x="1219" y="319"/>
                </a:lnTo>
                <a:lnTo>
                  <a:pt x="1216" y="315"/>
                </a:lnTo>
                <a:lnTo>
                  <a:pt x="1214" y="309"/>
                </a:lnTo>
                <a:lnTo>
                  <a:pt x="1212" y="304"/>
                </a:lnTo>
                <a:lnTo>
                  <a:pt x="1211" y="298"/>
                </a:lnTo>
                <a:lnTo>
                  <a:pt x="1210" y="290"/>
                </a:lnTo>
                <a:lnTo>
                  <a:pt x="1209" y="284"/>
                </a:lnTo>
                <a:lnTo>
                  <a:pt x="1208" y="276"/>
                </a:lnTo>
                <a:lnTo>
                  <a:pt x="1208" y="268"/>
                </a:lnTo>
                <a:lnTo>
                  <a:pt x="1208" y="254"/>
                </a:lnTo>
                <a:lnTo>
                  <a:pt x="1210" y="244"/>
                </a:lnTo>
                <a:lnTo>
                  <a:pt x="1211" y="234"/>
                </a:lnTo>
                <a:lnTo>
                  <a:pt x="1214" y="226"/>
                </a:lnTo>
                <a:lnTo>
                  <a:pt x="1218" y="218"/>
                </a:lnTo>
                <a:lnTo>
                  <a:pt x="1221" y="212"/>
                </a:lnTo>
                <a:lnTo>
                  <a:pt x="1226" y="208"/>
                </a:lnTo>
                <a:lnTo>
                  <a:pt x="1230" y="204"/>
                </a:lnTo>
                <a:lnTo>
                  <a:pt x="1236" y="200"/>
                </a:lnTo>
                <a:lnTo>
                  <a:pt x="1241" y="198"/>
                </a:lnTo>
                <a:lnTo>
                  <a:pt x="1252" y="194"/>
                </a:lnTo>
                <a:lnTo>
                  <a:pt x="1265" y="192"/>
                </a:lnTo>
                <a:lnTo>
                  <a:pt x="1270" y="190"/>
                </a:lnTo>
                <a:lnTo>
                  <a:pt x="1274" y="188"/>
                </a:lnTo>
                <a:lnTo>
                  <a:pt x="1277" y="186"/>
                </a:lnTo>
                <a:lnTo>
                  <a:pt x="1279" y="182"/>
                </a:lnTo>
                <a:lnTo>
                  <a:pt x="1280" y="178"/>
                </a:lnTo>
                <a:lnTo>
                  <a:pt x="1281" y="174"/>
                </a:lnTo>
                <a:lnTo>
                  <a:pt x="1280" y="166"/>
                </a:lnTo>
                <a:lnTo>
                  <a:pt x="1280" y="160"/>
                </a:lnTo>
                <a:lnTo>
                  <a:pt x="1278" y="154"/>
                </a:lnTo>
                <a:lnTo>
                  <a:pt x="1276" y="150"/>
                </a:lnTo>
                <a:lnTo>
                  <a:pt x="1274" y="146"/>
                </a:lnTo>
                <a:lnTo>
                  <a:pt x="1271" y="144"/>
                </a:lnTo>
                <a:lnTo>
                  <a:pt x="1267" y="142"/>
                </a:lnTo>
                <a:lnTo>
                  <a:pt x="1263" y="142"/>
                </a:lnTo>
                <a:lnTo>
                  <a:pt x="1259" y="142"/>
                </a:lnTo>
                <a:lnTo>
                  <a:pt x="1255" y="144"/>
                </a:lnTo>
                <a:lnTo>
                  <a:pt x="1252" y="146"/>
                </a:lnTo>
                <a:lnTo>
                  <a:pt x="1249" y="150"/>
                </a:lnTo>
                <a:lnTo>
                  <a:pt x="1247" y="154"/>
                </a:lnTo>
                <a:lnTo>
                  <a:pt x="1245" y="158"/>
                </a:lnTo>
                <a:lnTo>
                  <a:pt x="1243" y="164"/>
                </a:lnTo>
                <a:lnTo>
                  <a:pt x="1242" y="170"/>
                </a:lnTo>
                <a:lnTo>
                  <a:pt x="1212" y="164"/>
                </a:lnTo>
                <a:lnTo>
                  <a:pt x="1213" y="156"/>
                </a:lnTo>
                <a:lnTo>
                  <a:pt x="1214" y="148"/>
                </a:lnTo>
                <a:lnTo>
                  <a:pt x="1218" y="136"/>
                </a:lnTo>
                <a:lnTo>
                  <a:pt x="1223" y="124"/>
                </a:lnTo>
                <a:lnTo>
                  <a:pt x="1229" y="114"/>
                </a:lnTo>
                <a:lnTo>
                  <a:pt x="1232" y="108"/>
                </a:lnTo>
                <a:lnTo>
                  <a:pt x="1236" y="104"/>
                </a:lnTo>
                <a:lnTo>
                  <a:pt x="1238" y="104"/>
                </a:lnTo>
                <a:lnTo>
                  <a:pt x="1240" y="102"/>
                </a:lnTo>
                <a:lnTo>
                  <a:pt x="1244" y="98"/>
                </a:lnTo>
                <a:lnTo>
                  <a:pt x="1249" y="96"/>
                </a:lnTo>
                <a:lnTo>
                  <a:pt x="1253" y="96"/>
                </a:lnTo>
                <a:lnTo>
                  <a:pt x="1258" y="94"/>
                </a:lnTo>
                <a:lnTo>
                  <a:pt x="1263" y="94"/>
                </a:lnTo>
                <a:lnTo>
                  <a:pt x="1270" y="94"/>
                </a:lnTo>
                <a:lnTo>
                  <a:pt x="1276" y="96"/>
                </a:lnTo>
                <a:lnTo>
                  <a:pt x="1282" y="98"/>
                </a:lnTo>
                <a:lnTo>
                  <a:pt x="1288" y="102"/>
                </a:lnTo>
                <a:lnTo>
                  <a:pt x="1293" y="108"/>
                </a:lnTo>
                <a:lnTo>
                  <a:pt x="1298" y="114"/>
                </a:lnTo>
                <a:lnTo>
                  <a:pt x="1303" y="120"/>
                </a:lnTo>
                <a:lnTo>
                  <a:pt x="1306" y="128"/>
                </a:lnTo>
                <a:lnTo>
                  <a:pt x="1308" y="132"/>
                </a:lnTo>
                <a:lnTo>
                  <a:pt x="1309" y="138"/>
                </a:lnTo>
                <a:lnTo>
                  <a:pt x="1312" y="148"/>
                </a:lnTo>
                <a:lnTo>
                  <a:pt x="1313" y="160"/>
                </a:lnTo>
                <a:lnTo>
                  <a:pt x="1313" y="174"/>
                </a:lnTo>
                <a:lnTo>
                  <a:pt x="1313" y="331"/>
                </a:lnTo>
                <a:lnTo>
                  <a:pt x="1282" y="331"/>
                </a:lnTo>
                <a:lnTo>
                  <a:pt x="1282" y="300"/>
                </a:lnTo>
                <a:lnTo>
                  <a:pt x="1280" y="307"/>
                </a:lnTo>
                <a:lnTo>
                  <a:pt x="1276" y="315"/>
                </a:lnTo>
                <a:lnTo>
                  <a:pt x="1273" y="321"/>
                </a:lnTo>
                <a:lnTo>
                  <a:pt x="1269" y="327"/>
                </a:lnTo>
                <a:lnTo>
                  <a:pt x="1264" y="331"/>
                </a:lnTo>
                <a:lnTo>
                  <a:pt x="1262" y="333"/>
                </a:lnTo>
                <a:lnTo>
                  <a:pt x="1259" y="333"/>
                </a:lnTo>
                <a:lnTo>
                  <a:pt x="1253" y="335"/>
                </a:lnTo>
                <a:lnTo>
                  <a:pt x="1247" y="337"/>
                </a:lnTo>
                <a:close/>
                <a:moveTo>
                  <a:pt x="1256" y="292"/>
                </a:moveTo>
                <a:lnTo>
                  <a:pt x="1262" y="292"/>
                </a:lnTo>
                <a:lnTo>
                  <a:pt x="1266" y="290"/>
                </a:lnTo>
                <a:lnTo>
                  <a:pt x="1270" y="286"/>
                </a:lnTo>
                <a:lnTo>
                  <a:pt x="1274" y="280"/>
                </a:lnTo>
                <a:lnTo>
                  <a:pt x="1277" y="274"/>
                </a:lnTo>
                <a:lnTo>
                  <a:pt x="1279" y="266"/>
                </a:lnTo>
                <a:lnTo>
                  <a:pt x="1281" y="258"/>
                </a:lnTo>
                <a:lnTo>
                  <a:pt x="1281" y="248"/>
                </a:lnTo>
                <a:lnTo>
                  <a:pt x="1281" y="224"/>
                </a:lnTo>
                <a:lnTo>
                  <a:pt x="1279" y="226"/>
                </a:lnTo>
                <a:lnTo>
                  <a:pt x="1275" y="228"/>
                </a:lnTo>
                <a:lnTo>
                  <a:pt x="1266" y="232"/>
                </a:lnTo>
                <a:lnTo>
                  <a:pt x="1258" y="234"/>
                </a:lnTo>
                <a:lnTo>
                  <a:pt x="1251" y="238"/>
                </a:lnTo>
                <a:lnTo>
                  <a:pt x="1247" y="240"/>
                </a:lnTo>
                <a:lnTo>
                  <a:pt x="1244" y="244"/>
                </a:lnTo>
                <a:lnTo>
                  <a:pt x="1243" y="246"/>
                </a:lnTo>
                <a:lnTo>
                  <a:pt x="1242" y="248"/>
                </a:lnTo>
                <a:lnTo>
                  <a:pt x="1241" y="252"/>
                </a:lnTo>
                <a:lnTo>
                  <a:pt x="1240" y="258"/>
                </a:lnTo>
                <a:lnTo>
                  <a:pt x="1239" y="264"/>
                </a:lnTo>
                <a:lnTo>
                  <a:pt x="1239" y="272"/>
                </a:lnTo>
                <a:lnTo>
                  <a:pt x="1240" y="276"/>
                </a:lnTo>
                <a:lnTo>
                  <a:pt x="1242" y="282"/>
                </a:lnTo>
                <a:lnTo>
                  <a:pt x="1244" y="286"/>
                </a:lnTo>
                <a:lnTo>
                  <a:pt x="1247" y="288"/>
                </a:lnTo>
                <a:lnTo>
                  <a:pt x="1250" y="290"/>
                </a:lnTo>
                <a:lnTo>
                  <a:pt x="1253" y="292"/>
                </a:lnTo>
                <a:lnTo>
                  <a:pt x="1256" y="292"/>
                </a:lnTo>
                <a:close/>
                <a:moveTo>
                  <a:pt x="1373" y="331"/>
                </a:moveTo>
                <a:lnTo>
                  <a:pt x="1340" y="331"/>
                </a:lnTo>
                <a:lnTo>
                  <a:pt x="1340" y="18"/>
                </a:lnTo>
                <a:lnTo>
                  <a:pt x="1373" y="18"/>
                </a:lnTo>
                <a:lnTo>
                  <a:pt x="1373" y="331"/>
                </a:lnTo>
                <a:close/>
                <a:moveTo>
                  <a:pt x="1462" y="98"/>
                </a:moveTo>
                <a:lnTo>
                  <a:pt x="1462" y="146"/>
                </a:lnTo>
                <a:lnTo>
                  <a:pt x="1440" y="146"/>
                </a:lnTo>
                <a:lnTo>
                  <a:pt x="1440" y="260"/>
                </a:lnTo>
                <a:lnTo>
                  <a:pt x="1440" y="266"/>
                </a:lnTo>
                <a:lnTo>
                  <a:pt x="1441" y="272"/>
                </a:lnTo>
                <a:lnTo>
                  <a:pt x="1442" y="276"/>
                </a:lnTo>
                <a:lnTo>
                  <a:pt x="1443" y="278"/>
                </a:lnTo>
                <a:lnTo>
                  <a:pt x="1445" y="280"/>
                </a:lnTo>
                <a:lnTo>
                  <a:pt x="1447" y="282"/>
                </a:lnTo>
                <a:lnTo>
                  <a:pt x="1449" y="284"/>
                </a:lnTo>
                <a:lnTo>
                  <a:pt x="1451" y="284"/>
                </a:lnTo>
                <a:lnTo>
                  <a:pt x="1456" y="282"/>
                </a:lnTo>
                <a:lnTo>
                  <a:pt x="1459" y="282"/>
                </a:lnTo>
                <a:lnTo>
                  <a:pt x="1465" y="329"/>
                </a:lnTo>
                <a:lnTo>
                  <a:pt x="1458" y="333"/>
                </a:lnTo>
                <a:lnTo>
                  <a:pt x="1453" y="335"/>
                </a:lnTo>
                <a:lnTo>
                  <a:pt x="1447" y="335"/>
                </a:lnTo>
                <a:lnTo>
                  <a:pt x="1442" y="335"/>
                </a:lnTo>
                <a:lnTo>
                  <a:pt x="1438" y="335"/>
                </a:lnTo>
                <a:lnTo>
                  <a:pt x="1431" y="333"/>
                </a:lnTo>
                <a:lnTo>
                  <a:pt x="1424" y="327"/>
                </a:lnTo>
                <a:lnTo>
                  <a:pt x="1421" y="323"/>
                </a:lnTo>
                <a:lnTo>
                  <a:pt x="1418" y="319"/>
                </a:lnTo>
                <a:lnTo>
                  <a:pt x="1414" y="311"/>
                </a:lnTo>
                <a:lnTo>
                  <a:pt x="1412" y="306"/>
                </a:lnTo>
                <a:lnTo>
                  <a:pt x="1410" y="300"/>
                </a:lnTo>
                <a:lnTo>
                  <a:pt x="1409" y="292"/>
                </a:lnTo>
                <a:lnTo>
                  <a:pt x="1408" y="286"/>
                </a:lnTo>
                <a:lnTo>
                  <a:pt x="1408" y="278"/>
                </a:lnTo>
                <a:lnTo>
                  <a:pt x="1408" y="270"/>
                </a:lnTo>
                <a:lnTo>
                  <a:pt x="1408" y="146"/>
                </a:lnTo>
                <a:lnTo>
                  <a:pt x="1391" y="146"/>
                </a:lnTo>
                <a:lnTo>
                  <a:pt x="1391" y="98"/>
                </a:lnTo>
                <a:lnTo>
                  <a:pt x="1408" y="98"/>
                </a:lnTo>
                <a:lnTo>
                  <a:pt x="1408" y="40"/>
                </a:lnTo>
                <a:lnTo>
                  <a:pt x="1440" y="40"/>
                </a:lnTo>
                <a:lnTo>
                  <a:pt x="1440" y="98"/>
                </a:lnTo>
                <a:lnTo>
                  <a:pt x="1462" y="98"/>
                </a:lnTo>
                <a:close/>
                <a:moveTo>
                  <a:pt x="1534" y="337"/>
                </a:moveTo>
                <a:lnTo>
                  <a:pt x="1525" y="335"/>
                </a:lnTo>
                <a:lnTo>
                  <a:pt x="1521" y="335"/>
                </a:lnTo>
                <a:lnTo>
                  <a:pt x="1517" y="333"/>
                </a:lnTo>
                <a:lnTo>
                  <a:pt x="1510" y="327"/>
                </a:lnTo>
                <a:lnTo>
                  <a:pt x="1503" y="321"/>
                </a:lnTo>
                <a:lnTo>
                  <a:pt x="1497" y="313"/>
                </a:lnTo>
                <a:lnTo>
                  <a:pt x="1491" y="304"/>
                </a:lnTo>
                <a:lnTo>
                  <a:pt x="1487" y="292"/>
                </a:lnTo>
                <a:lnTo>
                  <a:pt x="1483" y="280"/>
                </a:lnTo>
                <a:lnTo>
                  <a:pt x="1480" y="266"/>
                </a:lnTo>
                <a:lnTo>
                  <a:pt x="1477" y="250"/>
                </a:lnTo>
                <a:lnTo>
                  <a:pt x="1476" y="234"/>
                </a:lnTo>
                <a:lnTo>
                  <a:pt x="1476" y="216"/>
                </a:lnTo>
                <a:lnTo>
                  <a:pt x="1476" y="198"/>
                </a:lnTo>
                <a:lnTo>
                  <a:pt x="1477" y="182"/>
                </a:lnTo>
                <a:lnTo>
                  <a:pt x="1478" y="174"/>
                </a:lnTo>
                <a:lnTo>
                  <a:pt x="1480" y="166"/>
                </a:lnTo>
                <a:lnTo>
                  <a:pt x="1483" y="152"/>
                </a:lnTo>
                <a:lnTo>
                  <a:pt x="1487" y="140"/>
                </a:lnTo>
                <a:lnTo>
                  <a:pt x="1491" y="128"/>
                </a:lnTo>
                <a:lnTo>
                  <a:pt x="1497" y="118"/>
                </a:lnTo>
                <a:lnTo>
                  <a:pt x="1503" y="110"/>
                </a:lnTo>
                <a:lnTo>
                  <a:pt x="1506" y="106"/>
                </a:lnTo>
                <a:lnTo>
                  <a:pt x="1510" y="102"/>
                </a:lnTo>
                <a:lnTo>
                  <a:pt x="1517" y="98"/>
                </a:lnTo>
                <a:lnTo>
                  <a:pt x="1521" y="96"/>
                </a:lnTo>
                <a:lnTo>
                  <a:pt x="1525" y="96"/>
                </a:lnTo>
                <a:lnTo>
                  <a:pt x="1534" y="94"/>
                </a:lnTo>
                <a:lnTo>
                  <a:pt x="1542" y="96"/>
                </a:lnTo>
                <a:lnTo>
                  <a:pt x="1546" y="96"/>
                </a:lnTo>
                <a:lnTo>
                  <a:pt x="1550" y="98"/>
                </a:lnTo>
                <a:lnTo>
                  <a:pt x="1558" y="102"/>
                </a:lnTo>
                <a:lnTo>
                  <a:pt x="1565" y="110"/>
                </a:lnTo>
                <a:lnTo>
                  <a:pt x="1571" y="118"/>
                </a:lnTo>
                <a:lnTo>
                  <a:pt x="1576" y="128"/>
                </a:lnTo>
                <a:lnTo>
                  <a:pt x="1581" y="140"/>
                </a:lnTo>
                <a:lnTo>
                  <a:pt x="1585" y="152"/>
                </a:lnTo>
                <a:lnTo>
                  <a:pt x="1586" y="160"/>
                </a:lnTo>
                <a:lnTo>
                  <a:pt x="1588" y="166"/>
                </a:lnTo>
                <a:lnTo>
                  <a:pt x="1590" y="182"/>
                </a:lnTo>
                <a:lnTo>
                  <a:pt x="1591" y="198"/>
                </a:lnTo>
                <a:lnTo>
                  <a:pt x="1592" y="216"/>
                </a:lnTo>
                <a:lnTo>
                  <a:pt x="1591" y="234"/>
                </a:lnTo>
                <a:lnTo>
                  <a:pt x="1590" y="250"/>
                </a:lnTo>
                <a:lnTo>
                  <a:pt x="1589" y="258"/>
                </a:lnTo>
                <a:lnTo>
                  <a:pt x="1588" y="266"/>
                </a:lnTo>
                <a:lnTo>
                  <a:pt x="1585" y="280"/>
                </a:lnTo>
                <a:lnTo>
                  <a:pt x="1581" y="292"/>
                </a:lnTo>
                <a:lnTo>
                  <a:pt x="1576" y="304"/>
                </a:lnTo>
                <a:lnTo>
                  <a:pt x="1571" y="313"/>
                </a:lnTo>
                <a:lnTo>
                  <a:pt x="1565" y="321"/>
                </a:lnTo>
                <a:lnTo>
                  <a:pt x="1561" y="325"/>
                </a:lnTo>
                <a:lnTo>
                  <a:pt x="1558" y="327"/>
                </a:lnTo>
                <a:lnTo>
                  <a:pt x="1550" y="333"/>
                </a:lnTo>
                <a:lnTo>
                  <a:pt x="1546" y="335"/>
                </a:lnTo>
                <a:lnTo>
                  <a:pt x="1542" y="335"/>
                </a:lnTo>
                <a:lnTo>
                  <a:pt x="1534" y="337"/>
                </a:lnTo>
                <a:close/>
                <a:moveTo>
                  <a:pt x="1534" y="286"/>
                </a:moveTo>
                <a:lnTo>
                  <a:pt x="1539" y="286"/>
                </a:lnTo>
                <a:lnTo>
                  <a:pt x="1542" y="284"/>
                </a:lnTo>
                <a:lnTo>
                  <a:pt x="1544" y="282"/>
                </a:lnTo>
                <a:lnTo>
                  <a:pt x="1547" y="278"/>
                </a:lnTo>
                <a:lnTo>
                  <a:pt x="1549" y="276"/>
                </a:lnTo>
                <a:lnTo>
                  <a:pt x="1551" y="272"/>
                </a:lnTo>
                <a:lnTo>
                  <a:pt x="1552" y="266"/>
                </a:lnTo>
                <a:lnTo>
                  <a:pt x="1555" y="256"/>
                </a:lnTo>
                <a:lnTo>
                  <a:pt x="1557" y="244"/>
                </a:lnTo>
                <a:lnTo>
                  <a:pt x="1558" y="230"/>
                </a:lnTo>
                <a:lnTo>
                  <a:pt x="1558" y="216"/>
                </a:lnTo>
                <a:lnTo>
                  <a:pt x="1558" y="200"/>
                </a:lnTo>
                <a:lnTo>
                  <a:pt x="1557" y="188"/>
                </a:lnTo>
                <a:lnTo>
                  <a:pt x="1555" y="176"/>
                </a:lnTo>
                <a:lnTo>
                  <a:pt x="1552" y="164"/>
                </a:lnTo>
                <a:lnTo>
                  <a:pt x="1551" y="160"/>
                </a:lnTo>
                <a:lnTo>
                  <a:pt x="1549" y="156"/>
                </a:lnTo>
                <a:lnTo>
                  <a:pt x="1544" y="150"/>
                </a:lnTo>
                <a:lnTo>
                  <a:pt x="1539" y="146"/>
                </a:lnTo>
                <a:lnTo>
                  <a:pt x="1534" y="144"/>
                </a:lnTo>
                <a:lnTo>
                  <a:pt x="1528" y="146"/>
                </a:lnTo>
                <a:lnTo>
                  <a:pt x="1525" y="146"/>
                </a:lnTo>
                <a:lnTo>
                  <a:pt x="1523" y="150"/>
                </a:lnTo>
                <a:lnTo>
                  <a:pt x="1521" y="152"/>
                </a:lnTo>
                <a:lnTo>
                  <a:pt x="1519" y="156"/>
                </a:lnTo>
                <a:lnTo>
                  <a:pt x="1517" y="160"/>
                </a:lnTo>
                <a:lnTo>
                  <a:pt x="1515" y="164"/>
                </a:lnTo>
                <a:lnTo>
                  <a:pt x="1512" y="176"/>
                </a:lnTo>
                <a:lnTo>
                  <a:pt x="1510" y="188"/>
                </a:lnTo>
                <a:lnTo>
                  <a:pt x="1509" y="200"/>
                </a:lnTo>
                <a:lnTo>
                  <a:pt x="1509" y="216"/>
                </a:lnTo>
                <a:lnTo>
                  <a:pt x="1509" y="230"/>
                </a:lnTo>
                <a:lnTo>
                  <a:pt x="1510" y="244"/>
                </a:lnTo>
                <a:lnTo>
                  <a:pt x="1512" y="256"/>
                </a:lnTo>
                <a:lnTo>
                  <a:pt x="1515" y="266"/>
                </a:lnTo>
                <a:lnTo>
                  <a:pt x="1516" y="270"/>
                </a:lnTo>
                <a:lnTo>
                  <a:pt x="1517" y="272"/>
                </a:lnTo>
                <a:lnTo>
                  <a:pt x="1519" y="276"/>
                </a:lnTo>
                <a:lnTo>
                  <a:pt x="1523" y="282"/>
                </a:lnTo>
                <a:lnTo>
                  <a:pt x="1528" y="286"/>
                </a:lnTo>
                <a:lnTo>
                  <a:pt x="1534" y="286"/>
                </a:lnTo>
                <a:close/>
                <a:moveTo>
                  <a:pt x="1762" y="18"/>
                </a:moveTo>
                <a:lnTo>
                  <a:pt x="1795" y="18"/>
                </a:lnTo>
                <a:lnTo>
                  <a:pt x="1795" y="222"/>
                </a:lnTo>
                <a:lnTo>
                  <a:pt x="1794" y="240"/>
                </a:lnTo>
                <a:lnTo>
                  <a:pt x="1794" y="248"/>
                </a:lnTo>
                <a:lnTo>
                  <a:pt x="1793" y="256"/>
                </a:lnTo>
                <a:lnTo>
                  <a:pt x="1790" y="270"/>
                </a:lnTo>
                <a:lnTo>
                  <a:pt x="1787" y="282"/>
                </a:lnTo>
                <a:lnTo>
                  <a:pt x="1785" y="290"/>
                </a:lnTo>
                <a:lnTo>
                  <a:pt x="1782" y="296"/>
                </a:lnTo>
                <a:lnTo>
                  <a:pt x="1777" y="306"/>
                </a:lnTo>
                <a:lnTo>
                  <a:pt x="1771" y="315"/>
                </a:lnTo>
                <a:lnTo>
                  <a:pt x="1764" y="323"/>
                </a:lnTo>
                <a:lnTo>
                  <a:pt x="1756" y="329"/>
                </a:lnTo>
                <a:lnTo>
                  <a:pt x="1748" y="333"/>
                </a:lnTo>
                <a:lnTo>
                  <a:pt x="1739" y="335"/>
                </a:lnTo>
                <a:lnTo>
                  <a:pt x="1730" y="337"/>
                </a:lnTo>
                <a:lnTo>
                  <a:pt x="1720" y="335"/>
                </a:lnTo>
                <a:lnTo>
                  <a:pt x="1711" y="333"/>
                </a:lnTo>
                <a:lnTo>
                  <a:pt x="1703" y="329"/>
                </a:lnTo>
                <a:lnTo>
                  <a:pt x="1696" y="323"/>
                </a:lnTo>
                <a:lnTo>
                  <a:pt x="1689" y="315"/>
                </a:lnTo>
                <a:lnTo>
                  <a:pt x="1685" y="309"/>
                </a:lnTo>
                <a:lnTo>
                  <a:pt x="1683" y="306"/>
                </a:lnTo>
                <a:lnTo>
                  <a:pt x="1677" y="296"/>
                </a:lnTo>
                <a:lnTo>
                  <a:pt x="1672" y="282"/>
                </a:lnTo>
                <a:lnTo>
                  <a:pt x="1668" y="270"/>
                </a:lnTo>
                <a:lnTo>
                  <a:pt x="1666" y="256"/>
                </a:lnTo>
                <a:lnTo>
                  <a:pt x="1665" y="248"/>
                </a:lnTo>
                <a:lnTo>
                  <a:pt x="1664" y="240"/>
                </a:lnTo>
                <a:lnTo>
                  <a:pt x="1664" y="222"/>
                </a:lnTo>
                <a:lnTo>
                  <a:pt x="1664" y="18"/>
                </a:lnTo>
                <a:lnTo>
                  <a:pt x="1698" y="18"/>
                </a:lnTo>
                <a:lnTo>
                  <a:pt x="1698" y="218"/>
                </a:lnTo>
                <a:lnTo>
                  <a:pt x="1698" y="230"/>
                </a:lnTo>
                <a:lnTo>
                  <a:pt x="1699" y="236"/>
                </a:lnTo>
                <a:lnTo>
                  <a:pt x="1700" y="242"/>
                </a:lnTo>
                <a:lnTo>
                  <a:pt x="1703" y="252"/>
                </a:lnTo>
                <a:lnTo>
                  <a:pt x="1705" y="256"/>
                </a:lnTo>
                <a:lnTo>
                  <a:pt x="1707" y="262"/>
                </a:lnTo>
                <a:lnTo>
                  <a:pt x="1709" y="266"/>
                </a:lnTo>
                <a:lnTo>
                  <a:pt x="1711" y="270"/>
                </a:lnTo>
                <a:lnTo>
                  <a:pt x="1717" y="274"/>
                </a:lnTo>
                <a:lnTo>
                  <a:pt x="1723" y="278"/>
                </a:lnTo>
                <a:lnTo>
                  <a:pt x="1730" y="278"/>
                </a:lnTo>
                <a:lnTo>
                  <a:pt x="1737" y="278"/>
                </a:lnTo>
                <a:lnTo>
                  <a:pt x="1740" y="276"/>
                </a:lnTo>
                <a:lnTo>
                  <a:pt x="1743" y="274"/>
                </a:lnTo>
                <a:lnTo>
                  <a:pt x="1748" y="270"/>
                </a:lnTo>
                <a:lnTo>
                  <a:pt x="1751" y="266"/>
                </a:lnTo>
                <a:lnTo>
                  <a:pt x="1753" y="262"/>
                </a:lnTo>
                <a:lnTo>
                  <a:pt x="1755" y="256"/>
                </a:lnTo>
                <a:lnTo>
                  <a:pt x="1757" y="252"/>
                </a:lnTo>
                <a:lnTo>
                  <a:pt x="1760" y="242"/>
                </a:lnTo>
                <a:lnTo>
                  <a:pt x="1761" y="230"/>
                </a:lnTo>
                <a:lnTo>
                  <a:pt x="1762" y="218"/>
                </a:lnTo>
                <a:lnTo>
                  <a:pt x="1762" y="18"/>
                </a:lnTo>
                <a:close/>
                <a:moveTo>
                  <a:pt x="1856" y="196"/>
                </a:moveTo>
                <a:lnTo>
                  <a:pt x="1856" y="331"/>
                </a:lnTo>
                <a:lnTo>
                  <a:pt x="1824" y="331"/>
                </a:lnTo>
                <a:lnTo>
                  <a:pt x="1824" y="98"/>
                </a:lnTo>
                <a:lnTo>
                  <a:pt x="1855" y="98"/>
                </a:lnTo>
                <a:lnTo>
                  <a:pt x="1855" y="138"/>
                </a:lnTo>
                <a:lnTo>
                  <a:pt x="1858" y="130"/>
                </a:lnTo>
                <a:lnTo>
                  <a:pt x="1861" y="120"/>
                </a:lnTo>
                <a:lnTo>
                  <a:pt x="1865" y="112"/>
                </a:lnTo>
                <a:lnTo>
                  <a:pt x="1869" y="106"/>
                </a:lnTo>
                <a:lnTo>
                  <a:pt x="1874" y="102"/>
                </a:lnTo>
                <a:lnTo>
                  <a:pt x="1880" y="98"/>
                </a:lnTo>
                <a:lnTo>
                  <a:pt x="1885" y="94"/>
                </a:lnTo>
                <a:lnTo>
                  <a:pt x="1892" y="94"/>
                </a:lnTo>
                <a:lnTo>
                  <a:pt x="1901" y="96"/>
                </a:lnTo>
                <a:lnTo>
                  <a:pt x="1905" y="98"/>
                </a:lnTo>
                <a:lnTo>
                  <a:pt x="1908" y="100"/>
                </a:lnTo>
                <a:lnTo>
                  <a:pt x="1912" y="104"/>
                </a:lnTo>
                <a:lnTo>
                  <a:pt x="1915" y="108"/>
                </a:lnTo>
                <a:lnTo>
                  <a:pt x="1918" y="112"/>
                </a:lnTo>
                <a:lnTo>
                  <a:pt x="1921" y="118"/>
                </a:lnTo>
                <a:lnTo>
                  <a:pt x="1924" y="124"/>
                </a:lnTo>
                <a:lnTo>
                  <a:pt x="1926" y="130"/>
                </a:lnTo>
                <a:lnTo>
                  <a:pt x="1928" y="138"/>
                </a:lnTo>
                <a:lnTo>
                  <a:pt x="1930" y="146"/>
                </a:lnTo>
                <a:lnTo>
                  <a:pt x="1931" y="154"/>
                </a:lnTo>
                <a:lnTo>
                  <a:pt x="1932" y="164"/>
                </a:lnTo>
                <a:lnTo>
                  <a:pt x="1932" y="172"/>
                </a:lnTo>
                <a:lnTo>
                  <a:pt x="1932" y="182"/>
                </a:lnTo>
                <a:lnTo>
                  <a:pt x="1932" y="331"/>
                </a:lnTo>
                <a:lnTo>
                  <a:pt x="1900" y="331"/>
                </a:lnTo>
                <a:lnTo>
                  <a:pt x="1900" y="194"/>
                </a:lnTo>
                <a:lnTo>
                  <a:pt x="1899" y="184"/>
                </a:lnTo>
                <a:lnTo>
                  <a:pt x="1898" y="176"/>
                </a:lnTo>
                <a:lnTo>
                  <a:pt x="1897" y="168"/>
                </a:lnTo>
                <a:lnTo>
                  <a:pt x="1894" y="160"/>
                </a:lnTo>
                <a:lnTo>
                  <a:pt x="1891" y="156"/>
                </a:lnTo>
                <a:lnTo>
                  <a:pt x="1888" y="152"/>
                </a:lnTo>
                <a:lnTo>
                  <a:pt x="1883" y="150"/>
                </a:lnTo>
                <a:lnTo>
                  <a:pt x="1879" y="148"/>
                </a:lnTo>
                <a:lnTo>
                  <a:pt x="1874" y="150"/>
                </a:lnTo>
                <a:lnTo>
                  <a:pt x="1870" y="152"/>
                </a:lnTo>
                <a:lnTo>
                  <a:pt x="1866" y="156"/>
                </a:lnTo>
                <a:lnTo>
                  <a:pt x="1863" y="162"/>
                </a:lnTo>
                <a:lnTo>
                  <a:pt x="1860" y="168"/>
                </a:lnTo>
                <a:lnTo>
                  <a:pt x="1858" y="176"/>
                </a:lnTo>
                <a:lnTo>
                  <a:pt x="1857" y="186"/>
                </a:lnTo>
                <a:lnTo>
                  <a:pt x="1856" y="196"/>
                </a:lnTo>
                <a:close/>
                <a:moveTo>
                  <a:pt x="1975" y="66"/>
                </a:moveTo>
                <a:lnTo>
                  <a:pt x="1972" y="66"/>
                </a:lnTo>
                <a:lnTo>
                  <a:pt x="1969" y="64"/>
                </a:lnTo>
                <a:lnTo>
                  <a:pt x="1966" y="62"/>
                </a:lnTo>
                <a:lnTo>
                  <a:pt x="1963" y="58"/>
                </a:lnTo>
                <a:lnTo>
                  <a:pt x="1961" y="52"/>
                </a:lnTo>
                <a:lnTo>
                  <a:pt x="1959" y="46"/>
                </a:lnTo>
                <a:lnTo>
                  <a:pt x="1958" y="40"/>
                </a:lnTo>
                <a:lnTo>
                  <a:pt x="1958" y="34"/>
                </a:lnTo>
                <a:lnTo>
                  <a:pt x="1958" y="28"/>
                </a:lnTo>
                <a:lnTo>
                  <a:pt x="1959" y="22"/>
                </a:lnTo>
                <a:lnTo>
                  <a:pt x="1961" y="16"/>
                </a:lnTo>
                <a:lnTo>
                  <a:pt x="1963" y="10"/>
                </a:lnTo>
                <a:lnTo>
                  <a:pt x="1966" y="6"/>
                </a:lnTo>
                <a:lnTo>
                  <a:pt x="1969" y="4"/>
                </a:lnTo>
                <a:lnTo>
                  <a:pt x="1972" y="2"/>
                </a:lnTo>
                <a:lnTo>
                  <a:pt x="1975" y="0"/>
                </a:lnTo>
                <a:lnTo>
                  <a:pt x="1979" y="2"/>
                </a:lnTo>
                <a:lnTo>
                  <a:pt x="1982" y="4"/>
                </a:lnTo>
                <a:lnTo>
                  <a:pt x="1985" y="6"/>
                </a:lnTo>
                <a:lnTo>
                  <a:pt x="1988" y="10"/>
                </a:lnTo>
                <a:lnTo>
                  <a:pt x="1990" y="16"/>
                </a:lnTo>
                <a:lnTo>
                  <a:pt x="1992" y="22"/>
                </a:lnTo>
                <a:lnTo>
                  <a:pt x="1993" y="28"/>
                </a:lnTo>
                <a:lnTo>
                  <a:pt x="1993" y="34"/>
                </a:lnTo>
                <a:lnTo>
                  <a:pt x="1993" y="40"/>
                </a:lnTo>
                <a:lnTo>
                  <a:pt x="1992" y="46"/>
                </a:lnTo>
                <a:lnTo>
                  <a:pt x="1990" y="52"/>
                </a:lnTo>
                <a:lnTo>
                  <a:pt x="1988" y="58"/>
                </a:lnTo>
                <a:lnTo>
                  <a:pt x="1985" y="62"/>
                </a:lnTo>
                <a:lnTo>
                  <a:pt x="1982" y="64"/>
                </a:lnTo>
                <a:lnTo>
                  <a:pt x="1979" y="66"/>
                </a:lnTo>
                <a:lnTo>
                  <a:pt x="1975" y="66"/>
                </a:lnTo>
                <a:close/>
                <a:moveTo>
                  <a:pt x="1959" y="98"/>
                </a:moveTo>
                <a:lnTo>
                  <a:pt x="1992" y="98"/>
                </a:lnTo>
                <a:lnTo>
                  <a:pt x="1992" y="331"/>
                </a:lnTo>
                <a:lnTo>
                  <a:pt x="1959" y="331"/>
                </a:lnTo>
                <a:lnTo>
                  <a:pt x="1959" y="98"/>
                </a:lnTo>
                <a:close/>
                <a:moveTo>
                  <a:pt x="2127" y="98"/>
                </a:moveTo>
                <a:lnTo>
                  <a:pt x="2086" y="331"/>
                </a:lnTo>
                <a:lnTo>
                  <a:pt x="2049" y="331"/>
                </a:lnTo>
                <a:lnTo>
                  <a:pt x="2008" y="98"/>
                </a:lnTo>
                <a:lnTo>
                  <a:pt x="2043" y="98"/>
                </a:lnTo>
                <a:lnTo>
                  <a:pt x="2067" y="266"/>
                </a:lnTo>
                <a:lnTo>
                  <a:pt x="2093" y="98"/>
                </a:lnTo>
                <a:lnTo>
                  <a:pt x="2127" y="98"/>
                </a:lnTo>
                <a:close/>
                <a:moveTo>
                  <a:pt x="2194" y="337"/>
                </a:moveTo>
                <a:lnTo>
                  <a:pt x="2185" y="335"/>
                </a:lnTo>
                <a:lnTo>
                  <a:pt x="2181" y="335"/>
                </a:lnTo>
                <a:lnTo>
                  <a:pt x="2177" y="333"/>
                </a:lnTo>
                <a:lnTo>
                  <a:pt x="2169" y="329"/>
                </a:lnTo>
                <a:lnTo>
                  <a:pt x="2163" y="321"/>
                </a:lnTo>
                <a:lnTo>
                  <a:pt x="2156" y="313"/>
                </a:lnTo>
                <a:lnTo>
                  <a:pt x="2150" y="304"/>
                </a:lnTo>
                <a:lnTo>
                  <a:pt x="2145" y="294"/>
                </a:lnTo>
                <a:lnTo>
                  <a:pt x="2141" y="280"/>
                </a:lnTo>
                <a:lnTo>
                  <a:pt x="2138" y="266"/>
                </a:lnTo>
                <a:lnTo>
                  <a:pt x="2136" y="250"/>
                </a:lnTo>
                <a:lnTo>
                  <a:pt x="2135" y="234"/>
                </a:lnTo>
                <a:lnTo>
                  <a:pt x="2134" y="216"/>
                </a:lnTo>
                <a:lnTo>
                  <a:pt x="2135" y="198"/>
                </a:lnTo>
                <a:lnTo>
                  <a:pt x="2136" y="182"/>
                </a:lnTo>
                <a:lnTo>
                  <a:pt x="2137" y="174"/>
                </a:lnTo>
                <a:lnTo>
                  <a:pt x="2138" y="166"/>
                </a:lnTo>
                <a:lnTo>
                  <a:pt x="2141" y="152"/>
                </a:lnTo>
                <a:lnTo>
                  <a:pt x="2145" y="140"/>
                </a:lnTo>
                <a:lnTo>
                  <a:pt x="2150" y="128"/>
                </a:lnTo>
                <a:lnTo>
                  <a:pt x="2156" y="118"/>
                </a:lnTo>
                <a:lnTo>
                  <a:pt x="2162" y="110"/>
                </a:lnTo>
                <a:lnTo>
                  <a:pt x="2166" y="106"/>
                </a:lnTo>
                <a:lnTo>
                  <a:pt x="2169" y="102"/>
                </a:lnTo>
                <a:lnTo>
                  <a:pt x="2176" y="98"/>
                </a:lnTo>
                <a:lnTo>
                  <a:pt x="2184" y="96"/>
                </a:lnTo>
                <a:lnTo>
                  <a:pt x="2192" y="94"/>
                </a:lnTo>
                <a:lnTo>
                  <a:pt x="2200" y="96"/>
                </a:lnTo>
                <a:lnTo>
                  <a:pt x="2207" y="98"/>
                </a:lnTo>
                <a:lnTo>
                  <a:pt x="2214" y="102"/>
                </a:lnTo>
                <a:lnTo>
                  <a:pt x="2221" y="108"/>
                </a:lnTo>
                <a:lnTo>
                  <a:pt x="2227" y="114"/>
                </a:lnTo>
                <a:lnTo>
                  <a:pt x="2232" y="124"/>
                </a:lnTo>
                <a:lnTo>
                  <a:pt x="2236" y="134"/>
                </a:lnTo>
                <a:lnTo>
                  <a:pt x="2240" y="148"/>
                </a:lnTo>
                <a:lnTo>
                  <a:pt x="2244" y="162"/>
                </a:lnTo>
                <a:lnTo>
                  <a:pt x="2245" y="170"/>
                </a:lnTo>
                <a:lnTo>
                  <a:pt x="2246" y="178"/>
                </a:lnTo>
                <a:lnTo>
                  <a:pt x="2247" y="194"/>
                </a:lnTo>
                <a:lnTo>
                  <a:pt x="2248" y="214"/>
                </a:lnTo>
                <a:lnTo>
                  <a:pt x="2248" y="232"/>
                </a:lnTo>
                <a:lnTo>
                  <a:pt x="2168" y="232"/>
                </a:lnTo>
                <a:lnTo>
                  <a:pt x="2168" y="244"/>
                </a:lnTo>
                <a:lnTo>
                  <a:pt x="2169" y="256"/>
                </a:lnTo>
                <a:lnTo>
                  <a:pt x="2170" y="260"/>
                </a:lnTo>
                <a:lnTo>
                  <a:pt x="2172" y="266"/>
                </a:lnTo>
                <a:lnTo>
                  <a:pt x="2175" y="274"/>
                </a:lnTo>
                <a:lnTo>
                  <a:pt x="2177" y="278"/>
                </a:lnTo>
                <a:lnTo>
                  <a:pt x="2179" y="280"/>
                </a:lnTo>
                <a:lnTo>
                  <a:pt x="2183" y="284"/>
                </a:lnTo>
                <a:lnTo>
                  <a:pt x="2186" y="286"/>
                </a:lnTo>
                <a:lnTo>
                  <a:pt x="2188" y="288"/>
                </a:lnTo>
                <a:lnTo>
                  <a:pt x="2194" y="288"/>
                </a:lnTo>
                <a:lnTo>
                  <a:pt x="2202" y="288"/>
                </a:lnTo>
                <a:lnTo>
                  <a:pt x="2205" y="284"/>
                </a:lnTo>
                <a:lnTo>
                  <a:pt x="2208" y="282"/>
                </a:lnTo>
                <a:lnTo>
                  <a:pt x="2211" y="278"/>
                </a:lnTo>
                <a:lnTo>
                  <a:pt x="2214" y="274"/>
                </a:lnTo>
                <a:lnTo>
                  <a:pt x="2215" y="268"/>
                </a:lnTo>
                <a:lnTo>
                  <a:pt x="2217" y="262"/>
                </a:lnTo>
                <a:lnTo>
                  <a:pt x="2247" y="266"/>
                </a:lnTo>
                <a:lnTo>
                  <a:pt x="2246" y="274"/>
                </a:lnTo>
                <a:lnTo>
                  <a:pt x="2245" y="282"/>
                </a:lnTo>
                <a:lnTo>
                  <a:pt x="2243" y="288"/>
                </a:lnTo>
                <a:lnTo>
                  <a:pt x="2241" y="294"/>
                </a:lnTo>
                <a:lnTo>
                  <a:pt x="2236" y="307"/>
                </a:lnTo>
                <a:lnTo>
                  <a:pt x="2233" y="311"/>
                </a:lnTo>
                <a:lnTo>
                  <a:pt x="2230" y="317"/>
                </a:lnTo>
                <a:lnTo>
                  <a:pt x="2226" y="321"/>
                </a:lnTo>
                <a:lnTo>
                  <a:pt x="2222" y="325"/>
                </a:lnTo>
                <a:lnTo>
                  <a:pt x="2218" y="329"/>
                </a:lnTo>
                <a:lnTo>
                  <a:pt x="2214" y="331"/>
                </a:lnTo>
                <a:lnTo>
                  <a:pt x="2209" y="333"/>
                </a:lnTo>
                <a:lnTo>
                  <a:pt x="2204" y="335"/>
                </a:lnTo>
                <a:lnTo>
                  <a:pt x="2199" y="337"/>
                </a:lnTo>
                <a:lnTo>
                  <a:pt x="2194" y="337"/>
                </a:lnTo>
                <a:close/>
                <a:moveTo>
                  <a:pt x="2168" y="192"/>
                </a:moveTo>
                <a:lnTo>
                  <a:pt x="2217" y="192"/>
                </a:lnTo>
                <a:lnTo>
                  <a:pt x="2217" y="182"/>
                </a:lnTo>
                <a:lnTo>
                  <a:pt x="2215" y="172"/>
                </a:lnTo>
                <a:lnTo>
                  <a:pt x="2213" y="164"/>
                </a:lnTo>
                <a:lnTo>
                  <a:pt x="2210" y="156"/>
                </a:lnTo>
                <a:lnTo>
                  <a:pt x="2209" y="154"/>
                </a:lnTo>
                <a:lnTo>
                  <a:pt x="2207" y="150"/>
                </a:lnTo>
                <a:lnTo>
                  <a:pt x="2203" y="146"/>
                </a:lnTo>
                <a:lnTo>
                  <a:pt x="2198" y="144"/>
                </a:lnTo>
                <a:lnTo>
                  <a:pt x="2193" y="144"/>
                </a:lnTo>
                <a:lnTo>
                  <a:pt x="2188" y="144"/>
                </a:lnTo>
                <a:lnTo>
                  <a:pt x="2183" y="146"/>
                </a:lnTo>
                <a:lnTo>
                  <a:pt x="2181" y="148"/>
                </a:lnTo>
                <a:lnTo>
                  <a:pt x="2179" y="150"/>
                </a:lnTo>
                <a:lnTo>
                  <a:pt x="2175" y="158"/>
                </a:lnTo>
                <a:lnTo>
                  <a:pt x="2172" y="164"/>
                </a:lnTo>
                <a:lnTo>
                  <a:pt x="2170" y="172"/>
                </a:lnTo>
                <a:lnTo>
                  <a:pt x="2168" y="182"/>
                </a:lnTo>
                <a:lnTo>
                  <a:pt x="2168" y="192"/>
                </a:lnTo>
                <a:close/>
                <a:moveTo>
                  <a:pt x="2270" y="331"/>
                </a:moveTo>
                <a:lnTo>
                  <a:pt x="2270" y="98"/>
                </a:lnTo>
                <a:lnTo>
                  <a:pt x="2302" y="98"/>
                </a:lnTo>
                <a:lnTo>
                  <a:pt x="2302" y="138"/>
                </a:lnTo>
                <a:lnTo>
                  <a:pt x="2305" y="128"/>
                </a:lnTo>
                <a:lnTo>
                  <a:pt x="2308" y="120"/>
                </a:lnTo>
                <a:lnTo>
                  <a:pt x="2311" y="112"/>
                </a:lnTo>
                <a:lnTo>
                  <a:pt x="2314" y="106"/>
                </a:lnTo>
                <a:lnTo>
                  <a:pt x="2318" y="100"/>
                </a:lnTo>
                <a:lnTo>
                  <a:pt x="2322" y="96"/>
                </a:lnTo>
                <a:lnTo>
                  <a:pt x="2327" y="94"/>
                </a:lnTo>
                <a:lnTo>
                  <a:pt x="2332" y="94"/>
                </a:lnTo>
                <a:lnTo>
                  <a:pt x="2337" y="94"/>
                </a:lnTo>
                <a:lnTo>
                  <a:pt x="2342" y="96"/>
                </a:lnTo>
                <a:lnTo>
                  <a:pt x="2342" y="154"/>
                </a:lnTo>
                <a:lnTo>
                  <a:pt x="2336" y="152"/>
                </a:lnTo>
                <a:lnTo>
                  <a:pt x="2328" y="150"/>
                </a:lnTo>
                <a:lnTo>
                  <a:pt x="2323" y="152"/>
                </a:lnTo>
                <a:lnTo>
                  <a:pt x="2318" y="154"/>
                </a:lnTo>
                <a:lnTo>
                  <a:pt x="2314" y="158"/>
                </a:lnTo>
                <a:lnTo>
                  <a:pt x="2310" y="164"/>
                </a:lnTo>
                <a:lnTo>
                  <a:pt x="2309" y="168"/>
                </a:lnTo>
                <a:lnTo>
                  <a:pt x="2307" y="172"/>
                </a:lnTo>
                <a:lnTo>
                  <a:pt x="2306" y="176"/>
                </a:lnTo>
                <a:lnTo>
                  <a:pt x="2305" y="180"/>
                </a:lnTo>
                <a:lnTo>
                  <a:pt x="2304" y="190"/>
                </a:lnTo>
                <a:lnTo>
                  <a:pt x="2303" y="200"/>
                </a:lnTo>
                <a:lnTo>
                  <a:pt x="2303" y="331"/>
                </a:lnTo>
                <a:lnTo>
                  <a:pt x="2270" y="331"/>
                </a:lnTo>
                <a:close/>
                <a:moveTo>
                  <a:pt x="2458" y="164"/>
                </a:moveTo>
                <a:lnTo>
                  <a:pt x="2428" y="168"/>
                </a:lnTo>
                <a:lnTo>
                  <a:pt x="2427" y="162"/>
                </a:lnTo>
                <a:lnTo>
                  <a:pt x="2425" y="158"/>
                </a:lnTo>
                <a:lnTo>
                  <a:pt x="2421" y="148"/>
                </a:lnTo>
                <a:lnTo>
                  <a:pt x="2419" y="146"/>
                </a:lnTo>
                <a:lnTo>
                  <a:pt x="2416" y="142"/>
                </a:lnTo>
                <a:lnTo>
                  <a:pt x="2412" y="142"/>
                </a:lnTo>
                <a:lnTo>
                  <a:pt x="2408" y="140"/>
                </a:lnTo>
                <a:lnTo>
                  <a:pt x="2401" y="142"/>
                </a:lnTo>
                <a:lnTo>
                  <a:pt x="2398" y="144"/>
                </a:lnTo>
                <a:lnTo>
                  <a:pt x="2396" y="146"/>
                </a:lnTo>
                <a:lnTo>
                  <a:pt x="2395" y="146"/>
                </a:lnTo>
                <a:lnTo>
                  <a:pt x="2393" y="150"/>
                </a:lnTo>
                <a:lnTo>
                  <a:pt x="2391" y="154"/>
                </a:lnTo>
                <a:lnTo>
                  <a:pt x="2390" y="158"/>
                </a:lnTo>
                <a:lnTo>
                  <a:pt x="2390" y="164"/>
                </a:lnTo>
                <a:lnTo>
                  <a:pt x="2390" y="168"/>
                </a:lnTo>
                <a:lnTo>
                  <a:pt x="2391" y="172"/>
                </a:lnTo>
                <a:lnTo>
                  <a:pt x="2392" y="176"/>
                </a:lnTo>
                <a:lnTo>
                  <a:pt x="2393" y="178"/>
                </a:lnTo>
                <a:lnTo>
                  <a:pt x="2398" y="184"/>
                </a:lnTo>
                <a:lnTo>
                  <a:pt x="2405" y="188"/>
                </a:lnTo>
                <a:lnTo>
                  <a:pt x="2426" y="196"/>
                </a:lnTo>
                <a:lnTo>
                  <a:pt x="2434" y="200"/>
                </a:lnTo>
                <a:lnTo>
                  <a:pt x="2441" y="206"/>
                </a:lnTo>
                <a:lnTo>
                  <a:pt x="2447" y="212"/>
                </a:lnTo>
                <a:lnTo>
                  <a:pt x="2452" y="220"/>
                </a:lnTo>
                <a:lnTo>
                  <a:pt x="2454" y="224"/>
                </a:lnTo>
                <a:lnTo>
                  <a:pt x="2455" y="228"/>
                </a:lnTo>
                <a:lnTo>
                  <a:pt x="2458" y="238"/>
                </a:lnTo>
                <a:lnTo>
                  <a:pt x="2459" y="242"/>
                </a:lnTo>
                <a:lnTo>
                  <a:pt x="2460" y="248"/>
                </a:lnTo>
                <a:lnTo>
                  <a:pt x="2460" y="260"/>
                </a:lnTo>
                <a:lnTo>
                  <a:pt x="2460" y="272"/>
                </a:lnTo>
                <a:lnTo>
                  <a:pt x="2458" y="282"/>
                </a:lnTo>
                <a:lnTo>
                  <a:pt x="2456" y="292"/>
                </a:lnTo>
                <a:lnTo>
                  <a:pt x="2453" y="300"/>
                </a:lnTo>
                <a:lnTo>
                  <a:pt x="2450" y="307"/>
                </a:lnTo>
                <a:lnTo>
                  <a:pt x="2445" y="315"/>
                </a:lnTo>
                <a:lnTo>
                  <a:pt x="2440" y="321"/>
                </a:lnTo>
                <a:lnTo>
                  <a:pt x="2435" y="327"/>
                </a:lnTo>
                <a:lnTo>
                  <a:pt x="2429" y="331"/>
                </a:lnTo>
                <a:lnTo>
                  <a:pt x="2422" y="335"/>
                </a:lnTo>
                <a:lnTo>
                  <a:pt x="2415" y="335"/>
                </a:lnTo>
                <a:lnTo>
                  <a:pt x="2408" y="337"/>
                </a:lnTo>
                <a:lnTo>
                  <a:pt x="2397" y="335"/>
                </a:lnTo>
                <a:lnTo>
                  <a:pt x="2387" y="331"/>
                </a:lnTo>
                <a:lnTo>
                  <a:pt x="2382" y="329"/>
                </a:lnTo>
                <a:lnTo>
                  <a:pt x="2378" y="325"/>
                </a:lnTo>
                <a:lnTo>
                  <a:pt x="2370" y="317"/>
                </a:lnTo>
                <a:lnTo>
                  <a:pt x="2364" y="307"/>
                </a:lnTo>
                <a:lnTo>
                  <a:pt x="2362" y="302"/>
                </a:lnTo>
                <a:lnTo>
                  <a:pt x="2359" y="294"/>
                </a:lnTo>
                <a:lnTo>
                  <a:pt x="2358" y="288"/>
                </a:lnTo>
                <a:lnTo>
                  <a:pt x="2356" y="280"/>
                </a:lnTo>
                <a:lnTo>
                  <a:pt x="2355" y="272"/>
                </a:lnTo>
                <a:lnTo>
                  <a:pt x="2354" y="264"/>
                </a:lnTo>
                <a:lnTo>
                  <a:pt x="2386" y="262"/>
                </a:lnTo>
                <a:lnTo>
                  <a:pt x="2387" y="268"/>
                </a:lnTo>
                <a:lnTo>
                  <a:pt x="2389" y="274"/>
                </a:lnTo>
                <a:lnTo>
                  <a:pt x="2391" y="278"/>
                </a:lnTo>
                <a:lnTo>
                  <a:pt x="2394" y="284"/>
                </a:lnTo>
                <a:lnTo>
                  <a:pt x="2396" y="286"/>
                </a:lnTo>
                <a:lnTo>
                  <a:pt x="2400" y="288"/>
                </a:lnTo>
                <a:lnTo>
                  <a:pt x="2404" y="290"/>
                </a:lnTo>
                <a:lnTo>
                  <a:pt x="2408" y="290"/>
                </a:lnTo>
                <a:lnTo>
                  <a:pt x="2412" y="290"/>
                </a:lnTo>
                <a:lnTo>
                  <a:pt x="2416" y="288"/>
                </a:lnTo>
                <a:lnTo>
                  <a:pt x="2419" y="286"/>
                </a:lnTo>
                <a:lnTo>
                  <a:pt x="2422" y="284"/>
                </a:lnTo>
                <a:lnTo>
                  <a:pt x="2424" y="280"/>
                </a:lnTo>
                <a:lnTo>
                  <a:pt x="2426" y="276"/>
                </a:lnTo>
                <a:lnTo>
                  <a:pt x="2427" y="272"/>
                </a:lnTo>
                <a:lnTo>
                  <a:pt x="2427" y="266"/>
                </a:lnTo>
                <a:lnTo>
                  <a:pt x="2427" y="262"/>
                </a:lnTo>
                <a:lnTo>
                  <a:pt x="2426" y="258"/>
                </a:lnTo>
                <a:lnTo>
                  <a:pt x="2425" y="256"/>
                </a:lnTo>
                <a:lnTo>
                  <a:pt x="2423" y="252"/>
                </a:lnTo>
                <a:lnTo>
                  <a:pt x="2421" y="250"/>
                </a:lnTo>
                <a:lnTo>
                  <a:pt x="2418" y="246"/>
                </a:lnTo>
                <a:lnTo>
                  <a:pt x="2412" y="244"/>
                </a:lnTo>
                <a:lnTo>
                  <a:pt x="2391" y="234"/>
                </a:lnTo>
                <a:lnTo>
                  <a:pt x="2383" y="230"/>
                </a:lnTo>
                <a:lnTo>
                  <a:pt x="2377" y="226"/>
                </a:lnTo>
                <a:lnTo>
                  <a:pt x="2371" y="220"/>
                </a:lnTo>
                <a:lnTo>
                  <a:pt x="2368" y="216"/>
                </a:lnTo>
                <a:lnTo>
                  <a:pt x="2366" y="212"/>
                </a:lnTo>
                <a:lnTo>
                  <a:pt x="2362" y="202"/>
                </a:lnTo>
                <a:lnTo>
                  <a:pt x="2359" y="192"/>
                </a:lnTo>
                <a:lnTo>
                  <a:pt x="2359" y="186"/>
                </a:lnTo>
                <a:lnTo>
                  <a:pt x="2358" y="180"/>
                </a:lnTo>
                <a:lnTo>
                  <a:pt x="2357" y="168"/>
                </a:lnTo>
                <a:lnTo>
                  <a:pt x="2358" y="160"/>
                </a:lnTo>
                <a:lnTo>
                  <a:pt x="2358" y="152"/>
                </a:lnTo>
                <a:lnTo>
                  <a:pt x="2359" y="144"/>
                </a:lnTo>
                <a:lnTo>
                  <a:pt x="2361" y="138"/>
                </a:lnTo>
                <a:lnTo>
                  <a:pt x="2363" y="130"/>
                </a:lnTo>
                <a:lnTo>
                  <a:pt x="2365" y="124"/>
                </a:lnTo>
                <a:lnTo>
                  <a:pt x="2368" y="120"/>
                </a:lnTo>
                <a:lnTo>
                  <a:pt x="2371" y="114"/>
                </a:lnTo>
                <a:lnTo>
                  <a:pt x="2375" y="110"/>
                </a:lnTo>
                <a:lnTo>
                  <a:pt x="2378" y="106"/>
                </a:lnTo>
                <a:lnTo>
                  <a:pt x="2383" y="102"/>
                </a:lnTo>
                <a:lnTo>
                  <a:pt x="2387" y="100"/>
                </a:lnTo>
                <a:lnTo>
                  <a:pt x="2392" y="96"/>
                </a:lnTo>
                <a:lnTo>
                  <a:pt x="2397" y="96"/>
                </a:lnTo>
                <a:lnTo>
                  <a:pt x="2402" y="94"/>
                </a:lnTo>
                <a:lnTo>
                  <a:pt x="2407" y="94"/>
                </a:lnTo>
                <a:lnTo>
                  <a:pt x="2418" y="96"/>
                </a:lnTo>
                <a:lnTo>
                  <a:pt x="2427" y="98"/>
                </a:lnTo>
                <a:lnTo>
                  <a:pt x="2432" y="102"/>
                </a:lnTo>
                <a:lnTo>
                  <a:pt x="2435" y="104"/>
                </a:lnTo>
                <a:lnTo>
                  <a:pt x="2439" y="108"/>
                </a:lnTo>
                <a:lnTo>
                  <a:pt x="2443" y="114"/>
                </a:lnTo>
                <a:lnTo>
                  <a:pt x="2446" y="118"/>
                </a:lnTo>
                <a:lnTo>
                  <a:pt x="2448" y="124"/>
                </a:lnTo>
                <a:lnTo>
                  <a:pt x="2451" y="130"/>
                </a:lnTo>
                <a:lnTo>
                  <a:pt x="2453" y="136"/>
                </a:lnTo>
                <a:lnTo>
                  <a:pt x="2456" y="150"/>
                </a:lnTo>
                <a:lnTo>
                  <a:pt x="2457" y="156"/>
                </a:lnTo>
                <a:lnTo>
                  <a:pt x="2458" y="164"/>
                </a:lnTo>
                <a:close/>
                <a:moveTo>
                  <a:pt x="2498" y="66"/>
                </a:moveTo>
                <a:lnTo>
                  <a:pt x="2494" y="66"/>
                </a:lnTo>
                <a:lnTo>
                  <a:pt x="2491" y="64"/>
                </a:lnTo>
                <a:lnTo>
                  <a:pt x="2488" y="62"/>
                </a:lnTo>
                <a:lnTo>
                  <a:pt x="2486" y="58"/>
                </a:lnTo>
                <a:lnTo>
                  <a:pt x="2483" y="52"/>
                </a:lnTo>
                <a:lnTo>
                  <a:pt x="2482" y="46"/>
                </a:lnTo>
                <a:lnTo>
                  <a:pt x="2481" y="40"/>
                </a:lnTo>
                <a:lnTo>
                  <a:pt x="2480" y="34"/>
                </a:lnTo>
                <a:lnTo>
                  <a:pt x="2481" y="28"/>
                </a:lnTo>
                <a:lnTo>
                  <a:pt x="2482" y="22"/>
                </a:lnTo>
                <a:lnTo>
                  <a:pt x="2483" y="16"/>
                </a:lnTo>
                <a:lnTo>
                  <a:pt x="2486" y="10"/>
                </a:lnTo>
                <a:lnTo>
                  <a:pt x="2488" y="6"/>
                </a:lnTo>
                <a:lnTo>
                  <a:pt x="2491" y="4"/>
                </a:lnTo>
                <a:lnTo>
                  <a:pt x="2494" y="2"/>
                </a:lnTo>
                <a:lnTo>
                  <a:pt x="2498" y="0"/>
                </a:lnTo>
                <a:lnTo>
                  <a:pt x="2501" y="2"/>
                </a:lnTo>
                <a:lnTo>
                  <a:pt x="2505" y="4"/>
                </a:lnTo>
                <a:lnTo>
                  <a:pt x="2508" y="6"/>
                </a:lnTo>
                <a:lnTo>
                  <a:pt x="2510" y="10"/>
                </a:lnTo>
                <a:lnTo>
                  <a:pt x="2513" y="16"/>
                </a:lnTo>
                <a:lnTo>
                  <a:pt x="2514" y="22"/>
                </a:lnTo>
                <a:lnTo>
                  <a:pt x="2515" y="28"/>
                </a:lnTo>
                <a:lnTo>
                  <a:pt x="2516" y="34"/>
                </a:lnTo>
                <a:lnTo>
                  <a:pt x="2515" y="40"/>
                </a:lnTo>
                <a:lnTo>
                  <a:pt x="2514" y="46"/>
                </a:lnTo>
                <a:lnTo>
                  <a:pt x="2513" y="52"/>
                </a:lnTo>
                <a:lnTo>
                  <a:pt x="2510" y="58"/>
                </a:lnTo>
                <a:lnTo>
                  <a:pt x="2508" y="62"/>
                </a:lnTo>
                <a:lnTo>
                  <a:pt x="2505" y="64"/>
                </a:lnTo>
                <a:lnTo>
                  <a:pt x="2501" y="66"/>
                </a:lnTo>
                <a:lnTo>
                  <a:pt x="2498" y="66"/>
                </a:lnTo>
                <a:close/>
                <a:moveTo>
                  <a:pt x="2482" y="98"/>
                </a:moveTo>
                <a:lnTo>
                  <a:pt x="2514" y="98"/>
                </a:lnTo>
                <a:lnTo>
                  <a:pt x="2514" y="331"/>
                </a:lnTo>
                <a:lnTo>
                  <a:pt x="2482" y="331"/>
                </a:lnTo>
                <a:lnTo>
                  <a:pt x="2482" y="98"/>
                </a:lnTo>
                <a:close/>
                <a:moveTo>
                  <a:pt x="2602" y="98"/>
                </a:moveTo>
                <a:lnTo>
                  <a:pt x="2602" y="146"/>
                </a:lnTo>
                <a:lnTo>
                  <a:pt x="2580" y="146"/>
                </a:lnTo>
                <a:lnTo>
                  <a:pt x="2580" y="260"/>
                </a:lnTo>
                <a:lnTo>
                  <a:pt x="2580" y="266"/>
                </a:lnTo>
                <a:lnTo>
                  <a:pt x="2581" y="272"/>
                </a:lnTo>
                <a:lnTo>
                  <a:pt x="2582" y="276"/>
                </a:lnTo>
                <a:lnTo>
                  <a:pt x="2583" y="278"/>
                </a:lnTo>
                <a:lnTo>
                  <a:pt x="2585" y="280"/>
                </a:lnTo>
                <a:lnTo>
                  <a:pt x="2587" y="282"/>
                </a:lnTo>
                <a:lnTo>
                  <a:pt x="2589" y="284"/>
                </a:lnTo>
                <a:lnTo>
                  <a:pt x="2591" y="284"/>
                </a:lnTo>
                <a:lnTo>
                  <a:pt x="2596" y="282"/>
                </a:lnTo>
                <a:lnTo>
                  <a:pt x="2599" y="282"/>
                </a:lnTo>
                <a:lnTo>
                  <a:pt x="2605" y="329"/>
                </a:lnTo>
                <a:lnTo>
                  <a:pt x="2598" y="333"/>
                </a:lnTo>
                <a:lnTo>
                  <a:pt x="2593" y="335"/>
                </a:lnTo>
                <a:lnTo>
                  <a:pt x="2587" y="335"/>
                </a:lnTo>
                <a:lnTo>
                  <a:pt x="2582" y="335"/>
                </a:lnTo>
                <a:lnTo>
                  <a:pt x="2578" y="335"/>
                </a:lnTo>
                <a:lnTo>
                  <a:pt x="2571" y="333"/>
                </a:lnTo>
                <a:lnTo>
                  <a:pt x="2564" y="327"/>
                </a:lnTo>
                <a:lnTo>
                  <a:pt x="2561" y="323"/>
                </a:lnTo>
                <a:lnTo>
                  <a:pt x="2558" y="319"/>
                </a:lnTo>
                <a:lnTo>
                  <a:pt x="2554" y="311"/>
                </a:lnTo>
                <a:lnTo>
                  <a:pt x="2552" y="306"/>
                </a:lnTo>
                <a:lnTo>
                  <a:pt x="2550" y="300"/>
                </a:lnTo>
                <a:lnTo>
                  <a:pt x="2549" y="292"/>
                </a:lnTo>
                <a:lnTo>
                  <a:pt x="2548" y="286"/>
                </a:lnTo>
                <a:lnTo>
                  <a:pt x="2548" y="278"/>
                </a:lnTo>
                <a:lnTo>
                  <a:pt x="2548" y="270"/>
                </a:lnTo>
                <a:lnTo>
                  <a:pt x="2548" y="146"/>
                </a:lnTo>
                <a:lnTo>
                  <a:pt x="2531" y="146"/>
                </a:lnTo>
                <a:lnTo>
                  <a:pt x="2531" y="98"/>
                </a:lnTo>
                <a:lnTo>
                  <a:pt x="2548" y="98"/>
                </a:lnTo>
                <a:lnTo>
                  <a:pt x="2548" y="40"/>
                </a:lnTo>
                <a:lnTo>
                  <a:pt x="2580" y="40"/>
                </a:lnTo>
                <a:lnTo>
                  <a:pt x="2580" y="98"/>
                </a:lnTo>
                <a:lnTo>
                  <a:pt x="2602" y="98"/>
                </a:lnTo>
                <a:close/>
                <a:moveTo>
                  <a:pt x="2647" y="421"/>
                </a:moveTo>
                <a:lnTo>
                  <a:pt x="2641" y="419"/>
                </a:lnTo>
                <a:lnTo>
                  <a:pt x="2635" y="419"/>
                </a:lnTo>
                <a:lnTo>
                  <a:pt x="2629" y="417"/>
                </a:lnTo>
                <a:lnTo>
                  <a:pt x="2625" y="413"/>
                </a:lnTo>
                <a:lnTo>
                  <a:pt x="2634" y="365"/>
                </a:lnTo>
                <a:lnTo>
                  <a:pt x="2638" y="367"/>
                </a:lnTo>
                <a:lnTo>
                  <a:pt x="2642" y="369"/>
                </a:lnTo>
                <a:lnTo>
                  <a:pt x="2645" y="369"/>
                </a:lnTo>
                <a:lnTo>
                  <a:pt x="2648" y="367"/>
                </a:lnTo>
                <a:lnTo>
                  <a:pt x="2651" y="365"/>
                </a:lnTo>
                <a:lnTo>
                  <a:pt x="2654" y="361"/>
                </a:lnTo>
                <a:lnTo>
                  <a:pt x="2656" y="357"/>
                </a:lnTo>
                <a:lnTo>
                  <a:pt x="2658" y="349"/>
                </a:lnTo>
                <a:lnTo>
                  <a:pt x="2660" y="339"/>
                </a:lnTo>
                <a:lnTo>
                  <a:pt x="2616" y="98"/>
                </a:lnTo>
                <a:lnTo>
                  <a:pt x="2652" y="98"/>
                </a:lnTo>
                <a:lnTo>
                  <a:pt x="2676" y="270"/>
                </a:lnTo>
                <a:lnTo>
                  <a:pt x="2702" y="98"/>
                </a:lnTo>
                <a:lnTo>
                  <a:pt x="2737" y="98"/>
                </a:lnTo>
                <a:lnTo>
                  <a:pt x="2691" y="357"/>
                </a:lnTo>
                <a:lnTo>
                  <a:pt x="2688" y="371"/>
                </a:lnTo>
                <a:lnTo>
                  <a:pt x="2685" y="383"/>
                </a:lnTo>
                <a:lnTo>
                  <a:pt x="2683" y="389"/>
                </a:lnTo>
                <a:lnTo>
                  <a:pt x="2680" y="393"/>
                </a:lnTo>
                <a:lnTo>
                  <a:pt x="2676" y="403"/>
                </a:lnTo>
                <a:lnTo>
                  <a:pt x="2673" y="407"/>
                </a:lnTo>
                <a:lnTo>
                  <a:pt x="2670" y="411"/>
                </a:lnTo>
                <a:lnTo>
                  <a:pt x="2663" y="417"/>
                </a:lnTo>
                <a:lnTo>
                  <a:pt x="2660" y="417"/>
                </a:lnTo>
                <a:lnTo>
                  <a:pt x="2656" y="419"/>
                </a:lnTo>
                <a:lnTo>
                  <a:pt x="2647" y="421"/>
                </a:lnTo>
                <a:close/>
                <a:moveTo>
                  <a:pt x="1134" y="557"/>
                </a:moveTo>
                <a:lnTo>
                  <a:pt x="1133" y="547"/>
                </a:lnTo>
                <a:lnTo>
                  <a:pt x="1131" y="539"/>
                </a:lnTo>
                <a:lnTo>
                  <a:pt x="1129" y="533"/>
                </a:lnTo>
                <a:lnTo>
                  <a:pt x="1126" y="527"/>
                </a:lnTo>
                <a:lnTo>
                  <a:pt x="1122" y="523"/>
                </a:lnTo>
                <a:lnTo>
                  <a:pt x="1120" y="521"/>
                </a:lnTo>
                <a:lnTo>
                  <a:pt x="1118" y="519"/>
                </a:lnTo>
                <a:lnTo>
                  <a:pt x="1113" y="517"/>
                </a:lnTo>
                <a:lnTo>
                  <a:pt x="1107" y="517"/>
                </a:lnTo>
                <a:lnTo>
                  <a:pt x="1101" y="517"/>
                </a:lnTo>
                <a:lnTo>
                  <a:pt x="1096" y="519"/>
                </a:lnTo>
                <a:lnTo>
                  <a:pt x="1092" y="523"/>
                </a:lnTo>
                <a:lnTo>
                  <a:pt x="1090" y="525"/>
                </a:lnTo>
                <a:lnTo>
                  <a:pt x="1088" y="527"/>
                </a:lnTo>
                <a:lnTo>
                  <a:pt x="1085" y="533"/>
                </a:lnTo>
                <a:lnTo>
                  <a:pt x="1083" y="539"/>
                </a:lnTo>
                <a:lnTo>
                  <a:pt x="1082" y="545"/>
                </a:lnTo>
                <a:lnTo>
                  <a:pt x="1082" y="553"/>
                </a:lnTo>
                <a:lnTo>
                  <a:pt x="1082" y="557"/>
                </a:lnTo>
                <a:lnTo>
                  <a:pt x="1082" y="561"/>
                </a:lnTo>
                <a:lnTo>
                  <a:pt x="1084" y="567"/>
                </a:lnTo>
                <a:lnTo>
                  <a:pt x="1086" y="573"/>
                </a:lnTo>
                <a:lnTo>
                  <a:pt x="1089" y="577"/>
                </a:lnTo>
                <a:lnTo>
                  <a:pt x="1093" y="581"/>
                </a:lnTo>
                <a:lnTo>
                  <a:pt x="1097" y="585"/>
                </a:lnTo>
                <a:lnTo>
                  <a:pt x="1107" y="591"/>
                </a:lnTo>
                <a:lnTo>
                  <a:pt x="1121" y="597"/>
                </a:lnTo>
                <a:lnTo>
                  <a:pt x="1127" y="601"/>
                </a:lnTo>
                <a:lnTo>
                  <a:pt x="1134" y="605"/>
                </a:lnTo>
                <a:lnTo>
                  <a:pt x="1145" y="615"/>
                </a:lnTo>
                <a:lnTo>
                  <a:pt x="1150" y="621"/>
                </a:lnTo>
                <a:lnTo>
                  <a:pt x="1155" y="629"/>
                </a:lnTo>
                <a:lnTo>
                  <a:pt x="1158" y="637"/>
                </a:lnTo>
                <a:lnTo>
                  <a:pt x="1162" y="645"/>
                </a:lnTo>
                <a:lnTo>
                  <a:pt x="1164" y="655"/>
                </a:lnTo>
                <a:lnTo>
                  <a:pt x="1166" y="665"/>
                </a:lnTo>
                <a:lnTo>
                  <a:pt x="1167" y="677"/>
                </a:lnTo>
                <a:lnTo>
                  <a:pt x="1168" y="691"/>
                </a:lnTo>
                <a:lnTo>
                  <a:pt x="1168" y="701"/>
                </a:lnTo>
                <a:lnTo>
                  <a:pt x="1167" y="711"/>
                </a:lnTo>
                <a:lnTo>
                  <a:pt x="1166" y="721"/>
                </a:lnTo>
                <a:lnTo>
                  <a:pt x="1164" y="729"/>
                </a:lnTo>
                <a:lnTo>
                  <a:pt x="1162" y="737"/>
                </a:lnTo>
                <a:lnTo>
                  <a:pt x="1159" y="745"/>
                </a:lnTo>
                <a:lnTo>
                  <a:pt x="1155" y="753"/>
                </a:lnTo>
                <a:lnTo>
                  <a:pt x="1152" y="759"/>
                </a:lnTo>
                <a:lnTo>
                  <a:pt x="1148" y="765"/>
                </a:lnTo>
                <a:lnTo>
                  <a:pt x="1143" y="771"/>
                </a:lnTo>
                <a:lnTo>
                  <a:pt x="1138" y="775"/>
                </a:lnTo>
                <a:lnTo>
                  <a:pt x="1132" y="779"/>
                </a:lnTo>
                <a:lnTo>
                  <a:pt x="1120" y="783"/>
                </a:lnTo>
                <a:lnTo>
                  <a:pt x="1114" y="785"/>
                </a:lnTo>
                <a:lnTo>
                  <a:pt x="1107" y="785"/>
                </a:lnTo>
                <a:lnTo>
                  <a:pt x="1100" y="785"/>
                </a:lnTo>
                <a:lnTo>
                  <a:pt x="1093" y="783"/>
                </a:lnTo>
                <a:lnTo>
                  <a:pt x="1087" y="781"/>
                </a:lnTo>
                <a:lnTo>
                  <a:pt x="1081" y="777"/>
                </a:lnTo>
                <a:lnTo>
                  <a:pt x="1076" y="775"/>
                </a:lnTo>
                <a:lnTo>
                  <a:pt x="1070" y="769"/>
                </a:lnTo>
                <a:lnTo>
                  <a:pt x="1066" y="765"/>
                </a:lnTo>
                <a:lnTo>
                  <a:pt x="1061" y="759"/>
                </a:lnTo>
                <a:lnTo>
                  <a:pt x="1057" y="751"/>
                </a:lnTo>
                <a:lnTo>
                  <a:pt x="1054" y="743"/>
                </a:lnTo>
                <a:lnTo>
                  <a:pt x="1051" y="735"/>
                </a:lnTo>
                <a:lnTo>
                  <a:pt x="1048" y="727"/>
                </a:lnTo>
                <a:lnTo>
                  <a:pt x="1046" y="717"/>
                </a:lnTo>
                <a:lnTo>
                  <a:pt x="1045" y="705"/>
                </a:lnTo>
                <a:lnTo>
                  <a:pt x="1044" y="693"/>
                </a:lnTo>
                <a:lnTo>
                  <a:pt x="1044" y="681"/>
                </a:lnTo>
                <a:lnTo>
                  <a:pt x="1076" y="681"/>
                </a:lnTo>
                <a:lnTo>
                  <a:pt x="1077" y="693"/>
                </a:lnTo>
                <a:lnTo>
                  <a:pt x="1079" y="703"/>
                </a:lnTo>
                <a:lnTo>
                  <a:pt x="1081" y="711"/>
                </a:lnTo>
                <a:lnTo>
                  <a:pt x="1083" y="713"/>
                </a:lnTo>
                <a:lnTo>
                  <a:pt x="1085" y="717"/>
                </a:lnTo>
                <a:lnTo>
                  <a:pt x="1090" y="723"/>
                </a:lnTo>
                <a:lnTo>
                  <a:pt x="1095" y="725"/>
                </a:lnTo>
                <a:lnTo>
                  <a:pt x="1100" y="729"/>
                </a:lnTo>
                <a:lnTo>
                  <a:pt x="1107" y="729"/>
                </a:lnTo>
                <a:lnTo>
                  <a:pt x="1113" y="729"/>
                </a:lnTo>
                <a:lnTo>
                  <a:pt x="1118" y="727"/>
                </a:lnTo>
                <a:lnTo>
                  <a:pt x="1123" y="723"/>
                </a:lnTo>
                <a:lnTo>
                  <a:pt x="1127" y="719"/>
                </a:lnTo>
                <a:lnTo>
                  <a:pt x="1130" y="713"/>
                </a:lnTo>
                <a:lnTo>
                  <a:pt x="1132" y="705"/>
                </a:lnTo>
                <a:lnTo>
                  <a:pt x="1134" y="699"/>
                </a:lnTo>
                <a:lnTo>
                  <a:pt x="1134" y="691"/>
                </a:lnTo>
                <a:lnTo>
                  <a:pt x="1134" y="683"/>
                </a:lnTo>
                <a:lnTo>
                  <a:pt x="1133" y="675"/>
                </a:lnTo>
                <a:lnTo>
                  <a:pt x="1132" y="673"/>
                </a:lnTo>
                <a:lnTo>
                  <a:pt x="1130" y="671"/>
                </a:lnTo>
                <a:lnTo>
                  <a:pt x="1127" y="665"/>
                </a:lnTo>
                <a:lnTo>
                  <a:pt x="1124" y="661"/>
                </a:lnTo>
                <a:lnTo>
                  <a:pt x="1119" y="657"/>
                </a:lnTo>
                <a:lnTo>
                  <a:pt x="1114" y="655"/>
                </a:lnTo>
                <a:lnTo>
                  <a:pt x="1108" y="651"/>
                </a:lnTo>
                <a:lnTo>
                  <a:pt x="1091" y="643"/>
                </a:lnTo>
                <a:lnTo>
                  <a:pt x="1081" y="637"/>
                </a:lnTo>
                <a:lnTo>
                  <a:pt x="1073" y="629"/>
                </a:lnTo>
                <a:lnTo>
                  <a:pt x="1065" y="621"/>
                </a:lnTo>
                <a:lnTo>
                  <a:pt x="1059" y="613"/>
                </a:lnTo>
                <a:lnTo>
                  <a:pt x="1056" y="607"/>
                </a:lnTo>
                <a:lnTo>
                  <a:pt x="1054" y="601"/>
                </a:lnTo>
                <a:lnTo>
                  <a:pt x="1052" y="595"/>
                </a:lnTo>
                <a:lnTo>
                  <a:pt x="1051" y="587"/>
                </a:lnTo>
                <a:lnTo>
                  <a:pt x="1049" y="581"/>
                </a:lnTo>
                <a:lnTo>
                  <a:pt x="1048" y="573"/>
                </a:lnTo>
                <a:lnTo>
                  <a:pt x="1048" y="565"/>
                </a:lnTo>
                <a:lnTo>
                  <a:pt x="1048" y="557"/>
                </a:lnTo>
                <a:lnTo>
                  <a:pt x="1048" y="543"/>
                </a:lnTo>
                <a:lnTo>
                  <a:pt x="1049" y="537"/>
                </a:lnTo>
                <a:lnTo>
                  <a:pt x="1050" y="529"/>
                </a:lnTo>
                <a:lnTo>
                  <a:pt x="1052" y="517"/>
                </a:lnTo>
                <a:lnTo>
                  <a:pt x="1054" y="513"/>
                </a:lnTo>
                <a:lnTo>
                  <a:pt x="1055" y="507"/>
                </a:lnTo>
                <a:lnTo>
                  <a:pt x="1060" y="497"/>
                </a:lnTo>
                <a:lnTo>
                  <a:pt x="1065" y="487"/>
                </a:lnTo>
                <a:lnTo>
                  <a:pt x="1067" y="483"/>
                </a:lnTo>
                <a:lnTo>
                  <a:pt x="1070" y="479"/>
                </a:lnTo>
                <a:lnTo>
                  <a:pt x="1077" y="473"/>
                </a:lnTo>
                <a:lnTo>
                  <a:pt x="1084" y="469"/>
                </a:lnTo>
                <a:lnTo>
                  <a:pt x="1091" y="465"/>
                </a:lnTo>
                <a:lnTo>
                  <a:pt x="1099" y="463"/>
                </a:lnTo>
                <a:lnTo>
                  <a:pt x="1107" y="461"/>
                </a:lnTo>
                <a:lnTo>
                  <a:pt x="1116" y="463"/>
                </a:lnTo>
                <a:lnTo>
                  <a:pt x="1124" y="465"/>
                </a:lnTo>
                <a:lnTo>
                  <a:pt x="1131" y="469"/>
                </a:lnTo>
                <a:lnTo>
                  <a:pt x="1138" y="473"/>
                </a:lnTo>
                <a:lnTo>
                  <a:pt x="1144" y="481"/>
                </a:lnTo>
                <a:lnTo>
                  <a:pt x="1149" y="487"/>
                </a:lnTo>
                <a:lnTo>
                  <a:pt x="1154" y="497"/>
                </a:lnTo>
                <a:lnTo>
                  <a:pt x="1158" y="507"/>
                </a:lnTo>
                <a:lnTo>
                  <a:pt x="1161" y="517"/>
                </a:lnTo>
                <a:lnTo>
                  <a:pt x="1164" y="529"/>
                </a:lnTo>
                <a:lnTo>
                  <a:pt x="1165" y="537"/>
                </a:lnTo>
                <a:lnTo>
                  <a:pt x="1165" y="543"/>
                </a:lnTo>
                <a:lnTo>
                  <a:pt x="1166" y="557"/>
                </a:lnTo>
                <a:lnTo>
                  <a:pt x="1134" y="557"/>
                </a:lnTo>
                <a:close/>
                <a:moveTo>
                  <a:pt x="1245" y="785"/>
                </a:moveTo>
                <a:lnTo>
                  <a:pt x="1236" y="783"/>
                </a:lnTo>
                <a:lnTo>
                  <a:pt x="1232" y="783"/>
                </a:lnTo>
                <a:lnTo>
                  <a:pt x="1228" y="781"/>
                </a:lnTo>
                <a:lnTo>
                  <a:pt x="1221" y="775"/>
                </a:lnTo>
                <a:lnTo>
                  <a:pt x="1214" y="769"/>
                </a:lnTo>
                <a:lnTo>
                  <a:pt x="1208" y="761"/>
                </a:lnTo>
                <a:lnTo>
                  <a:pt x="1205" y="755"/>
                </a:lnTo>
                <a:lnTo>
                  <a:pt x="1202" y="751"/>
                </a:lnTo>
                <a:lnTo>
                  <a:pt x="1200" y="745"/>
                </a:lnTo>
                <a:lnTo>
                  <a:pt x="1198" y="739"/>
                </a:lnTo>
                <a:lnTo>
                  <a:pt x="1195" y="733"/>
                </a:lnTo>
                <a:lnTo>
                  <a:pt x="1193" y="727"/>
                </a:lnTo>
                <a:lnTo>
                  <a:pt x="1191" y="719"/>
                </a:lnTo>
                <a:lnTo>
                  <a:pt x="1190" y="713"/>
                </a:lnTo>
                <a:lnTo>
                  <a:pt x="1188" y="697"/>
                </a:lnTo>
                <a:lnTo>
                  <a:pt x="1186" y="681"/>
                </a:lnTo>
                <a:lnTo>
                  <a:pt x="1186" y="663"/>
                </a:lnTo>
                <a:lnTo>
                  <a:pt x="1186" y="645"/>
                </a:lnTo>
                <a:lnTo>
                  <a:pt x="1188" y="629"/>
                </a:lnTo>
                <a:lnTo>
                  <a:pt x="1189" y="621"/>
                </a:lnTo>
                <a:lnTo>
                  <a:pt x="1190" y="613"/>
                </a:lnTo>
                <a:lnTo>
                  <a:pt x="1193" y="599"/>
                </a:lnTo>
                <a:lnTo>
                  <a:pt x="1198" y="587"/>
                </a:lnTo>
                <a:lnTo>
                  <a:pt x="1202" y="575"/>
                </a:lnTo>
                <a:lnTo>
                  <a:pt x="1208" y="565"/>
                </a:lnTo>
                <a:lnTo>
                  <a:pt x="1214" y="557"/>
                </a:lnTo>
                <a:lnTo>
                  <a:pt x="1217" y="553"/>
                </a:lnTo>
                <a:lnTo>
                  <a:pt x="1221" y="549"/>
                </a:lnTo>
                <a:lnTo>
                  <a:pt x="1228" y="545"/>
                </a:lnTo>
                <a:lnTo>
                  <a:pt x="1232" y="543"/>
                </a:lnTo>
                <a:lnTo>
                  <a:pt x="1236" y="543"/>
                </a:lnTo>
                <a:lnTo>
                  <a:pt x="1245" y="541"/>
                </a:lnTo>
                <a:lnTo>
                  <a:pt x="1252" y="541"/>
                </a:lnTo>
                <a:lnTo>
                  <a:pt x="1259" y="545"/>
                </a:lnTo>
                <a:lnTo>
                  <a:pt x="1266" y="547"/>
                </a:lnTo>
                <a:lnTo>
                  <a:pt x="1272" y="553"/>
                </a:lnTo>
                <a:lnTo>
                  <a:pt x="1277" y="559"/>
                </a:lnTo>
                <a:lnTo>
                  <a:pt x="1282" y="565"/>
                </a:lnTo>
                <a:lnTo>
                  <a:pt x="1286" y="575"/>
                </a:lnTo>
                <a:lnTo>
                  <a:pt x="1290" y="583"/>
                </a:lnTo>
                <a:lnTo>
                  <a:pt x="1293" y="595"/>
                </a:lnTo>
                <a:lnTo>
                  <a:pt x="1295" y="605"/>
                </a:lnTo>
                <a:lnTo>
                  <a:pt x="1297" y="619"/>
                </a:lnTo>
                <a:lnTo>
                  <a:pt x="1297" y="631"/>
                </a:lnTo>
                <a:lnTo>
                  <a:pt x="1267" y="631"/>
                </a:lnTo>
                <a:lnTo>
                  <a:pt x="1266" y="623"/>
                </a:lnTo>
                <a:lnTo>
                  <a:pt x="1264" y="615"/>
                </a:lnTo>
                <a:lnTo>
                  <a:pt x="1262" y="609"/>
                </a:lnTo>
                <a:lnTo>
                  <a:pt x="1260" y="603"/>
                </a:lnTo>
                <a:lnTo>
                  <a:pt x="1257" y="599"/>
                </a:lnTo>
                <a:lnTo>
                  <a:pt x="1253" y="595"/>
                </a:lnTo>
                <a:lnTo>
                  <a:pt x="1249" y="593"/>
                </a:lnTo>
                <a:lnTo>
                  <a:pt x="1245" y="593"/>
                </a:lnTo>
                <a:lnTo>
                  <a:pt x="1240" y="593"/>
                </a:lnTo>
                <a:lnTo>
                  <a:pt x="1235" y="597"/>
                </a:lnTo>
                <a:lnTo>
                  <a:pt x="1231" y="603"/>
                </a:lnTo>
                <a:lnTo>
                  <a:pt x="1227" y="611"/>
                </a:lnTo>
                <a:lnTo>
                  <a:pt x="1225" y="615"/>
                </a:lnTo>
                <a:lnTo>
                  <a:pt x="1224" y="621"/>
                </a:lnTo>
                <a:lnTo>
                  <a:pt x="1222" y="633"/>
                </a:lnTo>
                <a:lnTo>
                  <a:pt x="1220" y="647"/>
                </a:lnTo>
                <a:lnTo>
                  <a:pt x="1220" y="663"/>
                </a:lnTo>
                <a:lnTo>
                  <a:pt x="1220" y="679"/>
                </a:lnTo>
                <a:lnTo>
                  <a:pt x="1222" y="693"/>
                </a:lnTo>
                <a:lnTo>
                  <a:pt x="1223" y="699"/>
                </a:lnTo>
                <a:lnTo>
                  <a:pt x="1224" y="705"/>
                </a:lnTo>
                <a:lnTo>
                  <a:pt x="1225" y="709"/>
                </a:lnTo>
                <a:lnTo>
                  <a:pt x="1227" y="715"/>
                </a:lnTo>
                <a:lnTo>
                  <a:pt x="1231" y="723"/>
                </a:lnTo>
                <a:lnTo>
                  <a:pt x="1233" y="725"/>
                </a:lnTo>
                <a:lnTo>
                  <a:pt x="1235" y="729"/>
                </a:lnTo>
                <a:lnTo>
                  <a:pt x="1240" y="731"/>
                </a:lnTo>
                <a:lnTo>
                  <a:pt x="1242" y="733"/>
                </a:lnTo>
                <a:lnTo>
                  <a:pt x="1245" y="733"/>
                </a:lnTo>
                <a:lnTo>
                  <a:pt x="1249" y="733"/>
                </a:lnTo>
                <a:lnTo>
                  <a:pt x="1253" y="731"/>
                </a:lnTo>
                <a:lnTo>
                  <a:pt x="1256" y="727"/>
                </a:lnTo>
                <a:lnTo>
                  <a:pt x="1259" y="723"/>
                </a:lnTo>
                <a:lnTo>
                  <a:pt x="1262" y="717"/>
                </a:lnTo>
                <a:lnTo>
                  <a:pt x="1264" y="711"/>
                </a:lnTo>
                <a:lnTo>
                  <a:pt x="1266" y="703"/>
                </a:lnTo>
                <a:lnTo>
                  <a:pt x="1267" y="693"/>
                </a:lnTo>
                <a:lnTo>
                  <a:pt x="1297" y="693"/>
                </a:lnTo>
                <a:lnTo>
                  <a:pt x="1297" y="701"/>
                </a:lnTo>
                <a:lnTo>
                  <a:pt x="1297" y="707"/>
                </a:lnTo>
                <a:lnTo>
                  <a:pt x="1295" y="719"/>
                </a:lnTo>
                <a:lnTo>
                  <a:pt x="1294" y="725"/>
                </a:lnTo>
                <a:lnTo>
                  <a:pt x="1293" y="731"/>
                </a:lnTo>
                <a:lnTo>
                  <a:pt x="1292" y="735"/>
                </a:lnTo>
                <a:lnTo>
                  <a:pt x="1290" y="741"/>
                </a:lnTo>
                <a:lnTo>
                  <a:pt x="1287" y="751"/>
                </a:lnTo>
                <a:lnTo>
                  <a:pt x="1282" y="759"/>
                </a:lnTo>
                <a:lnTo>
                  <a:pt x="1277" y="767"/>
                </a:lnTo>
                <a:lnTo>
                  <a:pt x="1272" y="773"/>
                </a:lnTo>
                <a:lnTo>
                  <a:pt x="1266" y="779"/>
                </a:lnTo>
                <a:lnTo>
                  <a:pt x="1259" y="781"/>
                </a:lnTo>
                <a:lnTo>
                  <a:pt x="1252" y="783"/>
                </a:lnTo>
                <a:lnTo>
                  <a:pt x="1245" y="785"/>
                </a:lnTo>
                <a:close/>
                <a:moveTo>
                  <a:pt x="1352" y="643"/>
                </a:moveTo>
                <a:lnTo>
                  <a:pt x="1352" y="779"/>
                </a:lnTo>
                <a:lnTo>
                  <a:pt x="1319" y="779"/>
                </a:lnTo>
                <a:lnTo>
                  <a:pt x="1319" y="465"/>
                </a:lnTo>
                <a:lnTo>
                  <a:pt x="1351" y="465"/>
                </a:lnTo>
                <a:lnTo>
                  <a:pt x="1351" y="585"/>
                </a:lnTo>
                <a:lnTo>
                  <a:pt x="1354" y="577"/>
                </a:lnTo>
                <a:lnTo>
                  <a:pt x="1357" y="567"/>
                </a:lnTo>
                <a:lnTo>
                  <a:pt x="1361" y="559"/>
                </a:lnTo>
                <a:lnTo>
                  <a:pt x="1365" y="553"/>
                </a:lnTo>
                <a:lnTo>
                  <a:pt x="1370" y="547"/>
                </a:lnTo>
                <a:lnTo>
                  <a:pt x="1375" y="545"/>
                </a:lnTo>
                <a:lnTo>
                  <a:pt x="1381" y="543"/>
                </a:lnTo>
                <a:lnTo>
                  <a:pt x="1388" y="541"/>
                </a:lnTo>
                <a:lnTo>
                  <a:pt x="1396" y="543"/>
                </a:lnTo>
                <a:lnTo>
                  <a:pt x="1400" y="545"/>
                </a:lnTo>
                <a:lnTo>
                  <a:pt x="1404" y="547"/>
                </a:lnTo>
                <a:lnTo>
                  <a:pt x="1408" y="551"/>
                </a:lnTo>
                <a:lnTo>
                  <a:pt x="1411" y="555"/>
                </a:lnTo>
                <a:lnTo>
                  <a:pt x="1414" y="559"/>
                </a:lnTo>
                <a:lnTo>
                  <a:pt x="1417" y="565"/>
                </a:lnTo>
                <a:lnTo>
                  <a:pt x="1420" y="571"/>
                </a:lnTo>
                <a:lnTo>
                  <a:pt x="1422" y="577"/>
                </a:lnTo>
                <a:lnTo>
                  <a:pt x="1424" y="585"/>
                </a:lnTo>
                <a:lnTo>
                  <a:pt x="1426" y="593"/>
                </a:lnTo>
                <a:lnTo>
                  <a:pt x="1427" y="601"/>
                </a:lnTo>
                <a:lnTo>
                  <a:pt x="1428" y="611"/>
                </a:lnTo>
                <a:lnTo>
                  <a:pt x="1428" y="619"/>
                </a:lnTo>
                <a:lnTo>
                  <a:pt x="1428" y="629"/>
                </a:lnTo>
                <a:lnTo>
                  <a:pt x="1428" y="779"/>
                </a:lnTo>
                <a:lnTo>
                  <a:pt x="1396" y="779"/>
                </a:lnTo>
                <a:lnTo>
                  <a:pt x="1396" y="641"/>
                </a:lnTo>
                <a:lnTo>
                  <a:pt x="1395" y="631"/>
                </a:lnTo>
                <a:lnTo>
                  <a:pt x="1394" y="623"/>
                </a:lnTo>
                <a:lnTo>
                  <a:pt x="1393" y="615"/>
                </a:lnTo>
                <a:lnTo>
                  <a:pt x="1390" y="607"/>
                </a:lnTo>
                <a:lnTo>
                  <a:pt x="1387" y="603"/>
                </a:lnTo>
                <a:lnTo>
                  <a:pt x="1383" y="599"/>
                </a:lnTo>
                <a:lnTo>
                  <a:pt x="1379" y="597"/>
                </a:lnTo>
                <a:lnTo>
                  <a:pt x="1375" y="595"/>
                </a:lnTo>
                <a:lnTo>
                  <a:pt x="1370" y="597"/>
                </a:lnTo>
                <a:lnTo>
                  <a:pt x="1365" y="599"/>
                </a:lnTo>
                <a:lnTo>
                  <a:pt x="1362" y="603"/>
                </a:lnTo>
                <a:lnTo>
                  <a:pt x="1358" y="609"/>
                </a:lnTo>
                <a:lnTo>
                  <a:pt x="1355" y="615"/>
                </a:lnTo>
                <a:lnTo>
                  <a:pt x="1353" y="623"/>
                </a:lnTo>
                <a:lnTo>
                  <a:pt x="1352" y="633"/>
                </a:lnTo>
                <a:lnTo>
                  <a:pt x="1352" y="643"/>
                </a:lnTo>
                <a:close/>
                <a:moveTo>
                  <a:pt x="1508" y="785"/>
                </a:moveTo>
                <a:lnTo>
                  <a:pt x="1499" y="783"/>
                </a:lnTo>
                <a:lnTo>
                  <a:pt x="1495" y="783"/>
                </a:lnTo>
                <a:lnTo>
                  <a:pt x="1491" y="781"/>
                </a:lnTo>
                <a:lnTo>
                  <a:pt x="1484" y="775"/>
                </a:lnTo>
                <a:lnTo>
                  <a:pt x="1477" y="769"/>
                </a:lnTo>
                <a:lnTo>
                  <a:pt x="1471" y="761"/>
                </a:lnTo>
                <a:lnTo>
                  <a:pt x="1465" y="751"/>
                </a:lnTo>
                <a:lnTo>
                  <a:pt x="1461" y="739"/>
                </a:lnTo>
                <a:lnTo>
                  <a:pt x="1457" y="727"/>
                </a:lnTo>
                <a:lnTo>
                  <a:pt x="1454" y="713"/>
                </a:lnTo>
                <a:lnTo>
                  <a:pt x="1451" y="697"/>
                </a:lnTo>
                <a:lnTo>
                  <a:pt x="1450" y="681"/>
                </a:lnTo>
                <a:lnTo>
                  <a:pt x="1450" y="663"/>
                </a:lnTo>
                <a:lnTo>
                  <a:pt x="1450" y="645"/>
                </a:lnTo>
                <a:lnTo>
                  <a:pt x="1451" y="629"/>
                </a:lnTo>
                <a:lnTo>
                  <a:pt x="1452" y="621"/>
                </a:lnTo>
                <a:lnTo>
                  <a:pt x="1454" y="613"/>
                </a:lnTo>
                <a:lnTo>
                  <a:pt x="1457" y="599"/>
                </a:lnTo>
                <a:lnTo>
                  <a:pt x="1461" y="587"/>
                </a:lnTo>
                <a:lnTo>
                  <a:pt x="1465" y="575"/>
                </a:lnTo>
                <a:lnTo>
                  <a:pt x="1471" y="565"/>
                </a:lnTo>
                <a:lnTo>
                  <a:pt x="1477" y="557"/>
                </a:lnTo>
                <a:lnTo>
                  <a:pt x="1480" y="553"/>
                </a:lnTo>
                <a:lnTo>
                  <a:pt x="1484" y="549"/>
                </a:lnTo>
                <a:lnTo>
                  <a:pt x="1491" y="545"/>
                </a:lnTo>
                <a:lnTo>
                  <a:pt x="1495" y="543"/>
                </a:lnTo>
                <a:lnTo>
                  <a:pt x="1499" y="543"/>
                </a:lnTo>
                <a:lnTo>
                  <a:pt x="1508" y="541"/>
                </a:lnTo>
                <a:lnTo>
                  <a:pt x="1516" y="543"/>
                </a:lnTo>
                <a:lnTo>
                  <a:pt x="1520" y="543"/>
                </a:lnTo>
                <a:lnTo>
                  <a:pt x="1524" y="545"/>
                </a:lnTo>
                <a:lnTo>
                  <a:pt x="1532" y="549"/>
                </a:lnTo>
                <a:lnTo>
                  <a:pt x="1539" y="557"/>
                </a:lnTo>
                <a:lnTo>
                  <a:pt x="1545" y="565"/>
                </a:lnTo>
                <a:lnTo>
                  <a:pt x="1550" y="575"/>
                </a:lnTo>
                <a:lnTo>
                  <a:pt x="1555" y="587"/>
                </a:lnTo>
                <a:lnTo>
                  <a:pt x="1559" y="599"/>
                </a:lnTo>
                <a:lnTo>
                  <a:pt x="1560" y="607"/>
                </a:lnTo>
                <a:lnTo>
                  <a:pt x="1562" y="613"/>
                </a:lnTo>
                <a:lnTo>
                  <a:pt x="1564" y="629"/>
                </a:lnTo>
                <a:lnTo>
                  <a:pt x="1565" y="645"/>
                </a:lnTo>
                <a:lnTo>
                  <a:pt x="1566" y="663"/>
                </a:lnTo>
                <a:lnTo>
                  <a:pt x="1565" y="681"/>
                </a:lnTo>
                <a:lnTo>
                  <a:pt x="1564" y="697"/>
                </a:lnTo>
                <a:lnTo>
                  <a:pt x="1563" y="705"/>
                </a:lnTo>
                <a:lnTo>
                  <a:pt x="1562" y="713"/>
                </a:lnTo>
                <a:lnTo>
                  <a:pt x="1559" y="727"/>
                </a:lnTo>
                <a:lnTo>
                  <a:pt x="1555" y="739"/>
                </a:lnTo>
                <a:lnTo>
                  <a:pt x="1550" y="751"/>
                </a:lnTo>
                <a:lnTo>
                  <a:pt x="1545" y="761"/>
                </a:lnTo>
                <a:lnTo>
                  <a:pt x="1539" y="769"/>
                </a:lnTo>
                <a:lnTo>
                  <a:pt x="1535" y="773"/>
                </a:lnTo>
                <a:lnTo>
                  <a:pt x="1532" y="775"/>
                </a:lnTo>
                <a:lnTo>
                  <a:pt x="1524" y="781"/>
                </a:lnTo>
                <a:lnTo>
                  <a:pt x="1520" y="783"/>
                </a:lnTo>
                <a:lnTo>
                  <a:pt x="1516" y="783"/>
                </a:lnTo>
                <a:lnTo>
                  <a:pt x="1508" y="785"/>
                </a:lnTo>
                <a:close/>
                <a:moveTo>
                  <a:pt x="1508" y="733"/>
                </a:moveTo>
                <a:lnTo>
                  <a:pt x="1513" y="733"/>
                </a:lnTo>
                <a:lnTo>
                  <a:pt x="1516" y="731"/>
                </a:lnTo>
                <a:lnTo>
                  <a:pt x="1518" y="729"/>
                </a:lnTo>
                <a:lnTo>
                  <a:pt x="1521" y="727"/>
                </a:lnTo>
                <a:lnTo>
                  <a:pt x="1523" y="723"/>
                </a:lnTo>
                <a:lnTo>
                  <a:pt x="1524" y="719"/>
                </a:lnTo>
                <a:lnTo>
                  <a:pt x="1526" y="713"/>
                </a:lnTo>
                <a:lnTo>
                  <a:pt x="1529" y="703"/>
                </a:lnTo>
                <a:lnTo>
                  <a:pt x="1531" y="691"/>
                </a:lnTo>
                <a:lnTo>
                  <a:pt x="1532" y="677"/>
                </a:lnTo>
                <a:lnTo>
                  <a:pt x="1532" y="663"/>
                </a:lnTo>
                <a:lnTo>
                  <a:pt x="1532" y="647"/>
                </a:lnTo>
                <a:lnTo>
                  <a:pt x="1531" y="635"/>
                </a:lnTo>
                <a:lnTo>
                  <a:pt x="1529" y="623"/>
                </a:lnTo>
                <a:lnTo>
                  <a:pt x="1526" y="611"/>
                </a:lnTo>
                <a:lnTo>
                  <a:pt x="1524" y="607"/>
                </a:lnTo>
                <a:lnTo>
                  <a:pt x="1523" y="603"/>
                </a:lnTo>
                <a:lnTo>
                  <a:pt x="1518" y="597"/>
                </a:lnTo>
                <a:lnTo>
                  <a:pt x="1513" y="593"/>
                </a:lnTo>
                <a:lnTo>
                  <a:pt x="1508" y="591"/>
                </a:lnTo>
                <a:lnTo>
                  <a:pt x="1502" y="593"/>
                </a:lnTo>
                <a:lnTo>
                  <a:pt x="1499" y="593"/>
                </a:lnTo>
                <a:lnTo>
                  <a:pt x="1497" y="597"/>
                </a:lnTo>
                <a:lnTo>
                  <a:pt x="1495" y="599"/>
                </a:lnTo>
                <a:lnTo>
                  <a:pt x="1493" y="603"/>
                </a:lnTo>
                <a:lnTo>
                  <a:pt x="1491" y="607"/>
                </a:lnTo>
                <a:lnTo>
                  <a:pt x="1489" y="611"/>
                </a:lnTo>
                <a:lnTo>
                  <a:pt x="1486" y="623"/>
                </a:lnTo>
                <a:lnTo>
                  <a:pt x="1484" y="635"/>
                </a:lnTo>
                <a:lnTo>
                  <a:pt x="1483" y="647"/>
                </a:lnTo>
                <a:lnTo>
                  <a:pt x="1483" y="663"/>
                </a:lnTo>
                <a:lnTo>
                  <a:pt x="1483" y="677"/>
                </a:lnTo>
                <a:lnTo>
                  <a:pt x="1484" y="691"/>
                </a:lnTo>
                <a:lnTo>
                  <a:pt x="1486" y="703"/>
                </a:lnTo>
                <a:lnTo>
                  <a:pt x="1489" y="713"/>
                </a:lnTo>
                <a:lnTo>
                  <a:pt x="1490" y="717"/>
                </a:lnTo>
                <a:lnTo>
                  <a:pt x="1491" y="719"/>
                </a:lnTo>
                <a:lnTo>
                  <a:pt x="1493" y="723"/>
                </a:lnTo>
                <a:lnTo>
                  <a:pt x="1497" y="729"/>
                </a:lnTo>
                <a:lnTo>
                  <a:pt x="1502" y="733"/>
                </a:lnTo>
                <a:lnTo>
                  <a:pt x="1508" y="733"/>
                </a:lnTo>
                <a:close/>
                <a:moveTo>
                  <a:pt x="1640" y="785"/>
                </a:moveTo>
                <a:lnTo>
                  <a:pt x="1631" y="783"/>
                </a:lnTo>
                <a:lnTo>
                  <a:pt x="1627" y="783"/>
                </a:lnTo>
                <a:lnTo>
                  <a:pt x="1623" y="781"/>
                </a:lnTo>
                <a:lnTo>
                  <a:pt x="1616" y="775"/>
                </a:lnTo>
                <a:lnTo>
                  <a:pt x="1609" y="769"/>
                </a:lnTo>
                <a:lnTo>
                  <a:pt x="1603" y="761"/>
                </a:lnTo>
                <a:lnTo>
                  <a:pt x="1598" y="751"/>
                </a:lnTo>
                <a:lnTo>
                  <a:pt x="1593" y="739"/>
                </a:lnTo>
                <a:lnTo>
                  <a:pt x="1589" y="727"/>
                </a:lnTo>
                <a:lnTo>
                  <a:pt x="1586" y="713"/>
                </a:lnTo>
                <a:lnTo>
                  <a:pt x="1584" y="697"/>
                </a:lnTo>
                <a:lnTo>
                  <a:pt x="1582" y="681"/>
                </a:lnTo>
                <a:lnTo>
                  <a:pt x="1582" y="663"/>
                </a:lnTo>
                <a:lnTo>
                  <a:pt x="1582" y="645"/>
                </a:lnTo>
                <a:lnTo>
                  <a:pt x="1584" y="629"/>
                </a:lnTo>
                <a:lnTo>
                  <a:pt x="1585" y="621"/>
                </a:lnTo>
                <a:lnTo>
                  <a:pt x="1586" y="613"/>
                </a:lnTo>
                <a:lnTo>
                  <a:pt x="1589" y="599"/>
                </a:lnTo>
                <a:lnTo>
                  <a:pt x="1593" y="587"/>
                </a:lnTo>
                <a:lnTo>
                  <a:pt x="1598" y="575"/>
                </a:lnTo>
                <a:lnTo>
                  <a:pt x="1603" y="565"/>
                </a:lnTo>
                <a:lnTo>
                  <a:pt x="1609" y="557"/>
                </a:lnTo>
                <a:lnTo>
                  <a:pt x="1613" y="553"/>
                </a:lnTo>
                <a:lnTo>
                  <a:pt x="1616" y="549"/>
                </a:lnTo>
                <a:lnTo>
                  <a:pt x="1623" y="545"/>
                </a:lnTo>
                <a:lnTo>
                  <a:pt x="1627" y="543"/>
                </a:lnTo>
                <a:lnTo>
                  <a:pt x="1631" y="543"/>
                </a:lnTo>
                <a:lnTo>
                  <a:pt x="1640" y="541"/>
                </a:lnTo>
                <a:lnTo>
                  <a:pt x="1649" y="543"/>
                </a:lnTo>
                <a:lnTo>
                  <a:pt x="1653" y="543"/>
                </a:lnTo>
                <a:lnTo>
                  <a:pt x="1657" y="545"/>
                </a:lnTo>
                <a:lnTo>
                  <a:pt x="1664" y="549"/>
                </a:lnTo>
                <a:lnTo>
                  <a:pt x="1671" y="557"/>
                </a:lnTo>
                <a:lnTo>
                  <a:pt x="1678" y="565"/>
                </a:lnTo>
                <a:lnTo>
                  <a:pt x="1683" y="575"/>
                </a:lnTo>
                <a:lnTo>
                  <a:pt x="1688" y="587"/>
                </a:lnTo>
                <a:lnTo>
                  <a:pt x="1692" y="599"/>
                </a:lnTo>
                <a:lnTo>
                  <a:pt x="1694" y="607"/>
                </a:lnTo>
                <a:lnTo>
                  <a:pt x="1695" y="613"/>
                </a:lnTo>
                <a:lnTo>
                  <a:pt x="1697" y="629"/>
                </a:lnTo>
                <a:lnTo>
                  <a:pt x="1699" y="645"/>
                </a:lnTo>
                <a:lnTo>
                  <a:pt x="1699" y="663"/>
                </a:lnTo>
                <a:lnTo>
                  <a:pt x="1699" y="681"/>
                </a:lnTo>
                <a:lnTo>
                  <a:pt x="1697" y="697"/>
                </a:lnTo>
                <a:lnTo>
                  <a:pt x="1696" y="705"/>
                </a:lnTo>
                <a:lnTo>
                  <a:pt x="1695" y="713"/>
                </a:lnTo>
                <a:lnTo>
                  <a:pt x="1692" y="727"/>
                </a:lnTo>
                <a:lnTo>
                  <a:pt x="1688" y="739"/>
                </a:lnTo>
                <a:lnTo>
                  <a:pt x="1683" y="751"/>
                </a:lnTo>
                <a:lnTo>
                  <a:pt x="1678" y="761"/>
                </a:lnTo>
                <a:lnTo>
                  <a:pt x="1671" y="769"/>
                </a:lnTo>
                <a:lnTo>
                  <a:pt x="1668" y="773"/>
                </a:lnTo>
                <a:lnTo>
                  <a:pt x="1664" y="775"/>
                </a:lnTo>
                <a:lnTo>
                  <a:pt x="1657" y="781"/>
                </a:lnTo>
                <a:lnTo>
                  <a:pt x="1653" y="783"/>
                </a:lnTo>
                <a:lnTo>
                  <a:pt x="1649" y="783"/>
                </a:lnTo>
                <a:lnTo>
                  <a:pt x="1640" y="785"/>
                </a:lnTo>
                <a:close/>
                <a:moveTo>
                  <a:pt x="1640" y="733"/>
                </a:moveTo>
                <a:lnTo>
                  <a:pt x="1646" y="733"/>
                </a:lnTo>
                <a:lnTo>
                  <a:pt x="1648" y="731"/>
                </a:lnTo>
                <a:lnTo>
                  <a:pt x="1651" y="729"/>
                </a:lnTo>
                <a:lnTo>
                  <a:pt x="1653" y="727"/>
                </a:lnTo>
                <a:lnTo>
                  <a:pt x="1655" y="723"/>
                </a:lnTo>
                <a:lnTo>
                  <a:pt x="1657" y="719"/>
                </a:lnTo>
                <a:lnTo>
                  <a:pt x="1659" y="713"/>
                </a:lnTo>
                <a:lnTo>
                  <a:pt x="1661" y="703"/>
                </a:lnTo>
                <a:lnTo>
                  <a:pt x="1663" y="691"/>
                </a:lnTo>
                <a:lnTo>
                  <a:pt x="1664" y="677"/>
                </a:lnTo>
                <a:lnTo>
                  <a:pt x="1665" y="663"/>
                </a:lnTo>
                <a:lnTo>
                  <a:pt x="1664" y="647"/>
                </a:lnTo>
                <a:lnTo>
                  <a:pt x="1663" y="635"/>
                </a:lnTo>
                <a:lnTo>
                  <a:pt x="1661" y="623"/>
                </a:lnTo>
                <a:lnTo>
                  <a:pt x="1659" y="611"/>
                </a:lnTo>
                <a:lnTo>
                  <a:pt x="1657" y="607"/>
                </a:lnTo>
                <a:lnTo>
                  <a:pt x="1655" y="603"/>
                </a:lnTo>
                <a:lnTo>
                  <a:pt x="1651" y="597"/>
                </a:lnTo>
                <a:lnTo>
                  <a:pt x="1646" y="593"/>
                </a:lnTo>
                <a:lnTo>
                  <a:pt x="1640" y="591"/>
                </a:lnTo>
                <a:lnTo>
                  <a:pt x="1634" y="593"/>
                </a:lnTo>
                <a:lnTo>
                  <a:pt x="1632" y="593"/>
                </a:lnTo>
                <a:lnTo>
                  <a:pt x="1629" y="597"/>
                </a:lnTo>
                <a:lnTo>
                  <a:pt x="1627" y="599"/>
                </a:lnTo>
                <a:lnTo>
                  <a:pt x="1625" y="603"/>
                </a:lnTo>
                <a:lnTo>
                  <a:pt x="1623" y="607"/>
                </a:lnTo>
                <a:lnTo>
                  <a:pt x="1622" y="611"/>
                </a:lnTo>
                <a:lnTo>
                  <a:pt x="1619" y="623"/>
                </a:lnTo>
                <a:lnTo>
                  <a:pt x="1617" y="635"/>
                </a:lnTo>
                <a:lnTo>
                  <a:pt x="1616" y="647"/>
                </a:lnTo>
                <a:lnTo>
                  <a:pt x="1615" y="663"/>
                </a:lnTo>
                <a:lnTo>
                  <a:pt x="1616" y="677"/>
                </a:lnTo>
                <a:lnTo>
                  <a:pt x="1617" y="691"/>
                </a:lnTo>
                <a:lnTo>
                  <a:pt x="1619" y="703"/>
                </a:lnTo>
                <a:lnTo>
                  <a:pt x="1622" y="713"/>
                </a:lnTo>
                <a:lnTo>
                  <a:pt x="1622" y="717"/>
                </a:lnTo>
                <a:lnTo>
                  <a:pt x="1623" y="719"/>
                </a:lnTo>
                <a:lnTo>
                  <a:pt x="1625" y="723"/>
                </a:lnTo>
                <a:lnTo>
                  <a:pt x="1629" y="729"/>
                </a:lnTo>
                <a:lnTo>
                  <a:pt x="1634" y="733"/>
                </a:lnTo>
                <a:lnTo>
                  <a:pt x="1640" y="733"/>
                </a:lnTo>
                <a:close/>
                <a:moveTo>
                  <a:pt x="1754" y="779"/>
                </a:moveTo>
                <a:lnTo>
                  <a:pt x="1721" y="779"/>
                </a:lnTo>
                <a:lnTo>
                  <a:pt x="1721" y="465"/>
                </a:lnTo>
                <a:lnTo>
                  <a:pt x="1754" y="465"/>
                </a:lnTo>
                <a:lnTo>
                  <a:pt x="1754" y="779"/>
                </a:lnTo>
                <a:close/>
                <a:moveTo>
                  <a:pt x="1883" y="785"/>
                </a:moveTo>
                <a:lnTo>
                  <a:pt x="1875" y="783"/>
                </a:lnTo>
                <a:lnTo>
                  <a:pt x="1871" y="783"/>
                </a:lnTo>
                <a:lnTo>
                  <a:pt x="1867" y="781"/>
                </a:lnTo>
                <a:lnTo>
                  <a:pt x="1859" y="775"/>
                </a:lnTo>
                <a:lnTo>
                  <a:pt x="1852" y="769"/>
                </a:lnTo>
                <a:lnTo>
                  <a:pt x="1846" y="761"/>
                </a:lnTo>
                <a:lnTo>
                  <a:pt x="1841" y="751"/>
                </a:lnTo>
                <a:lnTo>
                  <a:pt x="1836" y="739"/>
                </a:lnTo>
                <a:lnTo>
                  <a:pt x="1832" y="727"/>
                </a:lnTo>
                <a:lnTo>
                  <a:pt x="1829" y="713"/>
                </a:lnTo>
                <a:lnTo>
                  <a:pt x="1827" y="697"/>
                </a:lnTo>
                <a:lnTo>
                  <a:pt x="1826" y="681"/>
                </a:lnTo>
                <a:lnTo>
                  <a:pt x="1825" y="663"/>
                </a:lnTo>
                <a:lnTo>
                  <a:pt x="1826" y="645"/>
                </a:lnTo>
                <a:lnTo>
                  <a:pt x="1827" y="629"/>
                </a:lnTo>
                <a:lnTo>
                  <a:pt x="1828" y="621"/>
                </a:lnTo>
                <a:lnTo>
                  <a:pt x="1829" y="613"/>
                </a:lnTo>
                <a:lnTo>
                  <a:pt x="1832" y="599"/>
                </a:lnTo>
                <a:lnTo>
                  <a:pt x="1836" y="587"/>
                </a:lnTo>
                <a:lnTo>
                  <a:pt x="1841" y="575"/>
                </a:lnTo>
                <a:lnTo>
                  <a:pt x="1846" y="565"/>
                </a:lnTo>
                <a:lnTo>
                  <a:pt x="1852" y="557"/>
                </a:lnTo>
                <a:lnTo>
                  <a:pt x="1856" y="553"/>
                </a:lnTo>
                <a:lnTo>
                  <a:pt x="1859" y="549"/>
                </a:lnTo>
                <a:lnTo>
                  <a:pt x="1867" y="545"/>
                </a:lnTo>
                <a:lnTo>
                  <a:pt x="1871" y="543"/>
                </a:lnTo>
                <a:lnTo>
                  <a:pt x="1875" y="543"/>
                </a:lnTo>
                <a:lnTo>
                  <a:pt x="1883" y="541"/>
                </a:lnTo>
                <a:lnTo>
                  <a:pt x="1892" y="543"/>
                </a:lnTo>
                <a:lnTo>
                  <a:pt x="1896" y="543"/>
                </a:lnTo>
                <a:lnTo>
                  <a:pt x="1900" y="545"/>
                </a:lnTo>
                <a:lnTo>
                  <a:pt x="1907" y="549"/>
                </a:lnTo>
                <a:lnTo>
                  <a:pt x="1914" y="557"/>
                </a:lnTo>
                <a:lnTo>
                  <a:pt x="1920" y="565"/>
                </a:lnTo>
                <a:lnTo>
                  <a:pt x="1926" y="575"/>
                </a:lnTo>
                <a:lnTo>
                  <a:pt x="1930" y="587"/>
                </a:lnTo>
                <a:lnTo>
                  <a:pt x="1934" y="599"/>
                </a:lnTo>
                <a:lnTo>
                  <a:pt x="1936" y="607"/>
                </a:lnTo>
                <a:lnTo>
                  <a:pt x="1937" y="613"/>
                </a:lnTo>
                <a:lnTo>
                  <a:pt x="1939" y="629"/>
                </a:lnTo>
                <a:lnTo>
                  <a:pt x="1941" y="645"/>
                </a:lnTo>
                <a:lnTo>
                  <a:pt x="1941" y="663"/>
                </a:lnTo>
                <a:lnTo>
                  <a:pt x="1941" y="681"/>
                </a:lnTo>
                <a:lnTo>
                  <a:pt x="1939" y="697"/>
                </a:lnTo>
                <a:lnTo>
                  <a:pt x="1938" y="705"/>
                </a:lnTo>
                <a:lnTo>
                  <a:pt x="1937" y="713"/>
                </a:lnTo>
                <a:lnTo>
                  <a:pt x="1934" y="727"/>
                </a:lnTo>
                <a:lnTo>
                  <a:pt x="1930" y="739"/>
                </a:lnTo>
                <a:lnTo>
                  <a:pt x="1926" y="751"/>
                </a:lnTo>
                <a:lnTo>
                  <a:pt x="1920" y="761"/>
                </a:lnTo>
                <a:lnTo>
                  <a:pt x="1914" y="769"/>
                </a:lnTo>
                <a:lnTo>
                  <a:pt x="1911" y="773"/>
                </a:lnTo>
                <a:lnTo>
                  <a:pt x="1907" y="775"/>
                </a:lnTo>
                <a:lnTo>
                  <a:pt x="1900" y="781"/>
                </a:lnTo>
                <a:lnTo>
                  <a:pt x="1896" y="783"/>
                </a:lnTo>
                <a:lnTo>
                  <a:pt x="1892" y="783"/>
                </a:lnTo>
                <a:lnTo>
                  <a:pt x="1883" y="785"/>
                </a:lnTo>
                <a:close/>
                <a:moveTo>
                  <a:pt x="1883" y="733"/>
                </a:moveTo>
                <a:lnTo>
                  <a:pt x="1889" y="733"/>
                </a:lnTo>
                <a:lnTo>
                  <a:pt x="1892" y="731"/>
                </a:lnTo>
                <a:lnTo>
                  <a:pt x="1894" y="729"/>
                </a:lnTo>
                <a:lnTo>
                  <a:pt x="1896" y="727"/>
                </a:lnTo>
                <a:lnTo>
                  <a:pt x="1898" y="723"/>
                </a:lnTo>
                <a:lnTo>
                  <a:pt x="1900" y="719"/>
                </a:lnTo>
                <a:lnTo>
                  <a:pt x="1902" y="713"/>
                </a:lnTo>
                <a:lnTo>
                  <a:pt x="1905" y="703"/>
                </a:lnTo>
                <a:lnTo>
                  <a:pt x="1906" y="691"/>
                </a:lnTo>
                <a:lnTo>
                  <a:pt x="1908" y="677"/>
                </a:lnTo>
                <a:lnTo>
                  <a:pt x="1908" y="663"/>
                </a:lnTo>
                <a:lnTo>
                  <a:pt x="1908" y="647"/>
                </a:lnTo>
                <a:lnTo>
                  <a:pt x="1906" y="635"/>
                </a:lnTo>
                <a:lnTo>
                  <a:pt x="1905" y="623"/>
                </a:lnTo>
                <a:lnTo>
                  <a:pt x="1902" y="611"/>
                </a:lnTo>
                <a:lnTo>
                  <a:pt x="1900" y="607"/>
                </a:lnTo>
                <a:lnTo>
                  <a:pt x="1898" y="603"/>
                </a:lnTo>
                <a:lnTo>
                  <a:pt x="1894" y="597"/>
                </a:lnTo>
                <a:lnTo>
                  <a:pt x="1889" y="593"/>
                </a:lnTo>
                <a:lnTo>
                  <a:pt x="1883" y="591"/>
                </a:lnTo>
                <a:lnTo>
                  <a:pt x="1878" y="593"/>
                </a:lnTo>
                <a:lnTo>
                  <a:pt x="1875" y="593"/>
                </a:lnTo>
                <a:lnTo>
                  <a:pt x="1873" y="597"/>
                </a:lnTo>
                <a:lnTo>
                  <a:pt x="1870" y="599"/>
                </a:lnTo>
                <a:lnTo>
                  <a:pt x="1868" y="603"/>
                </a:lnTo>
                <a:lnTo>
                  <a:pt x="1866" y="607"/>
                </a:lnTo>
                <a:lnTo>
                  <a:pt x="1865" y="611"/>
                </a:lnTo>
                <a:lnTo>
                  <a:pt x="1862" y="623"/>
                </a:lnTo>
                <a:lnTo>
                  <a:pt x="1860" y="635"/>
                </a:lnTo>
                <a:lnTo>
                  <a:pt x="1859" y="647"/>
                </a:lnTo>
                <a:lnTo>
                  <a:pt x="1858" y="663"/>
                </a:lnTo>
                <a:lnTo>
                  <a:pt x="1859" y="677"/>
                </a:lnTo>
                <a:lnTo>
                  <a:pt x="1860" y="691"/>
                </a:lnTo>
                <a:lnTo>
                  <a:pt x="1862" y="703"/>
                </a:lnTo>
                <a:lnTo>
                  <a:pt x="1865" y="713"/>
                </a:lnTo>
                <a:lnTo>
                  <a:pt x="1866" y="717"/>
                </a:lnTo>
                <a:lnTo>
                  <a:pt x="1866" y="719"/>
                </a:lnTo>
                <a:lnTo>
                  <a:pt x="1868" y="723"/>
                </a:lnTo>
                <a:lnTo>
                  <a:pt x="1873" y="729"/>
                </a:lnTo>
                <a:lnTo>
                  <a:pt x="1878" y="733"/>
                </a:lnTo>
                <a:lnTo>
                  <a:pt x="1883" y="733"/>
                </a:lnTo>
                <a:close/>
                <a:moveTo>
                  <a:pt x="2024" y="545"/>
                </a:moveTo>
                <a:lnTo>
                  <a:pt x="2024" y="593"/>
                </a:lnTo>
                <a:lnTo>
                  <a:pt x="2001" y="593"/>
                </a:lnTo>
                <a:lnTo>
                  <a:pt x="2001" y="779"/>
                </a:lnTo>
                <a:lnTo>
                  <a:pt x="1968" y="779"/>
                </a:lnTo>
                <a:lnTo>
                  <a:pt x="1968" y="593"/>
                </a:lnTo>
                <a:lnTo>
                  <a:pt x="1952" y="593"/>
                </a:lnTo>
                <a:lnTo>
                  <a:pt x="1952" y="545"/>
                </a:lnTo>
                <a:lnTo>
                  <a:pt x="1968" y="545"/>
                </a:lnTo>
                <a:lnTo>
                  <a:pt x="1968" y="527"/>
                </a:lnTo>
                <a:lnTo>
                  <a:pt x="1969" y="517"/>
                </a:lnTo>
                <a:lnTo>
                  <a:pt x="1969" y="509"/>
                </a:lnTo>
                <a:lnTo>
                  <a:pt x="1971" y="493"/>
                </a:lnTo>
                <a:lnTo>
                  <a:pt x="1973" y="487"/>
                </a:lnTo>
                <a:lnTo>
                  <a:pt x="1975" y="481"/>
                </a:lnTo>
                <a:lnTo>
                  <a:pt x="1977" y="475"/>
                </a:lnTo>
                <a:lnTo>
                  <a:pt x="1979" y="469"/>
                </a:lnTo>
                <a:lnTo>
                  <a:pt x="1985" y="461"/>
                </a:lnTo>
                <a:lnTo>
                  <a:pt x="1987" y="459"/>
                </a:lnTo>
                <a:lnTo>
                  <a:pt x="1988" y="459"/>
                </a:lnTo>
                <a:lnTo>
                  <a:pt x="1992" y="455"/>
                </a:lnTo>
                <a:lnTo>
                  <a:pt x="1999" y="453"/>
                </a:lnTo>
                <a:lnTo>
                  <a:pt x="2003" y="451"/>
                </a:lnTo>
                <a:lnTo>
                  <a:pt x="2007" y="451"/>
                </a:lnTo>
                <a:lnTo>
                  <a:pt x="2014" y="451"/>
                </a:lnTo>
                <a:lnTo>
                  <a:pt x="2021" y="453"/>
                </a:lnTo>
                <a:lnTo>
                  <a:pt x="2030" y="457"/>
                </a:lnTo>
                <a:lnTo>
                  <a:pt x="2024" y="507"/>
                </a:lnTo>
                <a:lnTo>
                  <a:pt x="2020" y="505"/>
                </a:lnTo>
                <a:lnTo>
                  <a:pt x="2014" y="503"/>
                </a:lnTo>
                <a:lnTo>
                  <a:pt x="2010" y="503"/>
                </a:lnTo>
                <a:lnTo>
                  <a:pt x="2008" y="505"/>
                </a:lnTo>
                <a:lnTo>
                  <a:pt x="2005" y="507"/>
                </a:lnTo>
                <a:lnTo>
                  <a:pt x="2004" y="509"/>
                </a:lnTo>
                <a:lnTo>
                  <a:pt x="2003" y="513"/>
                </a:lnTo>
                <a:lnTo>
                  <a:pt x="2002" y="517"/>
                </a:lnTo>
                <a:lnTo>
                  <a:pt x="2001" y="523"/>
                </a:lnTo>
                <a:lnTo>
                  <a:pt x="2001" y="529"/>
                </a:lnTo>
                <a:lnTo>
                  <a:pt x="2001" y="545"/>
                </a:lnTo>
                <a:lnTo>
                  <a:pt x="2024" y="545"/>
                </a:lnTo>
                <a:close/>
                <a:moveTo>
                  <a:pt x="2095" y="779"/>
                </a:moveTo>
                <a:lnTo>
                  <a:pt x="2095" y="465"/>
                </a:lnTo>
                <a:lnTo>
                  <a:pt x="2202" y="465"/>
                </a:lnTo>
                <a:lnTo>
                  <a:pt x="2202" y="521"/>
                </a:lnTo>
                <a:lnTo>
                  <a:pt x="2128" y="521"/>
                </a:lnTo>
                <a:lnTo>
                  <a:pt x="2128" y="595"/>
                </a:lnTo>
                <a:lnTo>
                  <a:pt x="2196" y="595"/>
                </a:lnTo>
                <a:lnTo>
                  <a:pt x="2196" y="651"/>
                </a:lnTo>
                <a:lnTo>
                  <a:pt x="2128" y="651"/>
                </a:lnTo>
                <a:lnTo>
                  <a:pt x="2128" y="725"/>
                </a:lnTo>
                <a:lnTo>
                  <a:pt x="2202" y="725"/>
                </a:lnTo>
                <a:lnTo>
                  <a:pt x="2202" y="779"/>
                </a:lnTo>
                <a:lnTo>
                  <a:pt x="2095" y="779"/>
                </a:lnTo>
                <a:close/>
                <a:moveTo>
                  <a:pt x="2261" y="643"/>
                </a:moveTo>
                <a:lnTo>
                  <a:pt x="2261" y="779"/>
                </a:lnTo>
                <a:lnTo>
                  <a:pt x="2228" y="779"/>
                </a:lnTo>
                <a:lnTo>
                  <a:pt x="2228" y="545"/>
                </a:lnTo>
                <a:lnTo>
                  <a:pt x="2260" y="545"/>
                </a:lnTo>
                <a:lnTo>
                  <a:pt x="2260" y="585"/>
                </a:lnTo>
                <a:lnTo>
                  <a:pt x="2263" y="577"/>
                </a:lnTo>
                <a:lnTo>
                  <a:pt x="2266" y="567"/>
                </a:lnTo>
                <a:lnTo>
                  <a:pt x="2270" y="559"/>
                </a:lnTo>
                <a:lnTo>
                  <a:pt x="2274" y="553"/>
                </a:lnTo>
                <a:lnTo>
                  <a:pt x="2279" y="549"/>
                </a:lnTo>
                <a:lnTo>
                  <a:pt x="2284" y="545"/>
                </a:lnTo>
                <a:lnTo>
                  <a:pt x="2290" y="543"/>
                </a:lnTo>
                <a:lnTo>
                  <a:pt x="2296" y="541"/>
                </a:lnTo>
                <a:lnTo>
                  <a:pt x="2305" y="543"/>
                </a:lnTo>
                <a:lnTo>
                  <a:pt x="2309" y="545"/>
                </a:lnTo>
                <a:lnTo>
                  <a:pt x="2313" y="547"/>
                </a:lnTo>
                <a:lnTo>
                  <a:pt x="2317" y="551"/>
                </a:lnTo>
                <a:lnTo>
                  <a:pt x="2320" y="555"/>
                </a:lnTo>
                <a:lnTo>
                  <a:pt x="2323" y="559"/>
                </a:lnTo>
                <a:lnTo>
                  <a:pt x="2326" y="565"/>
                </a:lnTo>
                <a:lnTo>
                  <a:pt x="2329" y="571"/>
                </a:lnTo>
                <a:lnTo>
                  <a:pt x="2331" y="577"/>
                </a:lnTo>
                <a:lnTo>
                  <a:pt x="2333" y="585"/>
                </a:lnTo>
                <a:lnTo>
                  <a:pt x="2334" y="593"/>
                </a:lnTo>
                <a:lnTo>
                  <a:pt x="2335" y="601"/>
                </a:lnTo>
                <a:lnTo>
                  <a:pt x="2336" y="611"/>
                </a:lnTo>
                <a:lnTo>
                  <a:pt x="2337" y="619"/>
                </a:lnTo>
                <a:lnTo>
                  <a:pt x="2337" y="629"/>
                </a:lnTo>
                <a:lnTo>
                  <a:pt x="2337" y="779"/>
                </a:lnTo>
                <a:lnTo>
                  <a:pt x="2304" y="779"/>
                </a:lnTo>
                <a:lnTo>
                  <a:pt x="2304" y="641"/>
                </a:lnTo>
                <a:lnTo>
                  <a:pt x="2304" y="631"/>
                </a:lnTo>
                <a:lnTo>
                  <a:pt x="2303" y="623"/>
                </a:lnTo>
                <a:lnTo>
                  <a:pt x="2301" y="615"/>
                </a:lnTo>
                <a:lnTo>
                  <a:pt x="2299" y="607"/>
                </a:lnTo>
                <a:lnTo>
                  <a:pt x="2296" y="603"/>
                </a:lnTo>
                <a:lnTo>
                  <a:pt x="2292" y="599"/>
                </a:lnTo>
                <a:lnTo>
                  <a:pt x="2288" y="597"/>
                </a:lnTo>
                <a:lnTo>
                  <a:pt x="2283" y="595"/>
                </a:lnTo>
                <a:lnTo>
                  <a:pt x="2279" y="597"/>
                </a:lnTo>
                <a:lnTo>
                  <a:pt x="2274" y="599"/>
                </a:lnTo>
                <a:lnTo>
                  <a:pt x="2271" y="603"/>
                </a:lnTo>
                <a:lnTo>
                  <a:pt x="2267" y="609"/>
                </a:lnTo>
                <a:lnTo>
                  <a:pt x="2265" y="615"/>
                </a:lnTo>
                <a:lnTo>
                  <a:pt x="2263" y="623"/>
                </a:lnTo>
                <a:lnTo>
                  <a:pt x="2262" y="633"/>
                </a:lnTo>
                <a:lnTo>
                  <a:pt x="2261" y="643"/>
                </a:lnTo>
                <a:close/>
                <a:moveTo>
                  <a:pt x="2416" y="873"/>
                </a:moveTo>
                <a:lnTo>
                  <a:pt x="2405" y="873"/>
                </a:lnTo>
                <a:lnTo>
                  <a:pt x="2395" y="869"/>
                </a:lnTo>
                <a:lnTo>
                  <a:pt x="2391" y="865"/>
                </a:lnTo>
                <a:lnTo>
                  <a:pt x="2387" y="863"/>
                </a:lnTo>
                <a:lnTo>
                  <a:pt x="2383" y="859"/>
                </a:lnTo>
                <a:lnTo>
                  <a:pt x="2379" y="855"/>
                </a:lnTo>
                <a:lnTo>
                  <a:pt x="2376" y="849"/>
                </a:lnTo>
                <a:lnTo>
                  <a:pt x="2373" y="845"/>
                </a:lnTo>
                <a:lnTo>
                  <a:pt x="2370" y="839"/>
                </a:lnTo>
                <a:lnTo>
                  <a:pt x="2368" y="833"/>
                </a:lnTo>
                <a:lnTo>
                  <a:pt x="2366" y="827"/>
                </a:lnTo>
                <a:lnTo>
                  <a:pt x="2365" y="821"/>
                </a:lnTo>
                <a:lnTo>
                  <a:pt x="2363" y="815"/>
                </a:lnTo>
                <a:lnTo>
                  <a:pt x="2363" y="807"/>
                </a:lnTo>
                <a:lnTo>
                  <a:pt x="2393" y="799"/>
                </a:lnTo>
                <a:lnTo>
                  <a:pt x="2394" y="805"/>
                </a:lnTo>
                <a:lnTo>
                  <a:pt x="2396" y="809"/>
                </a:lnTo>
                <a:lnTo>
                  <a:pt x="2398" y="815"/>
                </a:lnTo>
                <a:lnTo>
                  <a:pt x="2401" y="819"/>
                </a:lnTo>
                <a:lnTo>
                  <a:pt x="2404" y="821"/>
                </a:lnTo>
                <a:lnTo>
                  <a:pt x="2408" y="825"/>
                </a:lnTo>
                <a:lnTo>
                  <a:pt x="2412" y="825"/>
                </a:lnTo>
                <a:lnTo>
                  <a:pt x="2417" y="827"/>
                </a:lnTo>
                <a:lnTo>
                  <a:pt x="2422" y="825"/>
                </a:lnTo>
                <a:lnTo>
                  <a:pt x="2427" y="823"/>
                </a:lnTo>
                <a:lnTo>
                  <a:pt x="2431" y="821"/>
                </a:lnTo>
                <a:lnTo>
                  <a:pt x="2435" y="815"/>
                </a:lnTo>
                <a:lnTo>
                  <a:pt x="2436" y="813"/>
                </a:lnTo>
                <a:lnTo>
                  <a:pt x="2438" y="809"/>
                </a:lnTo>
                <a:lnTo>
                  <a:pt x="2440" y="803"/>
                </a:lnTo>
                <a:lnTo>
                  <a:pt x="2441" y="793"/>
                </a:lnTo>
                <a:lnTo>
                  <a:pt x="2442" y="781"/>
                </a:lnTo>
                <a:lnTo>
                  <a:pt x="2442" y="739"/>
                </a:lnTo>
                <a:lnTo>
                  <a:pt x="2439" y="745"/>
                </a:lnTo>
                <a:lnTo>
                  <a:pt x="2436" y="753"/>
                </a:lnTo>
                <a:lnTo>
                  <a:pt x="2433" y="759"/>
                </a:lnTo>
                <a:lnTo>
                  <a:pt x="2429" y="765"/>
                </a:lnTo>
                <a:lnTo>
                  <a:pt x="2425" y="769"/>
                </a:lnTo>
                <a:lnTo>
                  <a:pt x="2419" y="773"/>
                </a:lnTo>
                <a:lnTo>
                  <a:pt x="2413" y="775"/>
                </a:lnTo>
                <a:lnTo>
                  <a:pt x="2407" y="777"/>
                </a:lnTo>
                <a:lnTo>
                  <a:pt x="2400" y="775"/>
                </a:lnTo>
                <a:lnTo>
                  <a:pt x="2394" y="773"/>
                </a:lnTo>
                <a:lnTo>
                  <a:pt x="2388" y="769"/>
                </a:lnTo>
                <a:lnTo>
                  <a:pt x="2383" y="765"/>
                </a:lnTo>
                <a:lnTo>
                  <a:pt x="2378" y="757"/>
                </a:lnTo>
                <a:lnTo>
                  <a:pt x="2373" y="749"/>
                </a:lnTo>
                <a:lnTo>
                  <a:pt x="2371" y="743"/>
                </a:lnTo>
                <a:lnTo>
                  <a:pt x="2369" y="739"/>
                </a:lnTo>
                <a:lnTo>
                  <a:pt x="2365" y="727"/>
                </a:lnTo>
                <a:lnTo>
                  <a:pt x="2363" y="713"/>
                </a:lnTo>
                <a:lnTo>
                  <a:pt x="2361" y="697"/>
                </a:lnTo>
                <a:lnTo>
                  <a:pt x="2359" y="681"/>
                </a:lnTo>
                <a:lnTo>
                  <a:pt x="2359" y="661"/>
                </a:lnTo>
                <a:lnTo>
                  <a:pt x="2359" y="643"/>
                </a:lnTo>
                <a:lnTo>
                  <a:pt x="2361" y="625"/>
                </a:lnTo>
                <a:lnTo>
                  <a:pt x="2363" y="609"/>
                </a:lnTo>
                <a:lnTo>
                  <a:pt x="2366" y="595"/>
                </a:lnTo>
                <a:lnTo>
                  <a:pt x="2369" y="583"/>
                </a:lnTo>
                <a:lnTo>
                  <a:pt x="2373" y="571"/>
                </a:lnTo>
                <a:lnTo>
                  <a:pt x="2378" y="563"/>
                </a:lnTo>
                <a:lnTo>
                  <a:pt x="2380" y="559"/>
                </a:lnTo>
                <a:lnTo>
                  <a:pt x="2383" y="555"/>
                </a:lnTo>
                <a:lnTo>
                  <a:pt x="2389" y="549"/>
                </a:lnTo>
                <a:lnTo>
                  <a:pt x="2394" y="545"/>
                </a:lnTo>
                <a:lnTo>
                  <a:pt x="2400" y="543"/>
                </a:lnTo>
                <a:lnTo>
                  <a:pt x="2407" y="541"/>
                </a:lnTo>
                <a:lnTo>
                  <a:pt x="2411" y="541"/>
                </a:lnTo>
                <a:lnTo>
                  <a:pt x="2416" y="543"/>
                </a:lnTo>
                <a:lnTo>
                  <a:pt x="2420" y="545"/>
                </a:lnTo>
                <a:lnTo>
                  <a:pt x="2423" y="547"/>
                </a:lnTo>
                <a:lnTo>
                  <a:pt x="2426" y="551"/>
                </a:lnTo>
                <a:lnTo>
                  <a:pt x="2429" y="555"/>
                </a:lnTo>
                <a:lnTo>
                  <a:pt x="2432" y="559"/>
                </a:lnTo>
                <a:lnTo>
                  <a:pt x="2434" y="565"/>
                </a:lnTo>
                <a:lnTo>
                  <a:pt x="2438" y="575"/>
                </a:lnTo>
                <a:lnTo>
                  <a:pt x="2440" y="583"/>
                </a:lnTo>
                <a:lnTo>
                  <a:pt x="2442" y="545"/>
                </a:lnTo>
                <a:lnTo>
                  <a:pt x="2474" y="545"/>
                </a:lnTo>
                <a:lnTo>
                  <a:pt x="2474" y="783"/>
                </a:lnTo>
                <a:lnTo>
                  <a:pt x="2474" y="797"/>
                </a:lnTo>
                <a:lnTo>
                  <a:pt x="2473" y="803"/>
                </a:lnTo>
                <a:lnTo>
                  <a:pt x="2472" y="809"/>
                </a:lnTo>
                <a:lnTo>
                  <a:pt x="2470" y="821"/>
                </a:lnTo>
                <a:lnTo>
                  <a:pt x="2467" y="833"/>
                </a:lnTo>
                <a:lnTo>
                  <a:pt x="2463" y="843"/>
                </a:lnTo>
                <a:lnTo>
                  <a:pt x="2458" y="851"/>
                </a:lnTo>
                <a:lnTo>
                  <a:pt x="2452" y="857"/>
                </a:lnTo>
                <a:lnTo>
                  <a:pt x="2446" y="863"/>
                </a:lnTo>
                <a:lnTo>
                  <a:pt x="2440" y="867"/>
                </a:lnTo>
                <a:lnTo>
                  <a:pt x="2436" y="869"/>
                </a:lnTo>
                <a:lnTo>
                  <a:pt x="2432" y="871"/>
                </a:lnTo>
                <a:lnTo>
                  <a:pt x="2425" y="873"/>
                </a:lnTo>
                <a:lnTo>
                  <a:pt x="2416" y="873"/>
                </a:lnTo>
                <a:close/>
                <a:moveTo>
                  <a:pt x="2417" y="727"/>
                </a:moveTo>
                <a:lnTo>
                  <a:pt x="2423" y="727"/>
                </a:lnTo>
                <a:lnTo>
                  <a:pt x="2425" y="725"/>
                </a:lnTo>
                <a:lnTo>
                  <a:pt x="2428" y="723"/>
                </a:lnTo>
                <a:lnTo>
                  <a:pt x="2432" y="717"/>
                </a:lnTo>
                <a:lnTo>
                  <a:pt x="2434" y="715"/>
                </a:lnTo>
                <a:lnTo>
                  <a:pt x="2435" y="711"/>
                </a:lnTo>
                <a:lnTo>
                  <a:pt x="2438" y="701"/>
                </a:lnTo>
                <a:lnTo>
                  <a:pt x="2440" y="689"/>
                </a:lnTo>
                <a:lnTo>
                  <a:pt x="2441" y="677"/>
                </a:lnTo>
                <a:lnTo>
                  <a:pt x="2442" y="661"/>
                </a:lnTo>
                <a:lnTo>
                  <a:pt x="2441" y="647"/>
                </a:lnTo>
                <a:lnTo>
                  <a:pt x="2440" y="633"/>
                </a:lnTo>
                <a:lnTo>
                  <a:pt x="2438" y="621"/>
                </a:lnTo>
                <a:lnTo>
                  <a:pt x="2435" y="611"/>
                </a:lnTo>
                <a:lnTo>
                  <a:pt x="2434" y="607"/>
                </a:lnTo>
                <a:lnTo>
                  <a:pt x="2432" y="603"/>
                </a:lnTo>
                <a:lnTo>
                  <a:pt x="2430" y="601"/>
                </a:lnTo>
                <a:lnTo>
                  <a:pt x="2428" y="597"/>
                </a:lnTo>
                <a:lnTo>
                  <a:pt x="2423" y="595"/>
                </a:lnTo>
                <a:lnTo>
                  <a:pt x="2420" y="593"/>
                </a:lnTo>
                <a:lnTo>
                  <a:pt x="2417" y="593"/>
                </a:lnTo>
                <a:lnTo>
                  <a:pt x="2411" y="595"/>
                </a:lnTo>
                <a:lnTo>
                  <a:pt x="2406" y="599"/>
                </a:lnTo>
                <a:lnTo>
                  <a:pt x="2404" y="601"/>
                </a:lnTo>
                <a:lnTo>
                  <a:pt x="2402" y="603"/>
                </a:lnTo>
                <a:lnTo>
                  <a:pt x="2400" y="607"/>
                </a:lnTo>
                <a:lnTo>
                  <a:pt x="2399" y="613"/>
                </a:lnTo>
                <a:lnTo>
                  <a:pt x="2396" y="623"/>
                </a:lnTo>
                <a:lnTo>
                  <a:pt x="2394" y="635"/>
                </a:lnTo>
                <a:lnTo>
                  <a:pt x="2393" y="647"/>
                </a:lnTo>
                <a:lnTo>
                  <a:pt x="2392" y="661"/>
                </a:lnTo>
                <a:lnTo>
                  <a:pt x="2393" y="675"/>
                </a:lnTo>
                <a:lnTo>
                  <a:pt x="2394" y="689"/>
                </a:lnTo>
                <a:lnTo>
                  <a:pt x="2396" y="701"/>
                </a:lnTo>
                <a:lnTo>
                  <a:pt x="2399" y="709"/>
                </a:lnTo>
                <a:lnTo>
                  <a:pt x="2402" y="717"/>
                </a:lnTo>
                <a:lnTo>
                  <a:pt x="2407" y="723"/>
                </a:lnTo>
                <a:lnTo>
                  <a:pt x="2411" y="727"/>
                </a:lnTo>
                <a:lnTo>
                  <a:pt x="2417" y="727"/>
                </a:lnTo>
                <a:close/>
                <a:moveTo>
                  <a:pt x="2518" y="513"/>
                </a:moveTo>
                <a:lnTo>
                  <a:pt x="2514" y="513"/>
                </a:lnTo>
                <a:lnTo>
                  <a:pt x="2511" y="511"/>
                </a:lnTo>
                <a:lnTo>
                  <a:pt x="2508" y="509"/>
                </a:lnTo>
                <a:lnTo>
                  <a:pt x="2506" y="505"/>
                </a:lnTo>
                <a:lnTo>
                  <a:pt x="2503" y="499"/>
                </a:lnTo>
                <a:lnTo>
                  <a:pt x="2502" y="493"/>
                </a:lnTo>
                <a:lnTo>
                  <a:pt x="2501" y="487"/>
                </a:lnTo>
                <a:lnTo>
                  <a:pt x="2500" y="481"/>
                </a:lnTo>
                <a:lnTo>
                  <a:pt x="2501" y="475"/>
                </a:lnTo>
                <a:lnTo>
                  <a:pt x="2502" y="469"/>
                </a:lnTo>
                <a:lnTo>
                  <a:pt x="2503" y="463"/>
                </a:lnTo>
                <a:lnTo>
                  <a:pt x="2506" y="457"/>
                </a:lnTo>
                <a:lnTo>
                  <a:pt x="2508" y="453"/>
                </a:lnTo>
                <a:lnTo>
                  <a:pt x="2511" y="451"/>
                </a:lnTo>
                <a:lnTo>
                  <a:pt x="2514" y="449"/>
                </a:lnTo>
                <a:lnTo>
                  <a:pt x="2518" y="447"/>
                </a:lnTo>
                <a:lnTo>
                  <a:pt x="2521" y="449"/>
                </a:lnTo>
                <a:lnTo>
                  <a:pt x="2525" y="451"/>
                </a:lnTo>
                <a:lnTo>
                  <a:pt x="2528" y="453"/>
                </a:lnTo>
                <a:lnTo>
                  <a:pt x="2530" y="457"/>
                </a:lnTo>
                <a:lnTo>
                  <a:pt x="2533" y="463"/>
                </a:lnTo>
                <a:lnTo>
                  <a:pt x="2534" y="469"/>
                </a:lnTo>
                <a:lnTo>
                  <a:pt x="2535" y="475"/>
                </a:lnTo>
                <a:lnTo>
                  <a:pt x="2536" y="481"/>
                </a:lnTo>
                <a:lnTo>
                  <a:pt x="2535" y="487"/>
                </a:lnTo>
                <a:lnTo>
                  <a:pt x="2534" y="493"/>
                </a:lnTo>
                <a:lnTo>
                  <a:pt x="2533" y="499"/>
                </a:lnTo>
                <a:lnTo>
                  <a:pt x="2530" y="505"/>
                </a:lnTo>
                <a:lnTo>
                  <a:pt x="2528" y="509"/>
                </a:lnTo>
                <a:lnTo>
                  <a:pt x="2525" y="511"/>
                </a:lnTo>
                <a:lnTo>
                  <a:pt x="2521" y="513"/>
                </a:lnTo>
                <a:lnTo>
                  <a:pt x="2518" y="513"/>
                </a:lnTo>
                <a:close/>
                <a:moveTo>
                  <a:pt x="2502" y="545"/>
                </a:moveTo>
                <a:lnTo>
                  <a:pt x="2534" y="545"/>
                </a:lnTo>
                <a:lnTo>
                  <a:pt x="2534" y="779"/>
                </a:lnTo>
                <a:lnTo>
                  <a:pt x="2502" y="779"/>
                </a:lnTo>
                <a:lnTo>
                  <a:pt x="2502" y="545"/>
                </a:lnTo>
                <a:close/>
                <a:moveTo>
                  <a:pt x="2594" y="643"/>
                </a:moveTo>
                <a:lnTo>
                  <a:pt x="2594" y="779"/>
                </a:lnTo>
                <a:lnTo>
                  <a:pt x="2562" y="779"/>
                </a:lnTo>
                <a:lnTo>
                  <a:pt x="2562" y="545"/>
                </a:lnTo>
                <a:lnTo>
                  <a:pt x="2593" y="545"/>
                </a:lnTo>
                <a:lnTo>
                  <a:pt x="2593" y="585"/>
                </a:lnTo>
                <a:lnTo>
                  <a:pt x="2596" y="577"/>
                </a:lnTo>
                <a:lnTo>
                  <a:pt x="2599" y="567"/>
                </a:lnTo>
                <a:lnTo>
                  <a:pt x="2603" y="559"/>
                </a:lnTo>
                <a:lnTo>
                  <a:pt x="2607" y="553"/>
                </a:lnTo>
                <a:lnTo>
                  <a:pt x="2612" y="549"/>
                </a:lnTo>
                <a:lnTo>
                  <a:pt x="2618" y="545"/>
                </a:lnTo>
                <a:lnTo>
                  <a:pt x="2623" y="543"/>
                </a:lnTo>
                <a:lnTo>
                  <a:pt x="2630" y="541"/>
                </a:lnTo>
                <a:lnTo>
                  <a:pt x="2639" y="543"/>
                </a:lnTo>
                <a:lnTo>
                  <a:pt x="2643" y="545"/>
                </a:lnTo>
                <a:lnTo>
                  <a:pt x="2647" y="547"/>
                </a:lnTo>
                <a:lnTo>
                  <a:pt x="2651" y="551"/>
                </a:lnTo>
                <a:lnTo>
                  <a:pt x="2654" y="555"/>
                </a:lnTo>
                <a:lnTo>
                  <a:pt x="2657" y="559"/>
                </a:lnTo>
                <a:lnTo>
                  <a:pt x="2660" y="565"/>
                </a:lnTo>
                <a:lnTo>
                  <a:pt x="2663" y="571"/>
                </a:lnTo>
                <a:lnTo>
                  <a:pt x="2665" y="577"/>
                </a:lnTo>
                <a:lnTo>
                  <a:pt x="2667" y="585"/>
                </a:lnTo>
                <a:lnTo>
                  <a:pt x="2669" y="593"/>
                </a:lnTo>
                <a:lnTo>
                  <a:pt x="2670" y="601"/>
                </a:lnTo>
                <a:lnTo>
                  <a:pt x="2671" y="611"/>
                </a:lnTo>
                <a:lnTo>
                  <a:pt x="2671" y="619"/>
                </a:lnTo>
                <a:lnTo>
                  <a:pt x="2671" y="629"/>
                </a:lnTo>
                <a:lnTo>
                  <a:pt x="2671" y="779"/>
                </a:lnTo>
                <a:lnTo>
                  <a:pt x="2639" y="779"/>
                </a:lnTo>
                <a:lnTo>
                  <a:pt x="2639" y="641"/>
                </a:lnTo>
                <a:lnTo>
                  <a:pt x="2638" y="631"/>
                </a:lnTo>
                <a:lnTo>
                  <a:pt x="2637" y="623"/>
                </a:lnTo>
                <a:lnTo>
                  <a:pt x="2636" y="615"/>
                </a:lnTo>
                <a:lnTo>
                  <a:pt x="2632" y="607"/>
                </a:lnTo>
                <a:lnTo>
                  <a:pt x="2629" y="603"/>
                </a:lnTo>
                <a:lnTo>
                  <a:pt x="2625" y="599"/>
                </a:lnTo>
                <a:lnTo>
                  <a:pt x="2621" y="597"/>
                </a:lnTo>
                <a:lnTo>
                  <a:pt x="2617" y="595"/>
                </a:lnTo>
                <a:lnTo>
                  <a:pt x="2612" y="597"/>
                </a:lnTo>
                <a:lnTo>
                  <a:pt x="2608" y="599"/>
                </a:lnTo>
                <a:lnTo>
                  <a:pt x="2604" y="603"/>
                </a:lnTo>
                <a:lnTo>
                  <a:pt x="2601" y="609"/>
                </a:lnTo>
                <a:lnTo>
                  <a:pt x="2598" y="615"/>
                </a:lnTo>
                <a:lnTo>
                  <a:pt x="2596" y="623"/>
                </a:lnTo>
                <a:lnTo>
                  <a:pt x="2595" y="633"/>
                </a:lnTo>
                <a:lnTo>
                  <a:pt x="2594" y="643"/>
                </a:lnTo>
                <a:close/>
                <a:moveTo>
                  <a:pt x="2751" y="785"/>
                </a:moveTo>
                <a:lnTo>
                  <a:pt x="2742" y="783"/>
                </a:lnTo>
                <a:lnTo>
                  <a:pt x="2738" y="783"/>
                </a:lnTo>
                <a:lnTo>
                  <a:pt x="2734" y="781"/>
                </a:lnTo>
                <a:lnTo>
                  <a:pt x="2727" y="777"/>
                </a:lnTo>
                <a:lnTo>
                  <a:pt x="2720" y="769"/>
                </a:lnTo>
                <a:lnTo>
                  <a:pt x="2714" y="761"/>
                </a:lnTo>
                <a:lnTo>
                  <a:pt x="2708" y="751"/>
                </a:lnTo>
                <a:lnTo>
                  <a:pt x="2704" y="741"/>
                </a:lnTo>
                <a:lnTo>
                  <a:pt x="2700" y="727"/>
                </a:lnTo>
                <a:lnTo>
                  <a:pt x="2697" y="713"/>
                </a:lnTo>
                <a:lnTo>
                  <a:pt x="2694" y="699"/>
                </a:lnTo>
                <a:lnTo>
                  <a:pt x="2693" y="681"/>
                </a:lnTo>
                <a:lnTo>
                  <a:pt x="2693" y="663"/>
                </a:lnTo>
                <a:lnTo>
                  <a:pt x="2693" y="645"/>
                </a:lnTo>
                <a:lnTo>
                  <a:pt x="2694" y="629"/>
                </a:lnTo>
                <a:lnTo>
                  <a:pt x="2695" y="621"/>
                </a:lnTo>
                <a:lnTo>
                  <a:pt x="2697" y="613"/>
                </a:lnTo>
                <a:lnTo>
                  <a:pt x="2700" y="599"/>
                </a:lnTo>
                <a:lnTo>
                  <a:pt x="2704" y="587"/>
                </a:lnTo>
                <a:lnTo>
                  <a:pt x="2708" y="575"/>
                </a:lnTo>
                <a:lnTo>
                  <a:pt x="2714" y="565"/>
                </a:lnTo>
                <a:lnTo>
                  <a:pt x="2720" y="557"/>
                </a:lnTo>
                <a:lnTo>
                  <a:pt x="2723" y="553"/>
                </a:lnTo>
                <a:lnTo>
                  <a:pt x="2726" y="549"/>
                </a:lnTo>
                <a:lnTo>
                  <a:pt x="2734" y="545"/>
                </a:lnTo>
                <a:lnTo>
                  <a:pt x="2741" y="543"/>
                </a:lnTo>
                <a:lnTo>
                  <a:pt x="2750" y="541"/>
                </a:lnTo>
                <a:lnTo>
                  <a:pt x="2757" y="543"/>
                </a:lnTo>
                <a:lnTo>
                  <a:pt x="2765" y="545"/>
                </a:lnTo>
                <a:lnTo>
                  <a:pt x="2771" y="549"/>
                </a:lnTo>
                <a:lnTo>
                  <a:pt x="2778" y="555"/>
                </a:lnTo>
                <a:lnTo>
                  <a:pt x="2784" y="561"/>
                </a:lnTo>
                <a:lnTo>
                  <a:pt x="2789" y="571"/>
                </a:lnTo>
                <a:lnTo>
                  <a:pt x="2794" y="581"/>
                </a:lnTo>
                <a:lnTo>
                  <a:pt x="2798" y="595"/>
                </a:lnTo>
                <a:lnTo>
                  <a:pt x="2801" y="609"/>
                </a:lnTo>
                <a:lnTo>
                  <a:pt x="2802" y="617"/>
                </a:lnTo>
                <a:lnTo>
                  <a:pt x="2803" y="625"/>
                </a:lnTo>
                <a:lnTo>
                  <a:pt x="2805" y="641"/>
                </a:lnTo>
                <a:lnTo>
                  <a:pt x="2805" y="661"/>
                </a:lnTo>
                <a:lnTo>
                  <a:pt x="2805" y="679"/>
                </a:lnTo>
                <a:lnTo>
                  <a:pt x="2725" y="679"/>
                </a:lnTo>
                <a:lnTo>
                  <a:pt x="2725" y="691"/>
                </a:lnTo>
                <a:lnTo>
                  <a:pt x="2727" y="703"/>
                </a:lnTo>
                <a:lnTo>
                  <a:pt x="2728" y="707"/>
                </a:lnTo>
                <a:lnTo>
                  <a:pt x="2729" y="713"/>
                </a:lnTo>
                <a:lnTo>
                  <a:pt x="2732" y="721"/>
                </a:lnTo>
                <a:lnTo>
                  <a:pt x="2734" y="725"/>
                </a:lnTo>
                <a:lnTo>
                  <a:pt x="2736" y="727"/>
                </a:lnTo>
                <a:lnTo>
                  <a:pt x="2741" y="731"/>
                </a:lnTo>
                <a:lnTo>
                  <a:pt x="2743" y="733"/>
                </a:lnTo>
                <a:lnTo>
                  <a:pt x="2746" y="735"/>
                </a:lnTo>
                <a:lnTo>
                  <a:pt x="2752" y="735"/>
                </a:lnTo>
                <a:lnTo>
                  <a:pt x="2759" y="735"/>
                </a:lnTo>
                <a:lnTo>
                  <a:pt x="2763" y="731"/>
                </a:lnTo>
                <a:lnTo>
                  <a:pt x="2766" y="729"/>
                </a:lnTo>
                <a:lnTo>
                  <a:pt x="2769" y="725"/>
                </a:lnTo>
                <a:lnTo>
                  <a:pt x="2771" y="721"/>
                </a:lnTo>
                <a:lnTo>
                  <a:pt x="2773" y="715"/>
                </a:lnTo>
                <a:lnTo>
                  <a:pt x="2774" y="709"/>
                </a:lnTo>
                <a:lnTo>
                  <a:pt x="2804" y="713"/>
                </a:lnTo>
                <a:lnTo>
                  <a:pt x="2803" y="721"/>
                </a:lnTo>
                <a:lnTo>
                  <a:pt x="2802" y="729"/>
                </a:lnTo>
                <a:lnTo>
                  <a:pt x="2800" y="735"/>
                </a:lnTo>
                <a:lnTo>
                  <a:pt x="2798" y="743"/>
                </a:lnTo>
                <a:lnTo>
                  <a:pt x="2793" y="755"/>
                </a:lnTo>
                <a:lnTo>
                  <a:pt x="2790" y="759"/>
                </a:lnTo>
                <a:lnTo>
                  <a:pt x="2787" y="765"/>
                </a:lnTo>
                <a:lnTo>
                  <a:pt x="2783" y="769"/>
                </a:lnTo>
                <a:lnTo>
                  <a:pt x="2779" y="773"/>
                </a:lnTo>
                <a:lnTo>
                  <a:pt x="2775" y="777"/>
                </a:lnTo>
                <a:lnTo>
                  <a:pt x="2771" y="779"/>
                </a:lnTo>
                <a:lnTo>
                  <a:pt x="2766" y="781"/>
                </a:lnTo>
                <a:lnTo>
                  <a:pt x="2762" y="783"/>
                </a:lnTo>
                <a:lnTo>
                  <a:pt x="2756" y="785"/>
                </a:lnTo>
                <a:lnTo>
                  <a:pt x="2751" y="785"/>
                </a:lnTo>
                <a:close/>
                <a:moveTo>
                  <a:pt x="2725" y="639"/>
                </a:moveTo>
                <a:lnTo>
                  <a:pt x="2774" y="639"/>
                </a:lnTo>
                <a:lnTo>
                  <a:pt x="2774" y="629"/>
                </a:lnTo>
                <a:lnTo>
                  <a:pt x="2773" y="619"/>
                </a:lnTo>
                <a:lnTo>
                  <a:pt x="2771" y="611"/>
                </a:lnTo>
                <a:lnTo>
                  <a:pt x="2768" y="603"/>
                </a:lnTo>
                <a:lnTo>
                  <a:pt x="2766" y="601"/>
                </a:lnTo>
                <a:lnTo>
                  <a:pt x="2764" y="597"/>
                </a:lnTo>
                <a:lnTo>
                  <a:pt x="2760" y="593"/>
                </a:lnTo>
                <a:lnTo>
                  <a:pt x="2755" y="591"/>
                </a:lnTo>
                <a:lnTo>
                  <a:pt x="2750" y="591"/>
                </a:lnTo>
                <a:lnTo>
                  <a:pt x="2745" y="591"/>
                </a:lnTo>
                <a:lnTo>
                  <a:pt x="2740" y="593"/>
                </a:lnTo>
                <a:lnTo>
                  <a:pt x="2738" y="595"/>
                </a:lnTo>
                <a:lnTo>
                  <a:pt x="2736" y="599"/>
                </a:lnTo>
                <a:lnTo>
                  <a:pt x="2732" y="605"/>
                </a:lnTo>
                <a:lnTo>
                  <a:pt x="2729" y="611"/>
                </a:lnTo>
                <a:lnTo>
                  <a:pt x="2727" y="619"/>
                </a:lnTo>
                <a:lnTo>
                  <a:pt x="2726" y="629"/>
                </a:lnTo>
                <a:lnTo>
                  <a:pt x="2725" y="639"/>
                </a:lnTo>
                <a:close/>
                <a:moveTo>
                  <a:pt x="2881" y="785"/>
                </a:moveTo>
                <a:lnTo>
                  <a:pt x="2872" y="783"/>
                </a:lnTo>
                <a:lnTo>
                  <a:pt x="2868" y="783"/>
                </a:lnTo>
                <a:lnTo>
                  <a:pt x="2864" y="781"/>
                </a:lnTo>
                <a:lnTo>
                  <a:pt x="2856" y="777"/>
                </a:lnTo>
                <a:lnTo>
                  <a:pt x="2849" y="769"/>
                </a:lnTo>
                <a:lnTo>
                  <a:pt x="2843" y="761"/>
                </a:lnTo>
                <a:lnTo>
                  <a:pt x="2838" y="751"/>
                </a:lnTo>
                <a:lnTo>
                  <a:pt x="2833" y="741"/>
                </a:lnTo>
                <a:lnTo>
                  <a:pt x="2829" y="727"/>
                </a:lnTo>
                <a:lnTo>
                  <a:pt x="2826" y="713"/>
                </a:lnTo>
                <a:lnTo>
                  <a:pt x="2824" y="699"/>
                </a:lnTo>
                <a:lnTo>
                  <a:pt x="2823" y="681"/>
                </a:lnTo>
                <a:lnTo>
                  <a:pt x="2822" y="663"/>
                </a:lnTo>
                <a:lnTo>
                  <a:pt x="2823" y="645"/>
                </a:lnTo>
                <a:lnTo>
                  <a:pt x="2824" y="629"/>
                </a:lnTo>
                <a:lnTo>
                  <a:pt x="2825" y="621"/>
                </a:lnTo>
                <a:lnTo>
                  <a:pt x="2826" y="613"/>
                </a:lnTo>
                <a:lnTo>
                  <a:pt x="2829" y="599"/>
                </a:lnTo>
                <a:lnTo>
                  <a:pt x="2833" y="587"/>
                </a:lnTo>
                <a:lnTo>
                  <a:pt x="2838" y="575"/>
                </a:lnTo>
                <a:lnTo>
                  <a:pt x="2843" y="565"/>
                </a:lnTo>
                <a:lnTo>
                  <a:pt x="2849" y="557"/>
                </a:lnTo>
                <a:lnTo>
                  <a:pt x="2852" y="553"/>
                </a:lnTo>
                <a:lnTo>
                  <a:pt x="2856" y="549"/>
                </a:lnTo>
                <a:lnTo>
                  <a:pt x="2863" y="545"/>
                </a:lnTo>
                <a:lnTo>
                  <a:pt x="2871" y="543"/>
                </a:lnTo>
                <a:lnTo>
                  <a:pt x="2879" y="541"/>
                </a:lnTo>
                <a:lnTo>
                  <a:pt x="2887" y="543"/>
                </a:lnTo>
                <a:lnTo>
                  <a:pt x="2894" y="545"/>
                </a:lnTo>
                <a:lnTo>
                  <a:pt x="2901" y="549"/>
                </a:lnTo>
                <a:lnTo>
                  <a:pt x="2907" y="555"/>
                </a:lnTo>
                <a:lnTo>
                  <a:pt x="2913" y="561"/>
                </a:lnTo>
                <a:lnTo>
                  <a:pt x="2919" y="571"/>
                </a:lnTo>
                <a:lnTo>
                  <a:pt x="2923" y="581"/>
                </a:lnTo>
                <a:lnTo>
                  <a:pt x="2927" y="595"/>
                </a:lnTo>
                <a:lnTo>
                  <a:pt x="2931" y="609"/>
                </a:lnTo>
                <a:lnTo>
                  <a:pt x="2932" y="617"/>
                </a:lnTo>
                <a:lnTo>
                  <a:pt x="2933" y="625"/>
                </a:lnTo>
                <a:lnTo>
                  <a:pt x="2934" y="641"/>
                </a:lnTo>
                <a:lnTo>
                  <a:pt x="2935" y="661"/>
                </a:lnTo>
                <a:lnTo>
                  <a:pt x="2935" y="679"/>
                </a:lnTo>
                <a:lnTo>
                  <a:pt x="2854" y="679"/>
                </a:lnTo>
                <a:lnTo>
                  <a:pt x="2855" y="691"/>
                </a:lnTo>
                <a:lnTo>
                  <a:pt x="2856" y="703"/>
                </a:lnTo>
                <a:lnTo>
                  <a:pt x="2857" y="707"/>
                </a:lnTo>
                <a:lnTo>
                  <a:pt x="2858" y="713"/>
                </a:lnTo>
                <a:lnTo>
                  <a:pt x="2862" y="721"/>
                </a:lnTo>
                <a:lnTo>
                  <a:pt x="2864" y="725"/>
                </a:lnTo>
                <a:lnTo>
                  <a:pt x="2866" y="727"/>
                </a:lnTo>
                <a:lnTo>
                  <a:pt x="2870" y="731"/>
                </a:lnTo>
                <a:lnTo>
                  <a:pt x="2873" y="733"/>
                </a:lnTo>
                <a:lnTo>
                  <a:pt x="2875" y="735"/>
                </a:lnTo>
                <a:lnTo>
                  <a:pt x="2881" y="735"/>
                </a:lnTo>
                <a:lnTo>
                  <a:pt x="2889" y="735"/>
                </a:lnTo>
                <a:lnTo>
                  <a:pt x="2892" y="731"/>
                </a:lnTo>
                <a:lnTo>
                  <a:pt x="2895" y="729"/>
                </a:lnTo>
                <a:lnTo>
                  <a:pt x="2898" y="725"/>
                </a:lnTo>
                <a:lnTo>
                  <a:pt x="2900" y="721"/>
                </a:lnTo>
                <a:lnTo>
                  <a:pt x="2902" y="715"/>
                </a:lnTo>
                <a:lnTo>
                  <a:pt x="2904" y="709"/>
                </a:lnTo>
                <a:lnTo>
                  <a:pt x="2934" y="713"/>
                </a:lnTo>
                <a:lnTo>
                  <a:pt x="2933" y="721"/>
                </a:lnTo>
                <a:lnTo>
                  <a:pt x="2932" y="729"/>
                </a:lnTo>
                <a:lnTo>
                  <a:pt x="2930" y="735"/>
                </a:lnTo>
                <a:lnTo>
                  <a:pt x="2928" y="743"/>
                </a:lnTo>
                <a:lnTo>
                  <a:pt x="2923" y="755"/>
                </a:lnTo>
                <a:lnTo>
                  <a:pt x="2920" y="759"/>
                </a:lnTo>
                <a:lnTo>
                  <a:pt x="2916" y="765"/>
                </a:lnTo>
                <a:lnTo>
                  <a:pt x="2913" y="769"/>
                </a:lnTo>
                <a:lnTo>
                  <a:pt x="2909" y="773"/>
                </a:lnTo>
                <a:lnTo>
                  <a:pt x="2905" y="777"/>
                </a:lnTo>
                <a:lnTo>
                  <a:pt x="2901" y="779"/>
                </a:lnTo>
                <a:lnTo>
                  <a:pt x="2896" y="781"/>
                </a:lnTo>
                <a:lnTo>
                  <a:pt x="2891" y="783"/>
                </a:lnTo>
                <a:lnTo>
                  <a:pt x="2886" y="785"/>
                </a:lnTo>
                <a:lnTo>
                  <a:pt x="2881" y="785"/>
                </a:lnTo>
                <a:close/>
                <a:moveTo>
                  <a:pt x="2854" y="639"/>
                </a:moveTo>
                <a:lnTo>
                  <a:pt x="2904" y="639"/>
                </a:lnTo>
                <a:lnTo>
                  <a:pt x="2903" y="629"/>
                </a:lnTo>
                <a:lnTo>
                  <a:pt x="2902" y="619"/>
                </a:lnTo>
                <a:lnTo>
                  <a:pt x="2900" y="611"/>
                </a:lnTo>
                <a:lnTo>
                  <a:pt x="2897" y="603"/>
                </a:lnTo>
                <a:lnTo>
                  <a:pt x="2895" y="601"/>
                </a:lnTo>
                <a:lnTo>
                  <a:pt x="2894" y="597"/>
                </a:lnTo>
                <a:lnTo>
                  <a:pt x="2889" y="593"/>
                </a:lnTo>
                <a:lnTo>
                  <a:pt x="2885" y="591"/>
                </a:lnTo>
                <a:lnTo>
                  <a:pt x="2880" y="591"/>
                </a:lnTo>
                <a:lnTo>
                  <a:pt x="2875" y="591"/>
                </a:lnTo>
                <a:lnTo>
                  <a:pt x="2870" y="593"/>
                </a:lnTo>
                <a:lnTo>
                  <a:pt x="2868" y="595"/>
                </a:lnTo>
                <a:lnTo>
                  <a:pt x="2866" y="599"/>
                </a:lnTo>
                <a:lnTo>
                  <a:pt x="2862" y="605"/>
                </a:lnTo>
                <a:lnTo>
                  <a:pt x="2859" y="611"/>
                </a:lnTo>
                <a:lnTo>
                  <a:pt x="2857" y="619"/>
                </a:lnTo>
                <a:lnTo>
                  <a:pt x="2855" y="629"/>
                </a:lnTo>
                <a:lnTo>
                  <a:pt x="2854" y="639"/>
                </a:lnTo>
                <a:close/>
                <a:moveTo>
                  <a:pt x="2957" y="779"/>
                </a:moveTo>
                <a:lnTo>
                  <a:pt x="2957" y="545"/>
                </a:lnTo>
                <a:lnTo>
                  <a:pt x="2989" y="545"/>
                </a:lnTo>
                <a:lnTo>
                  <a:pt x="2989" y="585"/>
                </a:lnTo>
                <a:lnTo>
                  <a:pt x="2992" y="575"/>
                </a:lnTo>
                <a:lnTo>
                  <a:pt x="2994" y="567"/>
                </a:lnTo>
                <a:lnTo>
                  <a:pt x="2997" y="559"/>
                </a:lnTo>
                <a:lnTo>
                  <a:pt x="3001" y="553"/>
                </a:lnTo>
                <a:lnTo>
                  <a:pt x="3005" y="547"/>
                </a:lnTo>
                <a:lnTo>
                  <a:pt x="3009" y="543"/>
                </a:lnTo>
                <a:lnTo>
                  <a:pt x="3014" y="541"/>
                </a:lnTo>
                <a:lnTo>
                  <a:pt x="3019" y="541"/>
                </a:lnTo>
                <a:lnTo>
                  <a:pt x="3024" y="541"/>
                </a:lnTo>
                <a:lnTo>
                  <a:pt x="3029" y="543"/>
                </a:lnTo>
                <a:lnTo>
                  <a:pt x="3029" y="601"/>
                </a:lnTo>
                <a:lnTo>
                  <a:pt x="3022" y="599"/>
                </a:lnTo>
                <a:lnTo>
                  <a:pt x="3015" y="597"/>
                </a:lnTo>
                <a:lnTo>
                  <a:pt x="3010" y="599"/>
                </a:lnTo>
                <a:lnTo>
                  <a:pt x="3005" y="601"/>
                </a:lnTo>
                <a:lnTo>
                  <a:pt x="3001" y="605"/>
                </a:lnTo>
                <a:lnTo>
                  <a:pt x="2997" y="611"/>
                </a:lnTo>
                <a:lnTo>
                  <a:pt x="2995" y="615"/>
                </a:lnTo>
                <a:lnTo>
                  <a:pt x="2994" y="619"/>
                </a:lnTo>
                <a:lnTo>
                  <a:pt x="2993" y="623"/>
                </a:lnTo>
                <a:lnTo>
                  <a:pt x="2992" y="627"/>
                </a:lnTo>
                <a:lnTo>
                  <a:pt x="2990" y="637"/>
                </a:lnTo>
                <a:lnTo>
                  <a:pt x="2990" y="647"/>
                </a:lnTo>
                <a:lnTo>
                  <a:pt x="2990" y="779"/>
                </a:lnTo>
                <a:lnTo>
                  <a:pt x="2957" y="779"/>
                </a:lnTo>
                <a:close/>
                <a:moveTo>
                  <a:pt x="3062" y="513"/>
                </a:moveTo>
                <a:lnTo>
                  <a:pt x="3058" y="513"/>
                </a:lnTo>
                <a:lnTo>
                  <a:pt x="3055" y="511"/>
                </a:lnTo>
                <a:lnTo>
                  <a:pt x="3052" y="509"/>
                </a:lnTo>
                <a:lnTo>
                  <a:pt x="3049" y="505"/>
                </a:lnTo>
                <a:lnTo>
                  <a:pt x="3047" y="499"/>
                </a:lnTo>
                <a:lnTo>
                  <a:pt x="3045" y="493"/>
                </a:lnTo>
                <a:lnTo>
                  <a:pt x="3044" y="487"/>
                </a:lnTo>
                <a:lnTo>
                  <a:pt x="3044" y="481"/>
                </a:lnTo>
                <a:lnTo>
                  <a:pt x="3044" y="475"/>
                </a:lnTo>
                <a:lnTo>
                  <a:pt x="3045" y="469"/>
                </a:lnTo>
                <a:lnTo>
                  <a:pt x="3047" y="463"/>
                </a:lnTo>
                <a:lnTo>
                  <a:pt x="3049" y="457"/>
                </a:lnTo>
                <a:lnTo>
                  <a:pt x="3052" y="453"/>
                </a:lnTo>
                <a:lnTo>
                  <a:pt x="3055" y="451"/>
                </a:lnTo>
                <a:lnTo>
                  <a:pt x="3058" y="449"/>
                </a:lnTo>
                <a:lnTo>
                  <a:pt x="3062" y="447"/>
                </a:lnTo>
                <a:lnTo>
                  <a:pt x="3065" y="449"/>
                </a:lnTo>
                <a:lnTo>
                  <a:pt x="3069" y="451"/>
                </a:lnTo>
                <a:lnTo>
                  <a:pt x="3072" y="453"/>
                </a:lnTo>
                <a:lnTo>
                  <a:pt x="3074" y="457"/>
                </a:lnTo>
                <a:lnTo>
                  <a:pt x="3077" y="463"/>
                </a:lnTo>
                <a:lnTo>
                  <a:pt x="3078" y="469"/>
                </a:lnTo>
                <a:lnTo>
                  <a:pt x="3079" y="475"/>
                </a:lnTo>
                <a:lnTo>
                  <a:pt x="3079" y="481"/>
                </a:lnTo>
                <a:lnTo>
                  <a:pt x="3079" y="487"/>
                </a:lnTo>
                <a:lnTo>
                  <a:pt x="3078" y="493"/>
                </a:lnTo>
                <a:lnTo>
                  <a:pt x="3077" y="499"/>
                </a:lnTo>
                <a:lnTo>
                  <a:pt x="3074" y="505"/>
                </a:lnTo>
                <a:lnTo>
                  <a:pt x="3072" y="509"/>
                </a:lnTo>
                <a:lnTo>
                  <a:pt x="3069" y="511"/>
                </a:lnTo>
                <a:lnTo>
                  <a:pt x="3065" y="513"/>
                </a:lnTo>
                <a:lnTo>
                  <a:pt x="3062" y="513"/>
                </a:lnTo>
                <a:close/>
                <a:moveTo>
                  <a:pt x="3045" y="545"/>
                </a:moveTo>
                <a:lnTo>
                  <a:pt x="3078" y="545"/>
                </a:lnTo>
                <a:lnTo>
                  <a:pt x="3078" y="779"/>
                </a:lnTo>
                <a:lnTo>
                  <a:pt x="3045" y="779"/>
                </a:lnTo>
                <a:lnTo>
                  <a:pt x="3045" y="545"/>
                </a:lnTo>
                <a:close/>
                <a:moveTo>
                  <a:pt x="3139" y="643"/>
                </a:moveTo>
                <a:lnTo>
                  <a:pt x="3139" y="779"/>
                </a:lnTo>
                <a:lnTo>
                  <a:pt x="3105" y="779"/>
                </a:lnTo>
                <a:lnTo>
                  <a:pt x="3105" y="545"/>
                </a:lnTo>
                <a:lnTo>
                  <a:pt x="3138" y="545"/>
                </a:lnTo>
                <a:lnTo>
                  <a:pt x="3138" y="585"/>
                </a:lnTo>
                <a:lnTo>
                  <a:pt x="3141" y="577"/>
                </a:lnTo>
                <a:lnTo>
                  <a:pt x="3144" y="567"/>
                </a:lnTo>
                <a:lnTo>
                  <a:pt x="3148" y="559"/>
                </a:lnTo>
                <a:lnTo>
                  <a:pt x="3152" y="553"/>
                </a:lnTo>
                <a:lnTo>
                  <a:pt x="3157" y="549"/>
                </a:lnTo>
                <a:lnTo>
                  <a:pt x="3162" y="545"/>
                </a:lnTo>
                <a:lnTo>
                  <a:pt x="3168" y="543"/>
                </a:lnTo>
                <a:lnTo>
                  <a:pt x="3174" y="541"/>
                </a:lnTo>
                <a:lnTo>
                  <a:pt x="3183" y="543"/>
                </a:lnTo>
                <a:lnTo>
                  <a:pt x="3187" y="545"/>
                </a:lnTo>
                <a:lnTo>
                  <a:pt x="3191" y="547"/>
                </a:lnTo>
                <a:lnTo>
                  <a:pt x="3195" y="551"/>
                </a:lnTo>
                <a:lnTo>
                  <a:pt x="3198" y="555"/>
                </a:lnTo>
                <a:lnTo>
                  <a:pt x="3201" y="559"/>
                </a:lnTo>
                <a:lnTo>
                  <a:pt x="3204" y="565"/>
                </a:lnTo>
                <a:lnTo>
                  <a:pt x="3207" y="571"/>
                </a:lnTo>
                <a:lnTo>
                  <a:pt x="3209" y="577"/>
                </a:lnTo>
                <a:lnTo>
                  <a:pt x="3211" y="585"/>
                </a:lnTo>
                <a:lnTo>
                  <a:pt x="3212" y="593"/>
                </a:lnTo>
                <a:lnTo>
                  <a:pt x="3214" y="601"/>
                </a:lnTo>
                <a:lnTo>
                  <a:pt x="3214" y="611"/>
                </a:lnTo>
                <a:lnTo>
                  <a:pt x="3215" y="619"/>
                </a:lnTo>
                <a:lnTo>
                  <a:pt x="3215" y="629"/>
                </a:lnTo>
                <a:lnTo>
                  <a:pt x="3215" y="779"/>
                </a:lnTo>
                <a:lnTo>
                  <a:pt x="3182" y="779"/>
                </a:lnTo>
                <a:lnTo>
                  <a:pt x="3182" y="641"/>
                </a:lnTo>
                <a:lnTo>
                  <a:pt x="3182" y="631"/>
                </a:lnTo>
                <a:lnTo>
                  <a:pt x="3181" y="623"/>
                </a:lnTo>
                <a:lnTo>
                  <a:pt x="3179" y="615"/>
                </a:lnTo>
                <a:lnTo>
                  <a:pt x="3177" y="607"/>
                </a:lnTo>
                <a:lnTo>
                  <a:pt x="3174" y="603"/>
                </a:lnTo>
                <a:lnTo>
                  <a:pt x="3170" y="599"/>
                </a:lnTo>
                <a:lnTo>
                  <a:pt x="3166" y="597"/>
                </a:lnTo>
                <a:lnTo>
                  <a:pt x="3161" y="595"/>
                </a:lnTo>
                <a:lnTo>
                  <a:pt x="3157" y="597"/>
                </a:lnTo>
                <a:lnTo>
                  <a:pt x="3152" y="599"/>
                </a:lnTo>
                <a:lnTo>
                  <a:pt x="3149" y="603"/>
                </a:lnTo>
                <a:lnTo>
                  <a:pt x="3145" y="609"/>
                </a:lnTo>
                <a:lnTo>
                  <a:pt x="3143" y="615"/>
                </a:lnTo>
                <a:lnTo>
                  <a:pt x="3141" y="623"/>
                </a:lnTo>
                <a:lnTo>
                  <a:pt x="3140" y="633"/>
                </a:lnTo>
                <a:lnTo>
                  <a:pt x="3139"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323295903"/>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Body slide - 2 text columns ">
    <p:spTree>
      <p:nvGrpSpPr>
        <p:cNvPr id="1" name=""/>
        <p:cNvGrpSpPr/>
        <p:nvPr/>
      </p:nvGrpSpPr>
      <p:grpSpPr>
        <a:xfrm>
          <a:off x="0" y="0"/>
          <a:ext cx="0" cy="0"/>
          <a:chOff x="0" y="0"/>
          <a:chExt cx="0" cy="0"/>
        </a:xfrm>
      </p:grpSpPr>
      <p:pic>
        <p:nvPicPr>
          <p:cNvPr id="2" name="Kuva 1">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42632"/>
            <a:ext cx="2700528" cy="1014984"/>
          </a:xfrm>
          <a:prstGeom prst="rect">
            <a:avLst/>
          </a:prstGeom>
        </p:spPr>
      </p:pic>
      <p:sp>
        <p:nvSpPr>
          <p:cNvPr id="11" name="Text Placeholder 3"/>
          <p:cNvSpPr>
            <a:spLocks noGrp="1"/>
          </p:cNvSpPr>
          <p:nvPr>
            <p:ph type="body" sz="half" idx="10" hasCustomPrompt="1"/>
          </p:nvPr>
        </p:nvSpPr>
        <p:spPr>
          <a:xfrm>
            <a:off x="390509" y="186167"/>
            <a:ext cx="11329457" cy="1355059"/>
          </a:xfrm>
          <a:prstGeom prst="rect">
            <a:avLst/>
          </a:prstGeom>
        </p:spPr>
        <p:txBody>
          <a:bodyPr lIns="0" tIns="0" rIns="0" bIns="0" anchor="t"/>
          <a:lstStyle>
            <a:lvl1pPr marL="0" indent="0">
              <a:lnSpc>
                <a:spcPct val="100000"/>
              </a:lnSpc>
              <a:buNone/>
              <a:defRPr sz="4800" b="1" baseline="0">
                <a:solidFill>
                  <a:schemeClr val="tx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Body slide title</a:t>
            </a:r>
          </a:p>
        </p:txBody>
      </p:sp>
      <p:sp>
        <p:nvSpPr>
          <p:cNvPr id="13" name="Text Placeholder 3"/>
          <p:cNvSpPr>
            <a:spLocks noGrp="1"/>
          </p:cNvSpPr>
          <p:nvPr>
            <p:ph type="body" sz="half" idx="11" hasCustomPrompt="1"/>
          </p:nvPr>
        </p:nvSpPr>
        <p:spPr>
          <a:xfrm>
            <a:off x="383119" y="1947278"/>
            <a:ext cx="5533496" cy="3914950"/>
          </a:xfrm>
          <a:prstGeom prst="rect">
            <a:avLst/>
          </a:prstGeom>
        </p:spPr>
        <p:txBody>
          <a:bodyPr lIns="0" tIns="0" rIns="0" bIns="0"/>
          <a:lstStyle>
            <a:lvl1pPr marL="411480" marR="0" indent="-411480" algn="l" defTabSz="822960" rtl="0" eaLnBrk="1" fontAlgn="auto" latinLnBrk="0" hangingPunct="1">
              <a:lnSpc>
                <a:spcPct val="100000"/>
              </a:lnSpc>
              <a:spcBef>
                <a:spcPts val="900"/>
              </a:spcBef>
              <a:spcAft>
                <a:spcPts val="0"/>
              </a:spcAft>
              <a:buClrTx/>
              <a:buSzTx/>
              <a:buFont typeface="Arial" panose="020B0604020202020204" pitchFamily="34" charset="0"/>
              <a:buChar char="•"/>
              <a:tabLst/>
              <a:defRPr sz="2520" b="1" baseline="0">
                <a:solidFill>
                  <a:schemeClr val="tx1"/>
                </a:solidFill>
              </a:defRPr>
            </a:lvl1pPr>
            <a:lvl2pPr marL="754380" indent="-342900">
              <a:buFont typeface="Arial" panose="020B0604020202020204" pitchFamily="34" charset="0"/>
              <a:buChar char="•"/>
              <a:defRPr sz="2520"/>
            </a:lvl2pPr>
            <a:lvl3pPr marL="965836" indent="-211456">
              <a:buFont typeface="Arial" panose="020B0604020202020204" pitchFamily="34" charset="0"/>
              <a:buChar char="•"/>
              <a:defRPr sz="192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Your text here</a:t>
            </a:r>
          </a:p>
          <a:p>
            <a:pPr lvl="1"/>
            <a:r>
              <a:rPr lang="fi-FI" noProof="1"/>
              <a:t>Second level</a:t>
            </a:r>
          </a:p>
          <a:p>
            <a:pPr lvl="2"/>
            <a:r>
              <a:rPr lang="fi-FI" noProof="1"/>
              <a:t>Third level</a:t>
            </a:r>
          </a:p>
        </p:txBody>
      </p:sp>
      <p:sp>
        <p:nvSpPr>
          <p:cNvPr id="21" name="Text Placeholder 3"/>
          <p:cNvSpPr>
            <a:spLocks noGrp="1"/>
          </p:cNvSpPr>
          <p:nvPr>
            <p:ph type="body" sz="half" idx="12" hasCustomPrompt="1"/>
          </p:nvPr>
        </p:nvSpPr>
        <p:spPr>
          <a:xfrm>
            <a:off x="6275389" y="1947278"/>
            <a:ext cx="5438245" cy="3914950"/>
          </a:xfrm>
          <a:prstGeom prst="rect">
            <a:avLst/>
          </a:prstGeom>
        </p:spPr>
        <p:txBody>
          <a:bodyPr lIns="0" tIns="0" rIns="0" bIns="0"/>
          <a:lstStyle>
            <a:lvl1pPr marL="411480" marR="0" indent="-411480" algn="l" defTabSz="822960" rtl="0" eaLnBrk="1" fontAlgn="auto" latinLnBrk="0" hangingPunct="1">
              <a:lnSpc>
                <a:spcPct val="100000"/>
              </a:lnSpc>
              <a:spcBef>
                <a:spcPts val="900"/>
              </a:spcBef>
              <a:spcAft>
                <a:spcPts val="0"/>
              </a:spcAft>
              <a:buClrTx/>
              <a:buSzTx/>
              <a:buFont typeface="Arial" panose="020B0604020202020204" pitchFamily="34" charset="0"/>
              <a:buChar char="•"/>
              <a:tabLst/>
              <a:defRPr sz="2520" b="1" baseline="0">
                <a:solidFill>
                  <a:schemeClr val="tx1"/>
                </a:solidFill>
              </a:defRPr>
            </a:lvl1pPr>
            <a:lvl2pPr marL="754380" indent="-342900">
              <a:buFont typeface="Arial" panose="020B0604020202020204" pitchFamily="34" charset="0"/>
              <a:buChar char="•"/>
              <a:defRPr sz="2520"/>
            </a:lvl2pPr>
            <a:lvl3pPr marL="965836" indent="-211456">
              <a:buFont typeface="Arial" panose="020B0604020202020204" pitchFamily="34" charset="0"/>
              <a:buChar char="•"/>
              <a:defRPr sz="192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Your text here</a:t>
            </a:r>
          </a:p>
          <a:p>
            <a:pPr lvl="1"/>
            <a:r>
              <a:rPr lang="fi-FI" noProof="1"/>
              <a:t>Second level</a:t>
            </a:r>
          </a:p>
          <a:p>
            <a:pPr lvl="2"/>
            <a:r>
              <a:rPr lang="fi-FI" noProof="1"/>
              <a:t>Third level</a:t>
            </a:r>
          </a:p>
        </p:txBody>
      </p:sp>
      <p:sp>
        <p:nvSpPr>
          <p:cNvPr id="3" name="Päivämäärän paikkamerkki 2">
            <a:extLst>
              <a:ext uri="{FF2B5EF4-FFF2-40B4-BE49-F238E27FC236}">
                <a16:creationId xmlns:a16="http://schemas.microsoft.com/office/drawing/2014/main" id="{0ACE9B33-D0C7-4AF1-A02A-1559773A78AC}"/>
              </a:ext>
            </a:extLst>
          </p:cNvPr>
          <p:cNvSpPr>
            <a:spLocks noGrp="1"/>
          </p:cNvSpPr>
          <p:nvPr>
            <p:ph type="dt" sz="half" idx="13"/>
          </p:nvPr>
        </p:nvSpPr>
        <p:spPr/>
        <p:txBody>
          <a:bodyPr/>
          <a:lstStyle/>
          <a:p>
            <a:r>
              <a:rPr lang="fi-FI" noProof="1"/>
              <a:t>dd.mm.yyyy</a:t>
            </a:r>
          </a:p>
        </p:txBody>
      </p:sp>
      <p:sp>
        <p:nvSpPr>
          <p:cNvPr id="4" name="Alatunnisteen paikkamerkki 3">
            <a:extLst>
              <a:ext uri="{FF2B5EF4-FFF2-40B4-BE49-F238E27FC236}">
                <a16:creationId xmlns:a16="http://schemas.microsoft.com/office/drawing/2014/main" id="{8F7430A1-7AEB-4722-97B3-51719F60574B}"/>
              </a:ext>
            </a:extLst>
          </p:cNvPr>
          <p:cNvSpPr>
            <a:spLocks noGrp="1"/>
          </p:cNvSpPr>
          <p:nvPr>
            <p:ph type="ftr" sz="quarter" idx="14"/>
          </p:nvPr>
        </p:nvSpPr>
        <p:spPr/>
        <p:txBody>
          <a:bodyPr/>
          <a:lstStyle/>
          <a:p>
            <a:r>
              <a:rPr lang="fi-FI" noProof="1"/>
              <a:t>Your text here</a:t>
            </a:r>
          </a:p>
        </p:txBody>
      </p:sp>
      <p:sp>
        <p:nvSpPr>
          <p:cNvPr id="5" name="Dian numeron paikkamerkki 4">
            <a:extLst>
              <a:ext uri="{FF2B5EF4-FFF2-40B4-BE49-F238E27FC236}">
                <a16:creationId xmlns:a16="http://schemas.microsoft.com/office/drawing/2014/main" id="{75B56DD1-CE07-4F8B-9EEB-5CFC86C5CCF2}"/>
              </a:ext>
            </a:extLst>
          </p:cNvPr>
          <p:cNvSpPr>
            <a:spLocks noGrp="1"/>
          </p:cNvSpPr>
          <p:nvPr>
            <p:ph type="sldNum" sz="quarter" idx="15"/>
          </p:nvPr>
        </p:nvSpPr>
        <p:spPr/>
        <p:txBody>
          <a:bodyPr/>
          <a:lstStyle/>
          <a:p>
            <a:fld id="{28F7F04C-F568-F649-A2AE-EA61C66B69B4}" type="slidenum">
              <a:rPr lang="fi-FI" noProof="1" dirty="0" smtClean="0"/>
              <a:pPr/>
              <a:t>‹#›</a:t>
            </a:fld>
            <a:endParaRPr lang="fi-FI" noProof="1"/>
          </a:p>
        </p:txBody>
      </p:sp>
    </p:spTree>
    <p:extLst>
      <p:ext uri="{BB962C8B-B14F-4D97-AF65-F5344CB8AC3E}">
        <p14:creationId xmlns:p14="http://schemas.microsoft.com/office/powerpoint/2010/main" val="50287206"/>
      </p:ext>
    </p:extLst>
  </p:cSld>
  <p:clrMapOvr>
    <a:masterClrMapping/>
  </p:clrMapOvr>
  <p:extLst>
    <p:ext uri="{DCECCB84-F9BA-43D5-87BE-67443E8EF086}">
      <p15:sldGuideLst xmlns:p15="http://schemas.microsoft.com/office/powerpoint/2012/main">
        <p15:guide id="4" pos="6149">
          <p15:clr>
            <a:srgbClr val="FBAE40"/>
          </p15:clr>
        </p15:guide>
        <p15:guide id="5" orient="horz" pos="363">
          <p15:clr>
            <a:srgbClr val="FBAE40"/>
          </p15:clr>
        </p15:guide>
        <p15:guide id="6" pos="3106">
          <p15:clr>
            <a:srgbClr val="FBAE40"/>
          </p15:clr>
        </p15:guide>
        <p15:guide id="7" pos="3294">
          <p15:clr>
            <a:srgbClr val="FBAE40"/>
          </p15:clr>
        </p15:guide>
        <p15:guide id="8" pos="201">
          <p15:clr>
            <a:srgbClr val="FBAE40"/>
          </p15:clr>
        </p15:guide>
        <p15:guide id="9" orient="horz" pos="94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 Body slide - Black text - Image">
    <p:spTree>
      <p:nvGrpSpPr>
        <p:cNvPr id="1" name=""/>
        <p:cNvGrpSpPr/>
        <p:nvPr/>
      </p:nvGrpSpPr>
      <p:grpSpPr>
        <a:xfrm>
          <a:off x="0" y="0"/>
          <a:ext cx="0" cy="0"/>
          <a:chOff x="0" y="0"/>
          <a:chExt cx="0" cy="0"/>
        </a:xfrm>
      </p:grpSpPr>
      <p:pic>
        <p:nvPicPr>
          <p:cNvPr id="7" name="Kuva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40088"/>
            <a:ext cx="2700528" cy="1014984"/>
          </a:xfrm>
          <a:prstGeom prst="rect">
            <a:avLst/>
          </a:prstGeom>
        </p:spPr>
      </p:pic>
      <p:sp>
        <p:nvSpPr>
          <p:cNvPr id="8" name="Picture Placeholder 2"/>
          <p:cNvSpPr>
            <a:spLocks noGrp="1"/>
          </p:cNvSpPr>
          <p:nvPr>
            <p:ph type="pic" idx="11" hasCustomPrompt="1"/>
          </p:nvPr>
        </p:nvSpPr>
        <p:spPr>
          <a:xfrm>
            <a:off x="6281059" y="0"/>
            <a:ext cx="5910943" cy="6858000"/>
          </a:xfrm>
          <a:prstGeom prst="rect">
            <a:avLst/>
          </a:prstGeom>
        </p:spPr>
        <p:txBody>
          <a:bodyPr/>
          <a:lstStyle>
            <a:lvl1pPr marL="0" indent="0">
              <a:buNone/>
              <a:defRPr sz="2880" b="1" baseline="0">
                <a:solidFill>
                  <a:schemeClr val="bg1">
                    <a:lumMod val="85000"/>
                    <a:alpha val="62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fi-FI" noProof="1"/>
              <a:t>Click icon to add image</a:t>
            </a:r>
            <a:br>
              <a:rPr lang="fi-FI" noProof="1"/>
            </a:br>
            <a:br>
              <a:rPr lang="fi-FI" noProof="1"/>
            </a:br>
            <a:r>
              <a:rPr lang="fi-FI" noProof="1"/>
              <a:t>Fit the image to frame </a:t>
            </a:r>
            <a:br>
              <a:rPr lang="fi-FI" noProof="1"/>
            </a:br>
            <a:r>
              <a:rPr lang="fi-FI" noProof="1"/>
              <a:t>by choosing: </a:t>
            </a:r>
            <a:br>
              <a:rPr lang="fi-FI" noProof="1"/>
            </a:br>
            <a:r>
              <a:rPr lang="fi-FI" noProof="1"/>
              <a:t>crop&gt;fit / rajaa&gt;sovita</a:t>
            </a:r>
          </a:p>
        </p:txBody>
      </p:sp>
      <p:sp>
        <p:nvSpPr>
          <p:cNvPr id="4" name="Text Placeholder 3"/>
          <p:cNvSpPr>
            <a:spLocks noGrp="1"/>
          </p:cNvSpPr>
          <p:nvPr>
            <p:ph type="body" sz="half" idx="2" hasCustomPrompt="1"/>
          </p:nvPr>
        </p:nvSpPr>
        <p:spPr>
          <a:xfrm>
            <a:off x="383119" y="1961610"/>
            <a:ext cx="5402962" cy="3900617"/>
          </a:xfrm>
          <a:prstGeom prst="rect">
            <a:avLst/>
          </a:prstGeom>
        </p:spPr>
        <p:txBody>
          <a:bodyPr lIns="0" tIns="0" rIns="0" bIns="0"/>
          <a:lstStyle>
            <a:lvl1pPr marL="0" marR="0" indent="0" algn="l" defTabSz="822960" rtl="0" eaLnBrk="1" fontAlgn="auto" latinLnBrk="0" hangingPunct="1">
              <a:lnSpc>
                <a:spcPct val="100000"/>
              </a:lnSpc>
              <a:spcBef>
                <a:spcPts val="900"/>
              </a:spcBef>
              <a:spcAft>
                <a:spcPts val="0"/>
              </a:spcAft>
              <a:buClrTx/>
              <a:buSzTx/>
              <a:buFontTx/>
              <a:buNone/>
              <a:tabLst/>
              <a:defRPr lang="en-GB" sz="2520" b="1" smtClean="0"/>
            </a:lvl1pPr>
            <a:lvl2pPr marL="411480" indent="0">
              <a:buFontTx/>
              <a:buNone/>
              <a:defRPr sz="2520"/>
            </a:lvl2pPr>
            <a:lvl3pPr marL="754380" indent="0">
              <a:buFontTx/>
              <a:buNone/>
              <a:defRPr sz="192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Your text here</a:t>
            </a:r>
          </a:p>
        </p:txBody>
      </p:sp>
      <p:sp>
        <p:nvSpPr>
          <p:cNvPr id="11" name="Text Placeholder 3"/>
          <p:cNvSpPr>
            <a:spLocks noGrp="1"/>
          </p:cNvSpPr>
          <p:nvPr>
            <p:ph type="body" sz="half" idx="10" hasCustomPrompt="1"/>
          </p:nvPr>
        </p:nvSpPr>
        <p:spPr>
          <a:xfrm>
            <a:off x="383119" y="196627"/>
            <a:ext cx="5402962" cy="1388633"/>
          </a:xfrm>
          <a:prstGeom prst="rect">
            <a:avLst/>
          </a:prstGeom>
        </p:spPr>
        <p:txBody>
          <a:bodyPr lIns="0" tIns="0" rIns="0" bIns="0"/>
          <a:lstStyle>
            <a:lvl1pPr marL="0" indent="0">
              <a:lnSpc>
                <a:spcPct val="100000"/>
              </a:lnSpc>
              <a:buNone/>
              <a:defRPr sz="4800" b="1" baseline="0">
                <a:solidFill>
                  <a:schemeClr val="tx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Body slide title</a:t>
            </a:r>
          </a:p>
        </p:txBody>
      </p:sp>
      <p:sp>
        <p:nvSpPr>
          <p:cNvPr id="6" name="Päivämäärän paikkamerkki 5"/>
          <p:cNvSpPr>
            <a:spLocks noGrp="1"/>
          </p:cNvSpPr>
          <p:nvPr>
            <p:ph type="dt" sz="half" idx="12"/>
          </p:nvPr>
        </p:nvSpPr>
        <p:spPr/>
        <p:txBody>
          <a:bodyPr/>
          <a:lstStyle/>
          <a:p>
            <a:r>
              <a:rPr lang="fi-FI" noProof="1"/>
              <a:t>dd.mm.yyyy</a:t>
            </a:r>
          </a:p>
        </p:txBody>
      </p:sp>
      <p:sp>
        <p:nvSpPr>
          <p:cNvPr id="9" name="Alatunnisteen paikkamerkki 8"/>
          <p:cNvSpPr>
            <a:spLocks noGrp="1"/>
          </p:cNvSpPr>
          <p:nvPr>
            <p:ph type="ftr" sz="quarter" idx="13"/>
          </p:nvPr>
        </p:nvSpPr>
        <p:spPr/>
        <p:txBody>
          <a:bodyPr/>
          <a:lstStyle/>
          <a:p>
            <a:r>
              <a:rPr lang="fi-FI" noProof="1"/>
              <a:t>Your text here</a:t>
            </a:r>
          </a:p>
        </p:txBody>
      </p:sp>
      <p:sp>
        <p:nvSpPr>
          <p:cNvPr id="10" name="Dian numeron paikkamerkki 9"/>
          <p:cNvSpPr>
            <a:spLocks noGrp="1"/>
          </p:cNvSpPr>
          <p:nvPr>
            <p:ph type="sldNum" sz="quarter" idx="14"/>
          </p:nvPr>
        </p:nvSpPr>
        <p:spPr/>
        <p:txBody>
          <a:bodyPr/>
          <a:lstStyle/>
          <a:p>
            <a:fld id="{28F7F04C-F568-F649-A2AE-EA61C66B69B4}" type="slidenum">
              <a:rPr lang="fi-FI" noProof="1" dirty="0" smtClean="0"/>
              <a:pPr/>
              <a:t>‹#›</a:t>
            </a:fld>
            <a:endParaRPr lang="fi-FI" noProof="1"/>
          </a:p>
        </p:txBody>
      </p:sp>
    </p:spTree>
    <p:extLst>
      <p:ext uri="{BB962C8B-B14F-4D97-AF65-F5344CB8AC3E}">
        <p14:creationId xmlns:p14="http://schemas.microsoft.com/office/powerpoint/2010/main" val="2305614953"/>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Divider - Text and image">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i-FI" sz="1216" noProof="1"/>
          </a:p>
        </p:txBody>
      </p:sp>
      <p:sp>
        <p:nvSpPr>
          <p:cNvPr id="6" name="Picture Placeholder 2"/>
          <p:cNvSpPr>
            <a:spLocks noGrp="1"/>
          </p:cNvSpPr>
          <p:nvPr>
            <p:ph type="pic" idx="11" hasCustomPrompt="1"/>
          </p:nvPr>
        </p:nvSpPr>
        <p:spPr>
          <a:xfrm>
            <a:off x="6281059" y="0"/>
            <a:ext cx="5910943" cy="6858000"/>
          </a:xfrm>
          <a:prstGeom prst="rect">
            <a:avLst/>
          </a:prstGeom>
        </p:spPr>
        <p:txBody>
          <a:bodyPr/>
          <a:lstStyle>
            <a:lvl1pPr marL="0" marR="0" indent="0" algn="l" defTabSz="822960" rtl="0" eaLnBrk="1" fontAlgn="auto" latinLnBrk="0" hangingPunct="1">
              <a:lnSpc>
                <a:spcPct val="90000"/>
              </a:lnSpc>
              <a:spcBef>
                <a:spcPts val="900"/>
              </a:spcBef>
              <a:spcAft>
                <a:spcPts val="0"/>
              </a:spcAft>
              <a:buClrTx/>
              <a:buSzTx/>
              <a:buFont typeface="Arial"/>
              <a:buNone/>
              <a:tabLst/>
              <a:defRPr sz="2880" b="1" baseline="0">
                <a:solidFill>
                  <a:schemeClr val="bg1">
                    <a:alpha val="62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fi-FI" noProof="1"/>
              <a:t>Click icon to add image.</a:t>
            </a:r>
            <a:br>
              <a:rPr lang="fi-FI" noProof="1"/>
            </a:br>
            <a:br>
              <a:rPr lang="fi-FI" noProof="1"/>
            </a:br>
            <a:r>
              <a:rPr lang="fi-FI" noProof="1"/>
              <a:t>Fit the image to frame </a:t>
            </a:r>
            <a:br>
              <a:rPr lang="fi-FI" noProof="1"/>
            </a:br>
            <a:r>
              <a:rPr lang="fi-FI" noProof="1"/>
              <a:t>by choosing: </a:t>
            </a:r>
            <a:br>
              <a:rPr lang="fi-FI" noProof="1"/>
            </a:br>
            <a:r>
              <a:rPr lang="fi-FI" noProof="1"/>
              <a:t>crop&gt;fit / rajaa&gt;sovita</a:t>
            </a:r>
          </a:p>
        </p:txBody>
      </p:sp>
      <p:pic>
        <p:nvPicPr>
          <p:cNvPr id="2" name="Kuva 1">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22714"/>
            <a:ext cx="2644694" cy="1035286"/>
          </a:xfrm>
          <a:prstGeom prst="rect">
            <a:avLst/>
          </a:prstGeom>
        </p:spPr>
      </p:pic>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noProof="1"/>
              <a:t>dd.mm.yyyy</a:t>
            </a:r>
          </a:p>
        </p:txBody>
      </p:sp>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noProof="1"/>
              <a:t>Your text here</a:t>
            </a:r>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fi-FI" noProof="1" dirty="0" smtClean="0"/>
              <a:pPr/>
              <a:t>‹#›</a:t>
            </a:fld>
            <a:endParaRPr lang="fi-FI" noProof="1"/>
          </a:p>
        </p:txBody>
      </p:sp>
      <p:sp>
        <p:nvSpPr>
          <p:cNvPr id="9"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383118" y="692151"/>
            <a:ext cx="5624213" cy="5023450"/>
          </a:xfrm>
          <a:prstGeom prst="rect">
            <a:avLst/>
          </a:prstGeom>
        </p:spPr>
        <p:txBody>
          <a:bodyPr lIns="0" tIns="0" rIns="0" bIns="0"/>
          <a:lstStyle>
            <a:lvl1pPr marL="0" indent="0">
              <a:lnSpc>
                <a:spcPct val="100000"/>
              </a:lnSpc>
              <a:buNone/>
              <a:defRPr sz="3960" b="1">
                <a:solidFill>
                  <a:schemeClr val="bg1"/>
                </a:solidFill>
              </a:defRPr>
            </a:lvl1pPr>
          </a:lstStyle>
          <a:p>
            <a:r>
              <a:rPr lang="fi-FI" noProof="1"/>
              <a:t>Lorem ipsum dolor sit amet, consectetur adipiscing elit. Maecenas velit velit, consequat eget ullamcorper a, maximus ac ex.</a:t>
            </a:r>
          </a:p>
        </p:txBody>
      </p:sp>
    </p:spTree>
    <p:extLst>
      <p:ext uri="{BB962C8B-B14F-4D97-AF65-F5344CB8AC3E}">
        <p14:creationId xmlns:p14="http://schemas.microsoft.com/office/powerpoint/2010/main" val="2304764542"/>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 Divider">
    <p:spTree>
      <p:nvGrpSpPr>
        <p:cNvPr id="1" name=""/>
        <p:cNvGrpSpPr/>
        <p:nvPr/>
      </p:nvGrpSpPr>
      <p:grpSpPr>
        <a:xfrm>
          <a:off x="0" y="0"/>
          <a:ext cx="0" cy="0"/>
          <a:chOff x="0" y="0"/>
          <a:chExt cx="0" cy="0"/>
        </a:xfrm>
      </p:grpSpPr>
      <p:sp>
        <p:nvSpPr>
          <p:cNvPr id="5" name="Rectangle 4"/>
          <p:cNvSpPr/>
          <p:nvPr userDrawn="1"/>
        </p:nvSpPr>
        <p:spPr>
          <a:xfrm>
            <a:off x="-142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216" noProof="1"/>
          </a:p>
        </p:txBody>
      </p:sp>
      <p:sp>
        <p:nvSpPr>
          <p:cNvPr id="7" name="Text Placeholder 3"/>
          <p:cNvSpPr>
            <a:spLocks noGrp="1"/>
          </p:cNvSpPr>
          <p:nvPr>
            <p:ph type="body" sz="half" idx="11" hasCustomPrompt="1"/>
          </p:nvPr>
        </p:nvSpPr>
        <p:spPr>
          <a:xfrm>
            <a:off x="1007535" y="2345902"/>
            <a:ext cx="10225546" cy="1803020"/>
          </a:xfrm>
          <a:prstGeom prst="rect">
            <a:avLst/>
          </a:prstGeom>
        </p:spPr>
        <p:txBody>
          <a:bodyPr lIns="0" rIns="0"/>
          <a:lstStyle>
            <a:lvl1pPr marL="0" indent="0" algn="l">
              <a:lnSpc>
                <a:spcPct val="100000"/>
              </a:lnSpc>
              <a:spcBef>
                <a:spcPts val="0"/>
              </a:spcBef>
              <a:buNone/>
              <a:defRPr sz="4800" b="1" baseline="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Divider – Headline</a:t>
            </a:r>
          </a:p>
        </p:txBody>
      </p:sp>
      <p:pic>
        <p:nvPicPr>
          <p:cNvPr id="8" name="Kuva 7">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22714"/>
            <a:ext cx="2644694" cy="1035286"/>
          </a:xfrm>
          <a:prstGeom prst="rect">
            <a:avLst/>
          </a:prstGeom>
        </p:spPr>
      </p:pic>
      <p:sp>
        <p:nvSpPr>
          <p:cNvPr id="2" name="Päivämäärän paikkamerkki 1">
            <a:extLst>
              <a:ext uri="{FF2B5EF4-FFF2-40B4-BE49-F238E27FC236}">
                <a16:creationId xmlns:a16="http://schemas.microsoft.com/office/drawing/2014/main" id="{37C6C481-D72C-4B89-AA19-AC91EB21FEFA}"/>
              </a:ext>
            </a:extLst>
          </p:cNvPr>
          <p:cNvSpPr>
            <a:spLocks noGrp="1"/>
          </p:cNvSpPr>
          <p:nvPr>
            <p:ph type="dt" sz="half" idx="12"/>
          </p:nvPr>
        </p:nvSpPr>
        <p:spPr/>
        <p:txBody>
          <a:bodyPr/>
          <a:lstStyle>
            <a:lvl1pPr>
              <a:defRPr>
                <a:solidFill>
                  <a:srgbClr val="FFFFFF"/>
                </a:solidFill>
              </a:defRPr>
            </a:lvl1pPr>
          </a:lstStyle>
          <a:p>
            <a:r>
              <a:rPr lang="fi-FI" noProof="1"/>
              <a:t>dd.mm.yyyy</a:t>
            </a:r>
          </a:p>
        </p:txBody>
      </p:sp>
      <p:sp>
        <p:nvSpPr>
          <p:cNvPr id="3" name="Alatunnisteen paikkamerkki 2">
            <a:extLst>
              <a:ext uri="{FF2B5EF4-FFF2-40B4-BE49-F238E27FC236}">
                <a16:creationId xmlns:a16="http://schemas.microsoft.com/office/drawing/2014/main" id="{2A81A4FB-6563-4C02-8A9B-51D830F1EAB1}"/>
              </a:ext>
            </a:extLst>
          </p:cNvPr>
          <p:cNvSpPr>
            <a:spLocks noGrp="1"/>
          </p:cNvSpPr>
          <p:nvPr>
            <p:ph type="ftr" sz="quarter" idx="13"/>
          </p:nvPr>
        </p:nvSpPr>
        <p:spPr/>
        <p:txBody>
          <a:bodyPr/>
          <a:lstStyle>
            <a:lvl1pPr>
              <a:defRPr>
                <a:solidFill>
                  <a:srgbClr val="FFFFFF"/>
                </a:solidFill>
              </a:defRPr>
            </a:lvl1pPr>
          </a:lstStyle>
          <a:p>
            <a:r>
              <a:rPr lang="fi-FI" noProof="1"/>
              <a:t>Your text here</a:t>
            </a:r>
          </a:p>
        </p:txBody>
      </p:sp>
      <p:sp>
        <p:nvSpPr>
          <p:cNvPr id="4" name="Dian numeron paikkamerkki 3">
            <a:extLst>
              <a:ext uri="{FF2B5EF4-FFF2-40B4-BE49-F238E27FC236}">
                <a16:creationId xmlns:a16="http://schemas.microsoft.com/office/drawing/2014/main" id="{1F6A7C93-158F-48BA-8E95-EC2109A4B4DE}"/>
              </a:ext>
            </a:extLst>
          </p:cNvPr>
          <p:cNvSpPr>
            <a:spLocks noGrp="1"/>
          </p:cNvSpPr>
          <p:nvPr>
            <p:ph type="sldNum" sz="quarter" idx="14"/>
          </p:nvPr>
        </p:nvSpPr>
        <p:spPr/>
        <p:txBody>
          <a:bodyPr/>
          <a:lstStyle>
            <a:lvl1pPr>
              <a:defRPr>
                <a:solidFill>
                  <a:srgbClr val="FFFFFF"/>
                </a:solidFill>
              </a:defRPr>
            </a:lvl1pPr>
          </a:lstStyle>
          <a:p>
            <a:fld id="{28F7F04C-F568-F649-A2AE-EA61C66B69B4}" type="slidenum">
              <a:rPr lang="fi-FI" noProof="1" dirty="0" smtClean="0"/>
              <a:pPr/>
              <a:t>‹#›</a:t>
            </a:fld>
            <a:endParaRPr lang="fi-FI" noProof="1"/>
          </a:p>
        </p:txBody>
      </p:sp>
    </p:spTree>
    <p:extLst>
      <p:ext uri="{BB962C8B-B14F-4D97-AF65-F5344CB8AC3E}">
        <p14:creationId xmlns:p14="http://schemas.microsoft.com/office/powerpoint/2010/main" val="89693681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 Body slide - Table">
    <p:spTree>
      <p:nvGrpSpPr>
        <p:cNvPr id="1" name=""/>
        <p:cNvGrpSpPr/>
        <p:nvPr/>
      </p:nvGrpSpPr>
      <p:grpSpPr>
        <a:xfrm>
          <a:off x="0" y="0"/>
          <a:ext cx="0" cy="0"/>
          <a:chOff x="0" y="0"/>
          <a:chExt cx="0" cy="0"/>
        </a:xfrm>
      </p:grpSpPr>
      <p:pic>
        <p:nvPicPr>
          <p:cNvPr id="7" name="Kuva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43016"/>
            <a:ext cx="2700528" cy="1014984"/>
          </a:xfrm>
          <a:prstGeom prst="rect">
            <a:avLst/>
          </a:prstGeom>
        </p:spPr>
      </p:pic>
      <p:sp>
        <p:nvSpPr>
          <p:cNvPr id="11" name="Text Placeholder 3"/>
          <p:cNvSpPr>
            <a:spLocks noGrp="1"/>
          </p:cNvSpPr>
          <p:nvPr>
            <p:ph type="body" sz="half" idx="10" hasCustomPrompt="1"/>
          </p:nvPr>
        </p:nvSpPr>
        <p:spPr>
          <a:xfrm>
            <a:off x="383119" y="188141"/>
            <a:ext cx="11329457" cy="1342740"/>
          </a:xfrm>
          <a:prstGeom prst="rect">
            <a:avLst/>
          </a:prstGeom>
        </p:spPr>
        <p:txBody>
          <a:bodyPr lIns="0" tIns="0" rIns="0" bIns="0"/>
          <a:lstStyle>
            <a:lvl1pPr marL="0" indent="0">
              <a:lnSpc>
                <a:spcPct val="100000"/>
              </a:lnSpc>
              <a:buNone/>
              <a:defRPr sz="4800" b="1" baseline="0">
                <a:solidFill>
                  <a:schemeClr val="tx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Body slide title </a:t>
            </a:r>
          </a:p>
        </p:txBody>
      </p:sp>
      <p:sp>
        <p:nvSpPr>
          <p:cNvPr id="6" name="Table Placeholder 12">
            <a:extLst>
              <a:ext uri="{FF2B5EF4-FFF2-40B4-BE49-F238E27FC236}">
                <a16:creationId xmlns:a16="http://schemas.microsoft.com/office/drawing/2014/main" id="{D90CC8CD-0F46-F240-AF4E-99DE2A9ECF91}"/>
              </a:ext>
            </a:extLst>
          </p:cNvPr>
          <p:cNvSpPr>
            <a:spLocks noGrp="1"/>
          </p:cNvSpPr>
          <p:nvPr>
            <p:ph type="tbl" sz="quarter" idx="13" hasCustomPrompt="1"/>
          </p:nvPr>
        </p:nvSpPr>
        <p:spPr>
          <a:xfrm>
            <a:off x="383119" y="1761314"/>
            <a:ext cx="11329457" cy="4100915"/>
          </a:xfrm>
          <a:prstGeom prst="rect">
            <a:avLst/>
          </a:prstGeom>
        </p:spPr>
        <p:txBody>
          <a:bodyPr/>
          <a:lstStyle>
            <a:lvl1pPr marL="0" indent="0" algn="ctr">
              <a:buNone/>
              <a:defRPr b="1">
                <a:solidFill>
                  <a:schemeClr val="bg1">
                    <a:lumMod val="85000"/>
                  </a:schemeClr>
                </a:solidFill>
              </a:defRPr>
            </a:lvl1pPr>
          </a:lstStyle>
          <a:p>
            <a:r>
              <a:rPr lang="fi-FI" noProof="1"/>
              <a:t>Click icon to add table</a:t>
            </a:r>
          </a:p>
        </p:txBody>
      </p:sp>
      <p:sp>
        <p:nvSpPr>
          <p:cNvPr id="5" name="Slide Number Placeholder 5">
            <a:extLst>
              <a:ext uri="{FF2B5EF4-FFF2-40B4-BE49-F238E27FC236}">
                <a16:creationId xmlns:a16="http://schemas.microsoft.com/office/drawing/2014/main" id="{2D4CDEE4-AFAC-4BB1-B02E-FDE939F20DC1}"/>
              </a:ext>
            </a:extLst>
          </p:cNvPr>
          <p:cNvSpPr>
            <a:spLocks noGrp="1"/>
          </p:cNvSpPr>
          <p:nvPr>
            <p:ph type="sldNum" sz="quarter" idx="4"/>
          </p:nvPr>
        </p:nvSpPr>
        <p:spPr>
          <a:xfrm>
            <a:off x="8905067" y="6464839"/>
            <a:ext cx="2743200" cy="230431"/>
          </a:xfrm>
          <a:prstGeom prst="rect">
            <a:avLst/>
          </a:prstGeom>
        </p:spPr>
        <p:txBody>
          <a:bodyPr vert="horz" lIns="91440" tIns="45720" rIns="91440" bIns="45720" rtlCol="0" anchor="ctr"/>
          <a:lstStyle>
            <a:lvl1pPr algn="r">
              <a:defRPr sz="1080" baseline="0">
                <a:solidFill>
                  <a:schemeClr val="tx1"/>
                </a:solidFill>
              </a:defRPr>
            </a:lvl1pPr>
          </a:lstStyle>
          <a:p>
            <a:fld id="{28F7F04C-F568-F649-A2AE-EA61C66B69B4}" type="slidenum">
              <a:rPr lang="fi-FI" noProof="1" dirty="0" smtClean="0"/>
              <a:pPr/>
              <a:t>‹#›</a:t>
            </a:fld>
            <a:endParaRPr lang="fi-FI" noProof="1"/>
          </a:p>
        </p:txBody>
      </p:sp>
      <p:sp>
        <p:nvSpPr>
          <p:cNvPr id="8" name="Date Placeholder 3">
            <a:extLst>
              <a:ext uri="{FF2B5EF4-FFF2-40B4-BE49-F238E27FC236}">
                <a16:creationId xmlns:a16="http://schemas.microsoft.com/office/drawing/2014/main" id="{32C686F0-0C1B-46BD-9DE7-A93BAA6AC898}"/>
              </a:ext>
            </a:extLst>
          </p:cNvPr>
          <p:cNvSpPr>
            <a:spLocks noGrp="1"/>
          </p:cNvSpPr>
          <p:nvPr>
            <p:ph type="dt" sz="half" idx="2"/>
          </p:nvPr>
        </p:nvSpPr>
        <p:spPr>
          <a:xfrm>
            <a:off x="8905067" y="6230321"/>
            <a:ext cx="2743200" cy="234518"/>
          </a:xfrm>
          <a:prstGeom prst="rect">
            <a:avLst/>
          </a:prstGeom>
        </p:spPr>
        <p:txBody>
          <a:bodyPr vert="horz" lIns="91440" tIns="45720" rIns="91440" bIns="45720" rtlCol="0" anchor="ctr"/>
          <a:lstStyle>
            <a:lvl1pPr algn="r">
              <a:defRPr sz="1080" baseline="0">
                <a:solidFill>
                  <a:schemeClr val="tx1"/>
                </a:solidFill>
              </a:defRPr>
            </a:lvl1pPr>
          </a:lstStyle>
          <a:p>
            <a:r>
              <a:rPr lang="fi-FI" noProof="1"/>
              <a:t>dd.mm.yyyy</a:t>
            </a:r>
          </a:p>
        </p:txBody>
      </p:sp>
      <p:sp>
        <p:nvSpPr>
          <p:cNvPr id="9" name="Alatunnisteen paikkamerkki 1">
            <a:extLst>
              <a:ext uri="{FF2B5EF4-FFF2-40B4-BE49-F238E27FC236}">
                <a16:creationId xmlns:a16="http://schemas.microsoft.com/office/drawing/2014/main" id="{4338FCB4-9412-423F-84B9-91EDDBA25087}"/>
              </a:ext>
            </a:extLst>
          </p:cNvPr>
          <p:cNvSpPr>
            <a:spLocks noGrp="1"/>
          </p:cNvSpPr>
          <p:nvPr>
            <p:ph type="ftr" sz="quarter" idx="3"/>
          </p:nvPr>
        </p:nvSpPr>
        <p:spPr>
          <a:xfrm>
            <a:off x="4038600" y="6465600"/>
            <a:ext cx="4114800" cy="230400"/>
          </a:xfrm>
          <a:prstGeom prst="rect">
            <a:avLst/>
          </a:prstGeom>
        </p:spPr>
        <p:txBody>
          <a:bodyPr vert="horz" lIns="91440" tIns="45720" rIns="91440" bIns="45720" rtlCol="0" anchor="ctr"/>
          <a:lstStyle>
            <a:lvl1pPr algn="ctr">
              <a:defRPr sz="1080">
                <a:solidFill>
                  <a:schemeClr val="tx1"/>
                </a:solidFill>
              </a:defRPr>
            </a:lvl1pPr>
          </a:lstStyle>
          <a:p>
            <a:r>
              <a:rPr lang="fi-FI" noProof="1"/>
              <a:t>Your text here</a:t>
            </a:r>
          </a:p>
        </p:txBody>
      </p:sp>
    </p:spTree>
    <p:extLst>
      <p:ext uri="{BB962C8B-B14F-4D97-AF65-F5344CB8AC3E}">
        <p14:creationId xmlns:p14="http://schemas.microsoft.com/office/powerpoint/2010/main" val="1958687349"/>
      </p:ext>
    </p:extLst>
  </p:cSld>
  <p:clrMapOvr>
    <a:masterClrMapping/>
  </p:clrMapOvr>
  <p:extLst>
    <p:ext uri="{DCECCB84-F9BA-43D5-87BE-67443E8EF086}">
      <p15:sldGuideLst xmlns:p15="http://schemas.microsoft.com/office/powerpoint/2012/main">
        <p15:guide id="1" orient="horz" pos="3444">
          <p15:clr>
            <a:srgbClr val="FBAE40"/>
          </p15:clr>
        </p15:guide>
        <p15:guide id="4" pos="6149">
          <p15:clr>
            <a:srgbClr val="FBAE40"/>
          </p15:clr>
        </p15:guide>
        <p15:guide id="5" orient="horz" pos="363">
          <p15:clr>
            <a:srgbClr val="FBAE40"/>
          </p15:clr>
        </p15:guide>
        <p15:guide id="6" pos="3106">
          <p15:clr>
            <a:srgbClr val="FBAE40"/>
          </p15:clr>
        </p15:guide>
        <p15:guide id="7" pos="329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 Body slide - Chart">
    <p:spTree>
      <p:nvGrpSpPr>
        <p:cNvPr id="1" name=""/>
        <p:cNvGrpSpPr/>
        <p:nvPr/>
      </p:nvGrpSpPr>
      <p:grpSpPr>
        <a:xfrm>
          <a:off x="0" y="0"/>
          <a:ext cx="0" cy="0"/>
          <a:chOff x="0" y="0"/>
          <a:chExt cx="0" cy="0"/>
        </a:xfrm>
      </p:grpSpPr>
      <p:pic>
        <p:nvPicPr>
          <p:cNvPr id="7" name="Kuva 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43016"/>
            <a:ext cx="2700528" cy="1014984"/>
          </a:xfrm>
          <a:prstGeom prst="rect">
            <a:avLst/>
          </a:prstGeom>
        </p:spPr>
      </p:pic>
      <p:sp>
        <p:nvSpPr>
          <p:cNvPr id="11" name="Text Placeholder 3"/>
          <p:cNvSpPr>
            <a:spLocks noGrp="1"/>
          </p:cNvSpPr>
          <p:nvPr>
            <p:ph type="body" sz="half" idx="10" hasCustomPrompt="1"/>
          </p:nvPr>
        </p:nvSpPr>
        <p:spPr>
          <a:xfrm>
            <a:off x="383119" y="188141"/>
            <a:ext cx="11329457" cy="1342740"/>
          </a:xfrm>
          <a:prstGeom prst="rect">
            <a:avLst/>
          </a:prstGeom>
        </p:spPr>
        <p:txBody>
          <a:bodyPr lIns="0" tIns="0" rIns="0" bIns="0"/>
          <a:lstStyle>
            <a:lvl1pPr marL="0" indent="0">
              <a:lnSpc>
                <a:spcPct val="100000"/>
              </a:lnSpc>
              <a:buNone/>
              <a:defRPr sz="4800" b="1" baseline="0">
                <a:solidFill>
                  <a:schemeClr val="tx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Body slide title </a:t>
            </a:r>
          </a:p>
        </p:txBody>
      </p:sp>
      <p:sp>
        <p:nvSpPr>
          <p:cNvPr id="5" name="Slide Number Placeholder 5">
            <a:extLst>
              <a:ext uri="{FF2B5EF4-FFF2-40B4-BE49-F238E27FC236}">
                <a16:creationId xmlns:a16="http://schemas.microsoft.com/office/drawing/2014/main" id="{2D4CDEE4-AFAC-4BB1-B02E-FDE939F20DC1}"/>
              </a:ext>
            </a:extLst>
          </p:cNvPr>
          <p:cNvSpPr>
            <a:spLocks noGrp="1"/>
          </p:cNvSpPr>
          <p:nvPr>
            <p:ph type="sldNum" sz="quarter" idx="4"/>
          </p:nvPr>
        </p:nvSpPr>
        <p:spPr>
          <a:xfrm>
            <a:off x="8905067" y="6464839"/>
            <a:ext cx="2743200" cy="230431"/>
          </a:xfrm>
          <a:prstGeom prst="rect">
            <a:avLst/>
          </a:prstGeom>
        </p:spPr>
        <p:txBody>
          <a:bodyPr vert="horz" lIns="91440" tIns="45720" rIns="91440" bIns="45720" rtlCol="0" anchor="ctr"/>
          <a:lstStyle>
            <a:lvl1pPr algn="r">
              <a:defRPr sz="1080" baseline="0">
                <a:solidFill>
                  <a:schemeClr val="tx1"/>
                </a:solidFill>
              </a:defRPr>
            </a:lvl1pPr>
          </a:lstStyle>
          <a:p>
            <a:fld id="{28F7F04C-F568-F649-A2AE-EA61C66B69B4}" type="slidenum">
              <a:rPr lang="fi-FI" noProof="1" dirty="0" smtClean="0"/>
              <a:pPr/>
              <a:t>‹#›</a:t>
            </a:fld>
            <a:endParaRPr lang="fi-FI" noProof="1"/>
          </a:p>
        </p:txBody>
      </p:sp>
      <p:sp>
        <p:nvSpPr>
          <p:cNvPr id="8" name="Date Placeholder 3">
            <a:extLst>
              <a:ext uri="{FF2B5EF4-FFF2-40B4-BE49-F238E27FC236}">
                <a16:creationId xmlns:a16="http://schemas.microsoft.com/office/drawing/2014/main" id="{32C686F0-0C1B-46BD-9DE7-A93BAA6AC898}"/>
              </a:ext>
            </a:extLst>
          </p:cNvPr>
          <p:cNvSpPr>
            <a:spLocks noGrp="1"/>
          </p:cNvSpPr>
          <p:nvPr>
            <p:ph type="dt" sz="half" idx="2"/>
          </p:nvPr>
        </p:nvSpPr>
        <p:spPr>
          <a:xfrm>
            <a:off x="8905067" y="6230321"/>
            <a:ext cx="2743200" cy="234518"/>
          </a:xfrm>
          <a:prstGeom prst="rect">
            <a:avLst/>
          </a:prstGeom>
        </p:spPr>
        <p:txBody>
          <a:bodyPr vert="horz" lIns="91440" tIns="45720" rIns="91440" bIns="45720" rtlCol="0" anchor="ctr"/>
          <a:lstStyle>
            <a:lvl1pPr algn="r">
              <a:defRPr sz="1080" baseline="0">
                <a:solidFill>
                  <a:schemeClr val="tx1"/>
                </a:solidFill>
              </a:defRPr>
            </a:lvl1pPr>
          </a:lstStyle>
          <a:p>
            <a:r>
              <a:rPr lang="fi-FI" noProof="1"/>
              <a:t>dd.mm.yyyy</a:t>
            </a:r>
          </a:p>
        </p:txBody>
      </p:sp>
      <p:sp>
        <p:nvSpPr>
          <p:cNvPr id="9" name="Alatunnisteen paikkamerkki 1">
            <a:extLst>
              <a:ext uri="{FF2B5EF4-FFF2-40B4-BE49-F238E27FC236}">
                <a16:creationId xmlns:a16="http://schemas.microsoft.com/office/drawing/2014/main" id="{4338FCB4-9412-423F-84B9-91EDDBA25087}"/>
              </a:ext>
            </a:extLst>
          </p:cNvPr>
          <p:cNvSpPr>
            <a:spLocks noGrp="1"/>
          </p:cNvSpPr>
          <p:nvPr>
            <p:ph type="ftr" sz="quarter" idx="3"/>
          </p:nvPr>
        </p:nvSpPr>
        <p:spPr>
          <a:xfrm>
            <a:off x="4038600" y="6465600"/>
            <a:ext cx="4114800" cy="230400"/>
          </a:xfrm>
          <a:prstGeom prst="rect">
            <a:avLst/>
          </a:prstGeom>
        </p:spPr>
        <p:txBody>
          <a:bodyPr vert="horz" lIns="91440" tIns="45720" rIns="91440" bIns="45720" rtlCol="0" anchor="ctr"/>
          <a:lstStyle>
            <a:lvl1pPr algn="ctr">
              <a:defRPr sz="1080">
                <a:solidFill>
                  <a:schemeClr val="tx1"/>
                </a:solidFill>
              </a:defRPr>
            </a:lvl1pPr>
          </a:lstStyle>
          <a:p>
            <a:r>
              <a:rPr lang="fi-FI" noProof="1"/>
              <a:t>Your text here</a:t>
            </a:r>
          </a:p>
        </p:txBody>
      </p:sp>
      <p:sp>
        <p:nvSpPr>
          <p:cNvPr id="10" name="Chart Placeholder 2">
            <a:extLst>
              <a:ext uri="{FF2B5EF4-FFF2-40B4-BE49-F238E27FC236}">
                <a16:creationId xmlns:a16="http://schemas.microsoft.com/office/drawing/2014/main" id="{9A43A5F4-317D-47CA-AE82-2DA04D248DB0}"/>
              </a:ext>
            </a:extLst>
          </p:cNvPr>
          <p:cNvSpPr>
            <a:spLocks noGrp="1"/>
          </p:cNvSpPr>
          <p:nvPr>
            <p:ph type="chart" sz="quarter" idx="12" hasCustomPrompt="1"/>
          </p:nvPr>
        </p:nvSpPr>
        <p:spPr>
          <a:xfrm>
            <a:off x="383119" y="1761312"/>
            <a:ext cx="11329457" cy="4100916"/>
          </a:xfrm>
          <a:prstGeom prst="rect">
            <a:avLst/>
          </a:prstGeom>
        </p:spPr>
        <p:txBody>
          <a:bodyPr/>
          <a:lstStyle>
            <a:lvl1pPr marL="0" marR="0" indent="0" algn="ctr" defTabSz="822960" rtl="0" eaLnBrk="1" fontAlgn="auto" latinLnBrk="0" hangingPunct="1">
              <a:lnSpc>
                <a:spcPct val="90000"/>
              </a:lnSpc>
              <a:spcBef>
                <a:spcPts val="900"/>
              </a:spcBef>
              <a:spcAft>
                <a:spcPts val="0"/>
              </a:spcAft>
              <a:buClrTx/>
              <a:buSzTx/>
              <a:buFont typeface="Arial"/>
              <a:buNone/>
              <a:tabLst/>
              <a:defRPr b="1">
                <a:solidFill>
                  <a:schemeClr val="tx1">
                    <a:alpha val="17000"/>
                  </a:schemeClr>
                </a:solidFill>
              </a:defRPr>
            </a:lvl1pPr>
          </a:lstStyle>
          <a:p>
            <a:r>
              <a:rPr lang="fi-FI" noProof="1"/>
              <a:t>Click icon to add chart</a:t>
            </a:r>
          </a:p>
        </p:txBody>
      </p:sp>
    </p:spTree>
    <p:extLst>
      <p:ext uri="{BB962C8B-B14F-4D97-AF65-F5344CB8AC3E}">
        <p14:creationId xmlns:p14="http://schemas.microsoft.com/office/powerpoint/2010/main" val="1446292474"/>
      </p:ext>
    </p:extLst>
  </p:cSld>
  <p:clrMapOvr>
    <a:masterClrMapping/>
  </p:clrMapOvr>
  <p:extLst>
    <p:ext uri="{DCECCB84-F9BA-43D5-87BE-67443E8EF086}">
      <p15:sldGuideLst xmlns:p15="http://schemas.microsoft.com/office/powerpoint/2012/main">
        <p15:guide id="1" orient="horz" pos="3444">
          <p15:clr>
            <a:srgbClr val="FBAE40"/>
          </p15:clr>
        </p15:guide>
        <p15:guide id="4" pos="6149">
          <p15:clr>
            <a:srgbClr val="FBAE40"/>
          </p15:clr>
        </p15:guide>
        <p15:guide id="5" orient="horz" pos="363">
          <p15:clr>
            <a:srgbClr val="FBAE40"/>
          </p15:clr>
        </p15:guide>
        <p15:guide id="6" pos="3106">
          <p15:clr>
            <a:srgbClr val="FBAE40"/>
          </p15:clr>
        </p15:guide>
        <p15:guide id="7" pos="329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 Process slide">
    <p:bg>
      <p:bgPr>
        <a:solidFill>
          <a:schemeClr val="tx2"/>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392672" y="187171"/>
            <a:ext cx="11319904" cy="1327862"/>
          </a:xfrm>
          <a:prstGeom prst="rect">
            <a:avLst/>
          </a:prstGeom>
        </p:spPr>
        <p:txBody>
          <a:bodyPr lIns="0" tIns="0" rIns="0" bIns="0"/>
          <a:lstStyle>
            <a:lvl1pPr marL="0" indent="0">
              <a:lnSpc>
                <a:spcPct val="100000"/>
              </a:lnSpc>
              <a:buNone/>
              <a:defRPr sz="4800" b="1" baseline="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Body slide title</a:t>
            </a:r>
          </a:p>
        </p:txBody>
      </p:sp>
      <p:pic>
        <p:nvPicPr>
          <p:cNvPr id="16" name="Kuva 15">
            <a:extLs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5823405"/>
            <a:ext cx="2626490" cy="1035286"/>
          </a:xfrm>
          <a:prstGeom prst="rect">
            <a:avLst/>
          </a:prstGeom>
        </p:spPr>
      </p:pic>
      <p:sp>
        <p:nvSpPr>
          <p:cNvPr id="2" name="Päivämäärän paikkamerkki 1">
            <a:extLst>
              <a:ext uri="{FF2B5EF4-FFF2-40B4-BE49-F238E27FC236}">
                <a16:creationId xmlns:a16="http://schemas.microsoft.com/office/drawing/2014/main" id="{17A6B884-331F-40FA-8908-119224136FDB}"/>
              </a:ext>
            </a:extLst>
          </p:cNvPr>
          <p:cNvSpPr>
            <a:spLocks noGrp="1"/>
          </p:cNvSpPr>
          <p:nvPr>
            <p:ph type="dt" sz="half" idx="26"/>
          </p:nvPr>
        </p:nvSpPr>
        <p:spPr/>
        <p:txBody>
          <a:bodyPr/>
          <a:lstStyle>
            <a:lvl1pPr>
              <a:defRPr>
                <a:solidFill>
                  <a:srgbClr val="FFFFFF"/>
                </a:solidFill>
              </a:defRPr>
            </a:lvl1pPr>
          </a:lstStyle>
          <a:p>
            <a:r>
              <a:rPr lang="fi-FI" noProof="1"/>
              <a:t>dd.mm.yyyy</a:t>
            </a:r>
          </a:p>
        </p:txBody>
      </p:sp>
      <p:sp>
        <p:nvSpPr>
          <p:cNvPr id="3" name="Alatunnisteen paikkamerkki 2">
            <a:extLst>
              <a:ext uri="{FF2B5EF4-FFF2-40B4-BE49-F238E27FC236}">
                <a16:creationId xmlns:a16="http://schemas.microsoft.com/office/drawing/2014/main" id="{A749CABA-9FF3-45EA-9953-7B719CB699D9}"/>
              </a:ext>
            </a:extLst>
          </p:cNvPr>
          <p:cNvSpPr>
            <a:spLocks noGrp="1"/>
          </p:cNvSpPr>
          <p:nvPr>
            <p:ph type="ftr" sz="quarter" idx="27"/>
          </p:nvPr>
        </p:nvSpPr>
        <p:spPr/>
        <p:txBody>
          <a:bodyPr/>
          <a:lstStyle>
            <a:lvl1pPr>
              <a:defRPr>
                <a:solidFill>
                  <a:srgbClr val="FFFFFF"/>
                </a:solidFill>
              </a:defRPr>
            </a:lvl1pPr>
          </a:lstStyle>
          <a:p>
            <a:r>
              <a:rPr lang="fi-FI" noProof="1"/>
              <a:t>Your text here</a:t>
            </a:r>
          </a:p>
        </p:txBody>
      </p:sp>
      <p:sp>
        <p:nvSpPr>
          <p:cNvPr id="4" name="Dian numeron paikkamerkki 3">
            <a:extLst>
              <a:ext uri="{FF2B5EF4-FFF2-40B4-BE49-F238E27FC236}">
                <a16:creationId xmlns:a16="http://schemas.microsoft.com/office/drawing/2014/main" id="{FF271C0B-E7D3-474B-A483-3CBA7656076F}"/>
              </a:ext>
            </a:extLst>
          </p:cNvPr>
          <p:cNvSpPr>
            <a:spLocks noGrp="1"/>
          </p:cNvSpPr>
          <p:nvPr>
            <p:ph type="sldNum" sz="quarter" idx="28"/>
          </p:nvPr>
        </p:nvSpPr>
        <p:spPr/>
        <p:txBody>
          <a:bodyPr/>
          <a:lstStyle>
            <a:lvl1pPr>
              <a:defRPr>
                <a:solidFill>
                  <a:srgbClr val="FFFFFF"/>
                </a:solidFill>
              </a:defRPr>
            </a:lvl1pPr>
          </a:lstStyle>
          <a:p>
            <a:fld id="{28F7F04C-F568-F649-A2AE-EA61C66B69B4}" type="slidenum">
              <a:rPr lang="fi-FI" noProof="1" dirty="0" smtClean="0"/>
              <a:pPr/>
              <a:t>‹#›</a:t>
            </a:fld>
            <a:endParaRPr lang="fi-FI" noProof="1"/>
          </a:p>
        </p:txBody>
      </p:sp>
      <p:sp>
        <p:nvSpPr>
          <p:cNvPr id="19" name="Text Placeholder 5">
            <a:extLst>
              <a:ext uri="{FF2B5EF4-FFF2-40B4-BE49-F238E27FC236}">
                <a16:creationId xmlns:a16="http://schemas.microsoft.com/office/drawing/2014/main" id="{7DF49218-5C95-446E-A553-0DAD14EE4417}"/>
              </a:ext>
            </a:extLst>
          </p:cNvPr>
          <p:cNvSpPr>
            <a:spLocks noGrp="1"/>
          </p:cNvSpPr>
          <p:nvPr>
            <p:ph type="body" sz="quarter" idx="11" hasCustomPrompt="1"/>
          </p:nvPr>
        </p:nvSpPr>
        <p:spPr>
          <a:xfrm>
            <a:off x="387775" y="3313440"/>
            <a:ext cx="2052000" cy="2592000"/>
          </a:xfrm>
          <a:prstGeom prst="rect">
            <a:avLst/>
          </a:prstGeom>
        </p:spPr>
        <p:txBody>
          <a:bodyPr lIns="0" tIns="0" rIns="0" bIns="0"/>
          <a:lstStyle>
            <a:lvl1pPr marL="97200" indent="-97200" algn="l" defTabSz="617323" rtl="0" eaLnBrk="1" latinLnBrk="0" hangingPunct="1">
              <a:lnSpc>
                <a:spcPct val="100000"/>
              </a:lnSpc>
              <a:buFont typeface="Arial" charset="0"/>
              <a:buChar char="•"/>
              <a:defRPr sz="1680" b="1">
                <a:solidFill>
                  <a:schemeClr val="bg1"/>
                </a:solidFill>
              </a:defRPr>
            </a:lvl1pPr>
            <a:lvl2pPr marL="0" indent="0">
              <a:lnSpc>
                <a:spcPts val="1800"/>
              </a:lnSpc>
              <a:buNone/>
              <a:defRPr lang="en-US" sz="1620" b="1" kern="1200" dirty="0" smtClean="0">
                <a:solidFill>
                  <a:schemeClr val="bg1"/>
                </a:solidFill>
                <a:latin typeface="+mn-lt"/>
                <a:ea typeface="Arial" charset="0"/>
                <a:cs typeface="Arial" charset="0"/>
              </a:defRPr>
            </a:lvl2pPr>
            <a:lvl3pPr>
              <a:buClr>
                <a:schemeClr val="bg1"/>
              </a:buClr>
              <a:defRPr sz="946">
                <a:solidFill>
                  <a:schemeClr val="bg1"/>
                </a:solidFill>
              </a:defRPr>
            </a:lvl3pPr>
          </a:lstStyle>
          <a:p>
            <a:pPr marL="97200" lvl="0" indent="-97200" algn="l" defTabSz="617323" rtl="0" eaLnBrk="1" latinLnBrk="0" hangingPunct="1">
              <a:lnSpc>
                <a:spcPts val="1170"/>
              </a:lnSpc>
              <a:buFont typeface="Arial" charset="0"/>
              <a:buChar char="•"/>
            </a:pPr>
            <a:r>
              <a:rPr lang="fi-FI" noProof="1"/>
              <a:t>Add text</a:t>
            </a:r>
          </a:p>
        </p:txBody>
      </p:sp>
      <p:sp>
        <p:nvSpPr>
          <p:cNvPr id="20" name="Text Placeholder 5">
            <a:extLst>
              <a:ext uri="{FF2B5EF4-FFF2-40B4-BE49-F238E27FC236}">
                <a16:creationId xmlns:a16="http://schemas.microsoft.com/office/drawing/2014/main" id="{5F048C04-65CE-4B0C-A347-1F7B45A19899}"/>
              </a:ext>
            </a:extLst>
          </p:cNvPr>
          <p:cNvSpPr>
            <a:spLocks noGrp="1"/>
          </p:cNvSpPr>
          <p:nvPr>
            <p:ph type="body" sz="quarter" idx="12" hasCustomPrompt="1"/>
          </p:nvPr>
        </p:nvSpPr>
        <p:spPr>
          <a:xfrm>
            <a:off x="2706671" y="3313440"/>
            <a:ext cx="2052000" cy="2592000"/>
          </a:xfrm>
          <a:prstGeom prst="rect">
            <a:avLst/>
          </a:prstGeom>
        </p:spPr>
        <p:txBody>
          <a:bodyPr lIns="0" tIns="0" rIns="0" bIns="0"/>
          <a:lstStyle>
            <a:lvl1pPr marL="97200" marR="0" indent="-97200" algn="l" defTabSz="617323" rtl="0" eaLnBrk="1" fontAlgn="auto" latinLnBrk="0" hangingPunct="1">
              <a:lnSpc>
                <a:spcPct val="100000"/>
              </a:lnSpc>
              <a:spcBef>
                <a:spcPts val="900"/>
              </a:spcBef>
              <a:spcAft>
                <a:spcPts val="0"/>
              </a:spcAft>
              <a:buClrTx/>
              <a:buSzTx/>
              <a:buFont typeface="Arial" charset="0"/>
              <a:buChar char="•"/>
              <a:tabLst/>
              <a:defRPr sz="1680" b="1">
                <a:solidFill>
                  <a:schemeClr val="bg1"/>
                </a:solidFill>
              </a:defRPr>
            </a:lvl1pPr>
            <a:lvl2pPr marL="154306" indent="-154306">
              <a:lnSpc>
                <a:spcPts val="1920"/>
              </a:lnSpc>
              <a:buClr>
                <a:schemeClr val="bg1"/>
              </a:buClr>
              <a:defRPr lang="en-US" sz="1620" b="1" kern="1200" dirty="0" smtClean="0">
                <a:solidFill>
                  <a:schemeClr val="bg1"/>
                </a:solidFill>
                <a:latin typeface="+mn-lt"/>
                <a:ea typeface="Arial" charset="0"/>
                <a:cs typeface="Arial" charset="0"/>
              </a:defRPr>
            </a:lvl2pPr>
          </a:lstStyle>
          <a:p>
            <a:pPr marL="97200" marR="0" lvl="0" indent="-97200" algn="l" defTabSz="617323" rtl="0" eaLnBrk="1" fontAlgn="auto" latinLnBrk="0" hangingPunct="1">
              <a:lnSpc>
                <a:spcPts val="1170"/>
              </a:lnSpc>
              <a:spcBef>
                <a:spcPts val="900"/>
              </a:spcBef>
              <a:spcAft>
                <a:spcPts val="0"/>
              </a:spcAft>
              <a:buClrTx/>
              <a:buSzTx/>
              <a:buFont typeface="Arial" charset="0"/>
              <a:buChar char="•"/>
              <a:tabLst/>
              <a:defRPr/>
            </a:pPr>
            <a:r>
              <a:rPr lang="fi-FI" noProof="1"/>
              <a:t>Add text</a:t>
            </a:r>
          </a:p>
          <a:p>
            <a:pPr marL="97200" lvl="0" indent="-97200" algn="l" defTabSz="617323" rtl="0" eaLnBrk="1" latinLnBrk="0" hangingPunct="1">
              <a:lnSpc>
                <a:spcPts val="1170"/>
              </a:lnSpc>
              <a:buFont typeface="Arial" charset="0"/>
              <a:buChar char="•"/>
            </a:pPr>
            <a:endParaRPr lang="fi-FI" noProof="1"/>
          </a:p>
        </p:txBody>
      </p:sp>
      <p:sp>
        <p:nvSpPr>
          <p:cNvPr id="21" name="Text Placeholder 23">
            <a:extLst>
              <a:ext uri="{FF2B5EF4-FFF2-40B4-BE49-F238E27FC236}">
                <a16:creationId xmlns:a16="http://schemas.microsoft.com/office/drawing/2014/main" id="{3556B71D-E5EE-4E94-942C-75C7B96D8D44}"/>
              </a:ext>
            </a:extLst>
          </p:cNvPr>
          <p:cNvSpPr>
            <a:spLocks noGrp="1"/>
          </p:cNvSpPr>
          <p:nvPr>
            <p:ph type="body" sz="quarter" idx="16" hasCustomPrompt="1"/>
          </p:nvPr>
        </p:nvSpPr>
        <p:spPr>
          <a:xfrm>
            <a:off x="669775" y="1766880"/>
            <a:ext cx="1488000" cy="1339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2250" b="1" smtClean="0">
                <a:solidFill>
                  <a:schemeClr val="tx2"/>
                </a:solidFill>
                <a:latin typeface="Arial"/>
              </a:defRPr>
            </a:lvl1pPr>
            <a:lvl2pPr>
              <a:defRPr lang="en-US" sz="1620" smtClean="0">
                <a:solidFill>
                  <a:schemeClr val="lt1"/>
                </a:solidFill>
              </a:defRPr>
            </a:lvl2pPr>
            <a:lvl3pPr>
              <a:defRPr lang="en-US" sz="162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617323"/>
            <a:r>
              <a:rPr lang="fi-FI" noProof="1"/>
              <a:t>2014</a:t>
            </a:r>
          </a:p>
        </p:txBody>
      </p:sp>
      <p:sp>
        <p:nvSpPr>
          <p:cNvPr id="25" name="Text Placeholder 23">
            <a:extLst>
              <a:ext uri="{FF2B5EF4-FFF2-40B4-BE49-F238E27FC236}">
                <a16:creationId xmlns:a16="http://schemas.microsoft.com/office/drawing/2014/main" id="{25A8D7EF-3488-498D-A5FF-9B7D80A645B9}"/>
              </a:ext>
            </a:extLst>
          </p:cNvPr>
          <p:cNvSpPr>
            <a:spLocks noGrp="1"/>
          </p:cNvSpPr>
          <p:nvPr>
            <p:ph type="body" sz="quarter" idx="17" hasCustomPrompt="1"/>
          </p:nvPr>
        </p:nvSpPr>
        <p:spPr>
          <a:xfrm>
            <a:off x="2988671" y="1766880"/>
            <a:ext cx="1488000" cy="1339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2250" b="1" smtClean="0">
                <a:solidFill>
                  <a:schemeClr val="tx2"/>
                </a:solidFill>
                <a:latin typeface="Arial"/>
              </a:defRPr>
            </a:lvl1pPr>
            <a:lvl2pPr>
              <a:defRPr lang="en-US" sz="1620" smtClean="0">
                <a:solidFill>
                  <a:schemeClr val="lt1"/>
                </a:solidFill>
              </a:defRPr>
            </a:lvl2pPr>
            <a:lvl3pPr>
              <a:defRPr lang="en-US" sz="162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617323"/>
            <a:r>
              <a:rPr lang="fi-FI" noProof="1"/>
              <a:t>2015</a:t>
            </a:r>
          </a:p>
        </p:txBody>
      </p:sp>
      <p:sp>
        <p:nvSpPr>
          <p:cNvPr id="30" name="Text Placeholder 23">
            <a:extLst>
              <a:ext uri="{FF2B5EF4-FFF2-40B4-BE49-F238E27FC236}">
                <a16:creationId xmlns:a16="http://schemas.microsoft.com/office/drawing/2014/main" id="{916C9F7D-8D75-4C33-9C8F-F0463612B5CE}"/>
              </a:ext>
            </a:extLst>
          </p:cNvPr>
          <p:cNvSpPr>
            <a:spLocks noGrp="1"/>
          </p:cNvSpPr>
          <p:nvPr>
            <p:ph type="body" sz="quarter" idx="18" hasCustomPrompt="1"/>
          </p:nvPr>
        </p:nvSpPr>
        <p:spPr>
          <a:xfrm>
            <a:off x="5307566" y="1766880"/>
            <a:ext cx="1488000" cy="1339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2250" b="1" smtClean="0">
                <a:solidFill>
                  <a:schemeClr val="tx2"/>
                </a:solidFill>
                <a:latin typeface="Arial"/>
              </a:defRPr>
            </a:lvl1pPr>
            <a:lvl2pPr>
              <a:defRPr lang="en-US" sz="1620" smtClean="0">
                <a:solidFill>
                  <a:schemeClr val="lt1"/>
                </a:solidFill>
              </a:defRPr>
            </a:lvl2pPr>
            <a:lvl3pPr>
              <a:defRPr lang="en-US" sz="162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617323"/>
            <a:r>
              <a:rPr lang="fi-FI" noProof="1"/>
              <a:t>2016</a:t>
            </a:r>
          </a:p>
        </p:txBody>
      </p:sp>
      <p:sp>
        <p:nvSpPr>
          <p:cNvPr id="31" name="Text Placeholder 23">
            <a:extLst>
              <a:ext uri="{FF2B5EF4-FFF2-40B4-BE49-F238E27FC236}">
                <a16:creationId xmlns:a16="http://schemas.microsoft.com/office/drawing/2014/main" id="{0E9103BA-E6E9-41AF-AD85-3B7996E48431}"/>
              </a:ext>
            </a:extLst>
          </p:cNvPr>
          <p:cNvSpPr>
            <a:spLocks noGrp="1"/>
          </p:cNvSpPr>
          <p:nvPr>
            <p:ph type="body" sz="quarter" idx="19" hasCustomPrompt="1"/>
          </p:nvPr>
        </p:nvSpPr>
        <p:spPr>
          <a:xfrm>
            <a:off x="7626463" y="1766880"/>
            <a:ext cx="1488000" cy="1339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2250" b="1" smtClean="0">
                <a:solidFill>
                  <a:schemeClr val="tx2"/>
                </a:solidFill>
                <a:latin typeface="Arial"/>
              </a:defRPr>
            </a:lvl1pPr>
            <a:lvl2pPr>
              <a:defRPr lang="en-US" sz="1620" smtClean="0">
                <a:solidFill>
                  <a:schemeClr val="lt1"/>
                </a:solidFill>
              </a:defRPr>
            </a:lvl2pPr>
            <a:lvl3pPr>
              <a:defRPr lang="en-US" sz="162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617323"/>
            <a:r>
              <a:rPr lang="fi-FI" noProof="1"/>
              <a:t>2017</a:t>
            </a:r>
          </a:p>
        </p:txBody>
      </p:sp>
      <p:sp>
        <p:nvSpPr>
          <p:cNvPr id="32" name="Text Placeholder 23">
            <a:extLst>
              <a:ext uri="{FF2B5EF4-FFF2-40B4-BE49-F238E27FC236}">
                <a16:creationId xmlns:a16="http://schemas.microsoft.com/office/drawing/2014/main" id="{3C3CA270-C972-4312-AC53-16AC46FD4E6E}"/>
              </a:ext>
            </a:extLst>
          </p:cNvPr>
          <p:cNvSpPr>
            <a:spLocks noGrp="1"/>
          </p:cNvSpPr>
          <p:nvPr>
            <p:ph type="body" sz="quarter" idx="20" hasCustomPrompt="1"/>
          </p:nvPr>
        </p:nvSpPr>
        <p:spPr>
          <a:xfrm>
            <a:off x="9945358" y="1766880"/>
            <a:ext cx="1488000" cy="1339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2250" b="1" smtClean="0">
                <a:solidFill>
                  <a:schemeClr val="tx2"/>
                </a:solidFill>
                <a:latin typeface="Arial"/>
              </a:defRPr>
            </a:lvl1pPr>
            <a:lvl2pPr>
              <a:defRPr lang="en-US" sz="1620" smtClean="0">
                <a:solidFill>
                  <a:schemeClr val="lt1"/>
                </a:solidFill>
              </a:defRPr>
            </a:lvl2pPr>
            <a:lvl3pPr>
              <a:defRPr lang="en-US" sz="162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617323"/>
            <a:r>
              <a:rPr lang="fi-FI" noProof="1"/>
              <a:t>2018</a:t>
            </a:r>
          </a:p>
        </p:txBody>
      </p:sp>
      <p:sp>
        <p:nvSpPr>
          <p:cNvPr id="33" name="Text Placeholder 5">
            <a:extLst>
              <a:ext uri="{FF2B5EF4-FFF2-40B4-BE49-F238E27FC236}">
                <a16:creationId xmlns:a16="http://schemas.microsoft.com/office/drawing/2014/main" id="{926D2B07-0DFA-4A12-8037-FFF47C3D2567}"/>
              </a:ext>
            </a:extLst>
          </p:cNvPr>
          <p:cNvSpPr>
            <a:spLocks noGrp="1"/>
          </p:cNvSpPr>
          <p:nvPr>
            <p:ph type="body" sz="quarter" idx="23" hasCustomPrompt="1"/>
          </p:nvPr>
        </p:nvSpPr>
        <p:spPr>
          <a:xfrm>
            <a:off x="5025566" y="3313440"/>
            <a:ext cx="2052000" cy="2592000"/>
          </a:xfrm>
          <a:prstGeom prst="rect">
            <a:avLst/>
          </a:prstGeom>
        </p:spPr>
        <p:txBody>
          <a:bodyPr lIns="0" tIns="0" rIns="0" bIns="0"/>
          <a:lstStyle>
            <a:lvl1pPr marL="97200" marR="0" indent="-97200" algn="l" defTabSz="617323" rtl="0" eaLnBrk="1" fontAlgn="auto" latinLnBrk="0" hangingPunct="1">
              <a:lnSpc>
                <a:spcPct val="100000"/>
              </a:lnSpc>
              <a:spcBef>
                <a:spcPts val="900"/>
              </a:spcBef>
              <a:spcAft>
                <a:spcPts val="0"/>
              </a:spcAft>
              <a:buClrTx/>
              <a:buSzTx/>
              <a:buFont typeface="Arial" charset="0"/>
              <a:buChar char="•"/>
              <a:tabLst/>
              <a:defRPr sz="1680" b="1">
                <a:solidFill>
                  <a:schemeClr val="bg1"/>
                </a:solidFill>
              </a:defRPr>
            </a:lvl1pPr>
            <a:lvl2pPr marL="154306" indent="-154306">
              <a:lnSpc>
                <a:spcPts val="1920"/>
              </a:lnSpc>
              <a:buClr>
                <a:schemeClr val="bg1"/>
              </a:buClr>
              <a:defRPr lang="en-US" sz="1620" b="1" kern="1200" dirty="0" smtClean="0">
                <a:solidFill>
                  <a:schemeClr val="bg1"/>
                </a:solidFill>
                <a:latin typeface="+mn-lt"/>
                <a:ea typeface="Arial" charset="0"/>
                <a:cs typeface="Arial" charset="0"/>
              </a:defRPr>
            </a:lvl2pPr>
          </a:lstStyle>
          <a:p>
            <a:pPr marL="97200" marR="0" lvl="0" indent="-97200" algn="l" defTabSz="617323" rtl="0" eaLnBrk="1" fontAlgn="auto" latinLnBrk="0" hangingPunct="1">
              <a:lnSpc>
                <a:spcPts val="1170"/>
              </a:lnSpc>
              <a:spcBef>
                <a:spcPts val="900"/>
              </a:spcBef>
              <a:spcAft>
                <a:spcPts val="0"/>
              </a:spcAft>
              <a:buClrTx/>
              <a:buSzTx/>
              <a:buFont typeface="Arial" charset="0"/>
              <a:buChar char="•"/>
              <a:tabLst/>
              <a:defRPr/>
            </a:pPr>
            <a:r>
              <a:rPr lang="fi-FI" noProof="1"/>
              <a:t>Add text</a:t>
            </a:r>
          </a:p>
          <a:p>
            <a:pPr marL="97200" lvl="0" indent="-97200" algn="l" defTabSz="617323" rtl="0" eaLnBrk="1" latinLnBrk="0" hangingPunct="1">
              <a:lnSpc>
                <a:spcPts val="1170"/>
              </a:lnSpc>
              <a:buFont typeface="Arial" charset="0"/>
              <a:buChar char="•"/>
            </a:pPr>
            <a:endParaRPr lang="fi-FI" noProof="1"/>
          </a:p>
        </p:txBody>
      </p:sp>
      <p:sp>
        <p:nvSpPr>
          <p:cNvPr id="34" name="Text Placeholder 5">
            <a:extLst>
              <a:ext uri="{FF2B5EF4-FFF2-40B4-BE49-F238E27FC236}">
                <a16:creationId xmlns:a16="http://schemas.microsoft.com/office/drawing/2014/main" id="{61DF4D17-AEA6-4236-89D6-03E2ECDCAD56}"/>
              </a:ext>
            </a:extLst>
          </p:cNvPr>
          <p:cNvSpPr>
            <a:spLocks noGrp="1"/>
          </p:cNvSpPr>
          <p:nvPr>
            <p:ph type="body" sz="quarter" idx="24" hasCustomPrompt="1"/>
          </p:nvPr>
        </p:nvSpPr>
        <p:spPr>
          <a:xfrm>
            <a:off x="7344463" y="3313440"/>
            <a:ext cx="2052000" cy="2592000"/>
          </a:xfrm>
          <a:prstGeom prst="rect">
            <a:avLst/>
          </a:prstGeom>
        </p:spPr>
        <p:txBody>
          <a:bodyPr lIns="0" tIns="0" rIns="0" bIns="0"/>
          <a:lstStyle>
            <a:lvl1pPr marL="97200" marR="0" indent="-97200" algn="l" defTabSz="617323" rtl="0" eaLnBrk="1" fontAlgn="auto" latinLnBrk="0" hangingPunct="1">
              <a:lnSpc>
                <a:spcPct val="100000"/>
              </a:lnSpc>
              <a:spcBef>
                <a:spcPts val="900"/>
              </a:spcBef>
              <a:spcAft>
                <a:spcPts val="0"/>
              </a:spcAft>
              <a:buClrTx/>
              <a:buSzTx/>
              <a:buFont typeface="Arial" charset="0"/>
              <a:buChar char="•"/>
              <a:tabLst/>
              <a:defRPr sz="1680" b="1">
                <a:solidFill>
                  <a:schemeClr val="bg1"/>
                </a:solidFill>
              </a:defRPr>
            </a:lvl1pPr>
            <a:lvl2pPr marL="154306" indent="-154306">
              <a:lnSpc>
                <a:spcPts val="1920"/>
              </a:lnSpc>
              <a:buClr>
                <a:schemeClr val="bg1"/>
              </a:buClr>
              <a:defRPr lang="en-US" sz="1620" b="1" kern="1200" dirty="0" smtClean="0">
                <a:solidFill>
                  <a:schemeClr val="bg1"/>
                </a:solidFill>
                <a:latin typeface="+mn-lt"/>
                <a:ea typeface="Arial" charset="0"/>
                <a:cs typeface="Arial" charset="0"/>
              </a:defRPr>
            </a:lvl2pPr>
          </a:lstStyle>
          <a:p>
            <a:pPr marL="97200" marR="0" lvl="0" indent="-97200" algn="l" defTabSz="617323" rtl="0" eaLnBrk="1" fontAlgn="auto" latinLnBrk="0" hangingPunct="1">
              <a:lnSpc>
                <a:spcPts val="1170"/>
              </a:lnSpc>
              <a:spcBef>
                <a:spcPts val="900"/>
              </a:spcBef>
              <a:spcAft>
                <a:spcPts val="0"/>
              </a:spcAft>
              <a:buClrTx/>
              <a:buSzTx/>
              <a:buFont typeface="Arial" charset="0"/>
              <a:buChar char="•"/>
              <a:tabLst/>
              <a:defRPr/>
            </a:pPr>
            <a:r>
              <a:rPr lang="fi-FI" noProof="1"/>
              <a:t>Add text</a:t>
            </a:r>
          </a:p>
          <a:p>
            <a:pPr marL="97200" lvl="0" indent="-97200" algn="l" defTabSz="617323" rtl="0" eaLnBrk="1" latinLnBrk="0" hangingPunct="1">
              <a:lnSpc>
                <a:spcPts val="1170"/>
              </a:lnSpc>
              <a:buFont typeface="Arial" charset="0"/>
              <a:buChar char="•"/>
            </a:pPr>
            <a:endParaRPr lang="fi-FI" noProof="1"/>
          </a:p>
        </p:txBody>
      </p:sp>
      <p:sp>
        <p:nvSpPr>
          <p:cNvPr id="35" name="Text Placeholder 5">
            <a:extLst>
              <a:ext uri="{FF2B5EF4-FFF2-40B4-BE49-F238E27FC236}">
                <a16:creationId xmlns:a16="http://schemas.microsoft.com/office/drawing/2014/main" id="{DB9F676C-854B-4DAA-9D5A-5434920DC86E}"/>
              </a:ext>
            </a:extLst>
          </p:cNvPr>
          <p:cNvSpPr>
            <a:spLocks noGrp="1"/>
          </p:cNvSpPr>
          <p:nvPr>
            <p:ph type="body" sz="quarter" idx="25" hasCustomPrompt="1"/>
          </p:nvPr>
        </p:nvSpPr>
        <p:spPr>
          <a:xfrm>
            <a:off x="9663358" y="3313440"/>
            <a:ext cx="2052000" cy="2592000"/>
          </a:xfrm>
          <a:prstGeom prst="rect">
            <a:avLst/>
          </a:prstGeom>
        </p:spPr>
        <p:txBody>
          <a:bodyPr lIns="0" tIns="0" rIns="0" bIns="0"/>
          <a:lstStyle>
            <a:lvl1pPr marL="97200" marR="0" indent="-97200" algn="l" defTabSz="617323" rtl="0" eaLnBrk="1" fontAlgn="auto" latinLnBrk="0" hangingPunct="1">
              <a:lnSpc>
                <a:spcPct val="100000"/>
              </a:lnSpc>
              <a:spcBef>
                <a:spcPts val="900"/>
              </a:spcBef>
              <a:spcAft>
                <a:spcPts val="0"/>
              </a:spcAft>
              <a:buClrTx/>
              <a:buSzTx/>
              <a:buFont typeface="Arial" charset="0"/>
              <a:buChar char="•"/>
              <a:tabLst/>
              <a:defRPr sz="1680" b="1">
                <a:solidFill>
                  <a:schemeClr val="bg1"/>
                </a:solidFill>
              </a:defRPr>
            </a:lvl1pPr>
            <a:lvl2pPr marL="154306" indent="-154306">
              <a:lnSpc>
                <a:spcPts val="1920"/>
              </a:lnSpc>
              <a:buClr>
                <a:schemeClr val="bg1"/>
              </a:buClr>
              <a:defRPr lang="en-US" sz="1620" b="1" kern="1200" dirty="0" smtClean="0">
                <a:solidFill>
                  <a:schemeClr val="bg1"/>
                </a:solidFill>
                <a:latin typeface="+mn-lt"/>
                <a:ea typeface="Arial" charset="0"/>
                <a:cs typeface="Arial" charset="0"/>
              </a:defRPr>
            </a:lvl2pPr>
          </a:lstStyle>
          <a:p>
            <a:pPr marL="97200" marR="0" lvl="0" indent="-97200" algn="l" defTabSz="617323" rtl="0" eaLnBrk="1" fontAlgn="auto" latinLnBrk="0" hangingPunct="1">
              <a:lnSpc>
                <a:spcPts val="1170"/>
              </a:lnSpc>
              <a:spcBef>
                <a:spcPts val="900"/>
              </a:spcBef>
              <a:spcAft>
                <a:spcPts val="0"/>
              </a:spcAft>
              <a:buClrTx/>
              <a:buSzTx/>
              <a:buFont typeface="Arial" charset="0"/>
              <a:buChar char="•"/>
              <a:tabLst/>
              <a:defRPr/>
            </a:pPr>
            <a:r>
              <a:rPr lang="fi-FI" noProof="1"/>
              <a:t>Add text</a:t>
            </a:r>
          </a:p>
          <a:p>
            <a:pPr marL="97200" lvl="0" indent="-97200" algn="l" defTabSz="617323" rtl="0" eaLnBrk="1" latinLnBrk="0" hangingPunct="1">
              <a:lnSpc>
                <a:spcPts val="1170"/>
              </a:lnSpc>
              <a:buFont typeface="Arial" charset="0"/>
              <a:buChar char="•"/>
            </a:pPr>
            <a:endParaRPr lang="fi-FI" noProof="1"/>
          </a:p>
        </p:txBody>
      </p:sp>
    </p:spTree>
    <p:extLst>
      <p:ext uri="{BB962C8B-B14F-4D97-AF65-F5344CB8AC3E}">
        <p14:creationId xmlns:p14="http://schemas.microsoft.com/office/powerpoint/2010/main" val="4171064241"/>
      </p:ext>
    </p:extLst>
  </p:cSld>
  <p:clrMapOvr>
    <a:masterClrMapping/>
  </p:clrMapOvr>
  <p:extLst>
    <p:ext uri="{DCECCB84-F9BA-43D5-87BE-67443E8EF086}">
      <p15:sldGuideLst xmlns:p15="http://schemas.microsoft.com/office/powerpoint/2012/main">
        <p15:guide id="1" pos="614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1. Process slide - White">
    <p:spTree>
      <p:nvGrpSpPr>
        <p:cNvPr id="1" name=""/>
        <p:cNvGrpSpPr/>
        <p:nvPr/>
      </p:nvGrpSpPr>
      <p:grpSpPr>
        <a:xfrm>
          <a:off x="0" y="0"/>
          <a:ext cx="0" cy="0"/>
          <a:chOff x="0" y="0"/>
          <a:chExt cx="0" cy="0"/>
        </a:xfrm>
      </p:grpSpPr>
      <p:pic>
        <p:nvPicPr>
          <p:cNvPr id="15" name="Kuva 14">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40088"/>
            <a:ext cx="2700528" cy="1014984"/>
          </a:xfrm>
          <a:prstGeom prst="rect">
            <a:avLst/>
          </a:prstGeom>
        </p:spPr>
      </p:pic>
      <p:sp>
        <p:nvSpPr>
          <p:cNvPr id="14" name="Slide Number Placeholder 5">
            <a:extLst>
              <a:ext uri="{FF2B5EF4-FFF2-40B4-BE49-F238E27FC236}">
                <a16:creationId xmlns:a16="http://schemas.microsoft.com/office/drawing/2014/main" id="{D9F47391-4AC0-4F7E-BFA1-6D69FD784378}"/>
              </a:ext>
            </a:extLst>
          </p:cNvPr>
          <p:cNvSpPr>
            <a:spLocks noGrp="1"/>
          </p:cNvSpPr>
          <p:nvPr>
            <p:ph type="sldNum" sz="quarter" idx="4"/>
          </p:nvPr>
        </p:nvSpPr>
        <p:spPr>
          <a:xfrm>
            <a:off x="8905067" y="6464839"/>
            <a:ext cx="2743200" cy="230431"/>
          </a:xfrm>
          <a:prstGeom prst="rect">
            <a:avLst/>
          </a:prstGeom>
        </p:spPr>
        <p:txBody>
          <a:bodyPr vert="horz" lIns="91440" tIns="45720" rIns="91440" bIns="45720" rtlCol="0" anchor="ctr"/>
          <a:lstStyle>
            <a:lvl1pPr algn="r">
              <a:defRPr sz="1080" baseline="0">
                <a:solidFill>
                  <a:schemeClr val="tx1"/>
                </a:solidFill>
              </a:defRPr>
            </a:lvl1pPr>
          </a:lstStyle>
          <a:p>
            <a:fld id="{28F7F04C-F568-F649-A2AE-EA61C66B69B4}" type="slidenum">
              <a:rPr lang="fi-FI" noProof="1" dirty="0" smtClean="0"/>
              <a:pPr/>
              <a:t>‹#›</a:t>
            </a:fld>
            <a:endParaRPr lang="fi-FI" noProof="1"/>
          </a:p>
        </p:txBody>
      </p:sp>
      <p:sp>
        <p:nvSpPr>
          <p:cNvPr id="16" name="Date Placeholder 3">
            <a:extLst>
              <a:ext uri="{FF2B5EF4-FFF2-40B4-BE49-F238E27FC236}">
                <a16:creationId xmlns:a16="http://schemas.microsoft.com/office/drawing/2014/main" id="{FEF0705C-E100-4768-B5FA-237B27E15CFD}"/>
              </a:ext>
            </a:extLst>
          </p:cNvPr>
          <p:cNvSpPr>
            <a:spLocks noGrp="1"/>
          </p:cNvSpPr>
          <p:nvPr>
            <p:ph type="dt" sz="half" idx="25"/>
          </p:nvPr>
        </p:nvSpPr>
        <p:spPr>
          <a:xfrm>
            <a:off x="8905067" y="6230321"/>
            <a:ext cx="2743200" cy="234518"/>
          </a:xfrm>
          <a:prstGeom prst="rect">
            <a:avLst/>
          </a:prstGeom>
        </p:spPr>
        <p:txBody>
          <a:bodyPr vert="horz" lIns="91440" tIns="45720" rIns="91440" bIns="45720" rtlCol="0" anchor="ctr"/>
          <a:lstStyle>
            <a:lvl1pPr algn="r">
              <a:defRPr sz="1080" baseline="0">
                <a:solidFill>
                  <a:schemeClr val="tx1"/>
                </a:solidFill>
              </a:defRPr>
            </a:lvl1pPr>
          </a:lstStyle>
          <a:p>
            <a:r>
              <a:rPr lang="fi-FI" noProof="1"/>
              <a:t>dd.mm.yyyy</a:t>
            </a:r>
          </a:p>
        </p:txBody>
      </p:sp>
      <p:sp>
        <p:nvSpPr>
          <p:cNvPr id="17" name="Alatunnisteen paikkamerkki 1">
            <a:extLst>
              <a:ext uri="{FF2B5EF4-FFF2-40B4-BE49-F238E27FC236}">
                <a16:creationId xmlns:a16="http://schemas.microsoft.com/office/drawing/2014/main" id="{84C2D171-9BD9-4BE0-A001-56E7273902C0}"/>
              </a:ext>
            </a:extLst>
          </p:cNvPr>
          <p:cNvSpPr>
            <a:spLocks noGrp="1"/>
          </p:cNvSpPr>
          <p:nvPr>
            <p:ph type="ftr" sz="quarter" idx="3"/>
          </p:nvPr>
        </p:nvSpPr>
        <p:spPr>
          <a:xfrm>
            <a:off x="4038600" y="6465600"/>
            <a:ext cx="4114800" cy="230400"/>
          </a:xfrm>
          <a:prstGeom prst="rect">
            <a:avLst/>
          </a:prstGeom>
        </p:spPr>
        <p:txBody>
          <a:bodyPr vert="horz" lIns="91440" tIns="45720" rIns="91440" bIns="45720" rtlCol="0" anchor="ctr"/>
          <a:lstStyle>
            <a:lvl1pPr algn="ctr">
              <a:defRPr sz="1080">
                <a:solidFill>
                  <a:schemeClr val="tx1"/>
                </a:solidFill>
              </a:defRPr>
            </a:lvl1pPr>
          </a:lstStyle>
          <a:p>
            <a:r>
              <a:rPr lang="fi-FI" noProof="1"/>
              <a:t>Your text here</a:t>
            </a:r>
          </a:p>
        </p:txBody>
      </p:sp>
      <p:sp>
        <p:nvSpPr>
          <p:cNvPr id="11" name="Text Placeholder 3"/>
          <p:cNvSpPr>
            <a:spLocks noGrp="1"/>
          </p:cNvSpPr>
          <p:nvPr>
            <p:ph type="body" sz="half" idx="10" hasCustomPrompt="1"/>
          </p:nvPr>
        </p:nvSpPr>
        <p:spPr>
          <a:xfrm>
            <a:off x="383119" y="187913"/>
            <a:ext cx="11329457" cy="1515575"/>
          </a:xfrm>
          <a:prstGeom prst="rect">
            <a:avLst/>
          </a:prstGeom>
        </p:spPr>
        <p:txBody>
          <a:bodyPr lIns="0" tIns="0" rIns="0" bIns="0"/>
          <a:lstStyle>
            <a:lvl1pPr marL="0" indent="0">
              <a:lnSpc>
                <a:spcPct val="100000"/>
              </a:lnSpc>
              <a:buNone/>
              <a:defRPr sz="4800" b="1" baseline="0">
                <a:solidFill>
                  <a:schemeClr val="tx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Body slide title</a:t>
            </a:r>
          </a:p>
        </p:txBody>
      </p:sp>
      <p:sp>
        <p:nvSpPr>
          <p:cNvPr id="18" name="Text Placeholder 23">
            <a:extLst>
              <a:ext uri="{FF2B5EF4-FFF2-40B4-BE49-F238E27FC236}">
                <a16:creationId xmlns:a16="http://schemas.microsoft.com/office/drawing/2014/main" id="{5A785219-77A1-4CF0-A939-4566CAD2C201}"/>
              </a:ext>
            </a:extLst>
          </p:cNvPr>
          <p:cNvSpPr>
            <a:spLocks noGrp="1"/>
          </p:cNvSpPr>
          <p:nvPr>
            <p:ph type="body" sz="quarter" idx="16" hasCustomPrompt="1"/>
          </p:nvPr>
        </p:nvSpPr>
        <p:spPr>
          <a:xfrm>
            <a:off x="674339" y="1766880"/>
            <a:ext cx="1488000" cy="1339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2256" b="1" smtClean="0">
                <a:solidFill>
                  <a:schemeClr val="bg1"/>
                </a:solidFill>
                <a:latin typeface="Arial"/>
              </a:defRPr>
            </a:lvl1pPr>
            <a:lvl2pPr>
              <a:defRPr lang="en-US" sz="1620" smtClean="0">
                <a:solidFill>
                  <a:schemeClr val="lt1"/>
                </a:solidFill>
              </a:defRPr>
            </a:lvl2pPr>
            <a:lvl3pPr>
              <a:defRPr lang="en-US" sz="162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617323"/>
            <a:r>
              <a:rPr lang="fi-FI" noProof="1"/>
              <a:t>1</a:t>
            </a:r>
          </a:p>
        </p:txBody>
      </p:sp>
      <p:sp>
        <p:nvSpPr>
          <p:cNvPr id="19" name="Text Placeholder 23">
            <a:extLst>
              <a:ext uri="{FF2B5EF4-FFF2-40B4-BE49-F238E27FC236}">
                <a16:creationId xmlns:a16="http://schemas.microsoft.com/office/drawing/2014/main" id="{F924FFBD-1952-4A4B-AE2B-91BFD18A7D5D}"/>
              </a:ext>
            </a:extLst>
          </p:cNvPr>
          <p:cNvSpPr>
            <a:spLocks noGrp="1"/>
          </p:cNvSpPr>
          <p:nvPr>
            <p:ph type="body" sz="quarter" idx="17" hasCustomPrompt="1"/>
          </p:nvPr>
        </p:nvSpPr>
        <p:spPr>
          <a:xfrm>
            <a:off x="2991397" y="1766880"/>
            <a:ext cx="1488000" cy="1339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2256" b="1" smtClean="0">
                <a:solidFill>
                  <a:schemeClr val="bg1"/>
                </a:solidFill>
                <a:latin typeface="Arial"/>
              </a:defRPr>
            </a:lvl1pPr>
            <a:lvl2pPr>
              <a:defRPr lang="en-US" sz="1620" smtClean="0">
                <a:solidFill>
                  <a:schemeClr val="lt1"/>
                </a:solidFill>
              </a:defRPr>
            </a:lvl2pPr>
            <a:lvl3pPr>
              <a:defRPr lang="en-US" sz="162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617323"/>
            <a:r>
              <a:rPr lang="fi-FI" noProof="1"/>
              <a:t>2</a:t>
            </a:r>
          </a:p>
        </p:txBody>
      </p:sp>
      <p:sp>
        <p:nvSpPr>
          <p:cNvPr id="20" name="Text Placeholder 23">
            <a:extLst>
              <a:ext uri="{FF2B5EF4-FFF2-40B4-BE49-F238E27FC236}">
                <a16:creationId xmlns:a16="http://schemas.microsoft.com/office/drawing/2014/main" id="{DBB0696E-6FFC-44A4-A522-55390B1D25EC}"/>
              </a:ext>
            </a:extLst>
          </p:cNvPr>
          <p:cNvSpPr>
            <a:spLocks noGrp="1"/>
          </p:cNvSpPr>
          <p:nvPr>
            <p:ph type="body" sz="quarter" idx="18" hasCustomPrompt="1"/>
          </p:nvPr>
        </p:nvSpPr>
        <p:spPr>
          <a:xfrm>
            <a:off x="5308456" y="1766880"/>
            <a:ext cx="1488000" cy="1339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2256" b="1" smtClean="0">
                <a:solidFill>
                  <a:schemeClr val="bg1"/>
                </a:solidFill>
                <a:latin typeface="Arial"/>
              </a:defRPr>
            </a:lvl1pPr>
            <a:lvl2pPr>
              <a:defRPr lang="en-US" sz="1620" smtClean="0">
                <a:solidFill>
                  <a:schemeClr val="lt1"/>
                </a:solidFill>
              </a:defRPr>
            </a:lvl2pPr>
            <a:lvl3pPr>
              <a:defRPr lang="en-US" sz="162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617323"/>
            <a:r>
              <a:rPr lang="fi-FI" noProof="1"/>
              <a:t>3</a:t>
            </a:r>
          </a:p>
        </p:txBody>
      </p:sp>
      <p:sp>
        <p:nvSpPr>
          <p:cNvPr id="21" name="Text Placeholder 23">
            <a:extLst>
              <a:ext uri="{FF2B5EF4-FFF2-40B4-BE49-F238E27FC236}">
                <a16:creationId xmlns:a16="http://schemas.microsoft.com/office/drawing/2014/main" id="{F0E2DEEF-D2B7-446F-8F39-C73E6E59A134}"/>
              </a:ext>
            </a:extLst>
          </p:cNvPr>
          <p:cNvSpPr>
            <a:spLocks noGrp="1"/>
          </p:cNvSpPr>
          <p:nvPr>
            <p:ph type="body" sz="quarter" idx="19" hasCustomPrompt="1"/>
          </p:nvPr>
        </p:nvSpPr>
        <p:spPr>
          <a:xfrm>
            <a:off x="7625515" y="1766880"/>
            <a:ext cx="1488000" cy="1339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2256" b="1" smtClean="0">
                <a:solidFill>
                  <a:schemeClr val="bg1"/>
                </a:solidFill>
                <a:latin typeface="Arial"/>
              </a:defRPr>
            </a:lvl1pPr>
            <a:lvl2pPr>
              <a:defRPr lang="en-US" sz="1620" smtClean="0">
                <a:solidFill>
                  <a:schemeClr val="lt1"/>
                </a:solidFill>
              </a:defRPr>
            </a:lvl2pPr>
            <a:lvl3pPr>
              <a:defRPr lang="en-US" sz="162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617323"/>
            <a:r>
              <a:rPr lang="fi-FI" noProof="1"/>
              <a:t>4</a:t>
            </a:r>
          </a:p>
        </p:txBody>
      </p:sp>
      <p:sp>
        <p:nvSpPr>
          <p:cNvPr id="22" name="Text Placeholder 23">
            <a:extLst>
              <a:ext uri="{FF2B5EF4-FFF2-40B4-BE49-F238E27FC236}">
                <a16:creationId xmlns:a16="http://schemas.microsoft.com/office/drawing/2014/main" id="{6AFC920B-835F-4242-B095-C1AC2C7C8F04}"/>
              </a:ext>
            </a:extLst>
          </p:cNvPr>
          <p:cNvSpPr>
            <a:spLocks noGrp="1"/>
          </p:cNvSpPr>
          <p:nvPr>
            <p:ph type="body" sz="quarter" idx="20" hasCustomPrompt="1"/>
          </p:nvPr>
        </p:nvSpPr>
        <p:spPr>
          <a:xfrm>
            <a:off x="9942575" y="1766880"/>
            <a:ext cx="1488000" cy="1339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2256" b="1" smtClean="0">
                <a:solidFill>
                  <a:schemeClr val="bg1"/>
                </a:solidFill>
                <a:latin typeface="Arial"/>
              </a:defRPr>
            </a:lvl1pPr>
            <a:lvl2pPr>
              <a:defRPr lang="en-US" sz="1620" smtClean="0">
                <a:solidFill>
                  <a:schemeClr val="lt1"/>
                </a:solidFill>
              </a:defRPr>
            </a:lvl2pPr>
            <a:lvl3pPr>
              <a:defRPr lang="en-US" sz="162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617323"/>
            <a:r>
              <a:rPr lang="fi-FI" noProof="1"/>
              <a:t>5</a:t>
            </a:r>
          </a:p>
        </p:txBody>
      </p:sp>
      <p:sp>
        <p:nvSpPr>
          <p:cNvPr id="23" name="Text Placeholder 3">
            <a:extLst>
              <a:ext uri="{FF2B5EF4-FFF2-40B4-BE49-F238E27FC236}">
                <a16:creationId xmlns:a16="http://schemas.microsoft.com/office/drawing/2014/main" id="{86694DC0-05C1-4FC9-947F-39946DF5BB34}"/>
              </a:ext>
            </a:extLst>
          </p:cNvPr>
          <p:cNvSpPr>
            <a:spLocks noGrp="1"/>
          </p:cNvSpPr>
          <p:nvPr>
            <p:ph type="body" sz="half" idx="2" hasCustomPrompt="1"/>
          </p:nvPr>
        </p:nvSpPr>
        <p:spPr>
          <a:xfrm>
            <a:off x="392339" y="3313440"/>
            <a:ext cx="2052000" cy="2592000"/>
          </a:xfrm>
          <a:prstGeom prst="rect">
            <a:avLst/>
          </a:prstGeom>
        </p:spPr>
        <p:txBody>
          <a:bodyPr lIns="0" tIns="0" rIns="0" bIns="0"/>
          <a:lstStyle>
            <a:lvl1pPr marL="0" marR="0" indent="0" algn="l" defTabSz="822960" rtl="0" eaLnBrk="1" fontAlgn="auto" latinLnBrk="0" hangingPunct="1">
              <a:lnSpc>
                <a:spcPct val="100000"/>
              </a:lnSpc>
              <a:spcBef>
                <a:spcPts val="900"/>
              </a:spcBef>
              <a:spcAft>
                <a:spcPts val="0"/>
              </a:spcAft>
              <a:buClrTx/>
              <a:buSzTx/>
              <a:buFont typeface="Arial"/>
              <a:buNone/>
              <a:tabLst/>
              <a:defRPr lang="en-GB" sz="1680" b="1" smtClean="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Point 1</a:t>
            </a:r>
          </a:p>
        </p:txBody>
      </p:sp>
      <p:sp>
        <p:nvSpPr>
          <p:cNvPr id="25" name="Text Placeholder 3">
            <a:extLst>
              <a:ext uri="{FF2B5EF4-FFF2-40B4-BE49-F238E27FC236}">
                <a16:creationId xmlns:a16="http://schemas.microsoft.com/office/drawing/2014/main" id="{B8F5D380-2215-45A1-8FC2-BCF210B09DAE}"/>
              </a:ext>
            </a:extLst>
          </p:cNvPr>
          <p:cNvSpPr>
            <a:spLocks noGrp="1"/>
          </p:cNvSpPr>
          <p:nvPr>
            <p:ph type="body" sz="half" idx="21" hasCustomPrompt="1"/>
          </p:nvPr>
        </p:nvSpPr>
        <p:spPr>
          <a:xfrm>
            <a:off x="2709397" y="3313440"/>
            <a:ext cx="2052000" cy="2592000"/>
          </a:xfrm>
          <a:prstGeom prst="rect">
            <a:avLst/>
          </a:prstGeom>
        </p:spPr>
        <p:txBody>
          <a:bodyPr lIns="0" tIns="0" rIns="0" bIns="0"/>
          <a:lstStyle>
            <a:lvl1pPr marL="0" marR="0" indent="0" algn="l" defTabSz="822960" rtl="0" eaLnBrk="1" fontAlgn="auto" latinLnBrk="0" hangingPunct="1">
              <a:lnSpc>
                <a:spcPct val="100000"/>
              </a:lnSpc>
              <a:spcBef>
                <a:spcPts val="900"/>
              </a:spcBef>
              <a:spcAft>
                <a:spcPts val="0"/>
              </a:spcAft>
              <a:buClrTx/>
              <a:buSzTx/>
              <a:buFont typeface="Arial"/>
              <a:buNone/>
              <a:tabLst/>
              <a:defRPr lang="en-GB" sz="1680" b="1" smtClean="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Point 2</a:t>
            </a:r>
          </a:p>
        </p:txBody>
      </p:sp>
      <p:sp>
        <p:nvSpPr>
          <p:cNvPr id="30" name="Text Placeholder 3">
            <a:extLst>
              <a:ext uri="{FF2B5EF4-FFF2-40B4-BE49-F238E27FC236}">
                <a16:creationId xmlns:a16="http://schemas.microsoft.com/office/drawing/2014/main" id="{53714DA1-E63B-4D3C-9817-D59D4DE3E2FD}"/>
              </a:ext>
            </a:extLst>
          </p:cNvPr>
          <p:cNvSpPr>
            <a:spLocks noGrp="1"/>
          </p:cNvSpPr>
          <p:nvPr>
            <p:ph type="body" sz="half" idx="22" hasCustomPrompt="1"/>
          </p:nvPr>
        </p:nvSpPr>
        <p:spPr>
          <a:xfrm>
            <a:off x="5026456" y="3313440"/>
            <a:ext cx="2052000" cy="2592000"/>
          </a:xfrm>
          <a:prstGeom prst="rect">
            <a:avLst/>
          </a:prstGeom>
        </p:spPr>
        <p:txBody>
          <a:bodyPr lIns="0" tIns="0" rIns="0" bIns="0"/>
          <a:lstStyle>
            <a:lvl1pPr marL="0" marR="0" indent="0" algn="l" defTabSz="822960" rtl="0" eaLnBrk="1" fontAlgn="auto" latinLnBrk="0" hangingPunct="1">
              <a:lnSpc>
                <a:spcPct val="100000"/>
              </a:lnSpc>
              <a:spcBef>
                <a:spcPts val="900"/>
              </a:spcBef>
              <a:spcAft>
                <a:spcPts val="0"/>
              </a:spcAft>
              <a:buClrTx/>
              <a:buSzTx/>
              <a:buFont typeface="Arial"/>
              <a:buNone/>
              <a:tabLst/>
              <a:defRPr lang="en-GB" sz="1680" b="1" smtClean="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Point 3</a:t>
            </a:r>
          </a:p>
        </p:txBody>
      </p:sp>
      <p:sp>
        <p:nvSpPr>
          <p:cNvPr id="31" name="Text Placeholder 3">
            <a:extLst>
              <a:ext uri="{FF2B5EF4-FFF2-40B4-BE49-F238E27FC236}">
                <a16:creationId xmlns:a16="http://schemas.microsoft.com/office/drawing/2014/main" id="{A113A793-89BD-48D6-9ED0-361ACD7703BF}"/>
              </a:ext>
            </a:extLst>
          </p:cNvPr>
          <p:cNvSpPr>
            <a:spLocks noGrp="1"/>
          </p:cNvSpPr>
          <p:nvPr>
            <p:ph type="body" sz="half" idx="23" hasCustomPrompt="1"/>
          </p:nvPr>
        </p:nvSpPr>
        <p:spPr>
          <a:xfrm>
            <a:off x="7343515" y="3313440"/>
            <a:ext cx="2052000" cy="2592000"/>
          </a:xfrm>
          <a:prstGeom prst="rect">
            <a:avLst/>
          </a:prstGeom>
        </p:spPr>
        <p:txBody>
          <a:bodyPr lIns="0" tIns="0" rIns="0" bIns="0"/>
          <a:lstStyle>
            <a:lvl1pPr marL="0" marR="0" indent="0" algn="l" defTabSz="822960" rtl="0" eaLnBrk="1" fontAlgn="auto" latinLnBrk="0" hangingPunct="1">
              <a:lnSpc>
                <a:spcPct val="100000"/>
              </a:lnSpc>
              <a:spcBef>
                <a:spcPts val="900"/>
              </a:spcBef>
              <a:spcAft>
                <a:spcPts val="0"/>
              </a:spcAft>
              <a:buClrTx/>
              <a:buSzTx/>
              <a:buFont typeface="Arial"/>
              <a:buNone/>
              <a:tabLst/>
              <a:defRPr lang="en-GB" sz="1680" b="1" smtClean="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Point 4</a:t>
            </a:r>
          </a:p>
        </p:txBody>
      </p:sp>
      <p:sp>
        <p:nvSpPr>
          <p:cNvPr id="32" name="Text Placeholder 3">
            <a:extLst>
              <a:ext uri="{FF2B5EF4-FFF2-40B4-BE49-F238E27FC236}">
                <a16:creationId xmlns:a16="http://schemas.microsoft.com/office/drawing/2014/main" id="{ADC00F78-0E40-44E0-AFFA-2C26F3D48997}"/>
              </a:ext>
            </a:extLst>
          </p:cNvPr>
          <p:cNvSpPr>
            <a:spLocks noGrp="1"/>
          </p:cNvSpPr>
          <p:nvPr>
            <p:ph type="body" sz="half" idx="24" hasCustomPrompt="1"/>
          </p:nvPr>
        </p:nvSpPr>
        <p:spPr>
          <a:xfrm>
            <a:off x="9660575" y="3313440"/>
            <a:ext cx="2052000" cy="2592000"/>
          </a:xfrm>
          <a:prstGeom prst="rect">
            <a:avLst/>
          </a:prstGeom>
        </p:spPr>
        <p:txBody>
          <a:bodyPr lIns="0" tIns="0" rIns="0" bIns="0"/>
          <a:lstStyle>
            <a:lvl1pPr marL="0" marR="0" indent="0" algn="l" defTabSz="822960" rtl="0" eaLnBrk="1" fontAlgn="auto" latinLnBrk="0" hangingPunct="1">
              <a:lnSpc>
                <a:spcPct val="100000"/>
              </a:lnSpc>
              <a:spcBef>
                <a:spcPts val="900"/>
              </a:spcBef>
              <a:spcAft>
                <a:spcPts val="0"/>
              </a:spcAft>
              <a:buClrTx/>
              <a:buSzTx/>
              <a:buFont typeface="Arial"/>
              <a:buNone/>
              <a:tabLst/>
              <a:defRPr lang="en-GB" sz="1680" b="1" smtClean="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fi-FI" noProof="1"/>
              <a:t>Point 4</a:t>
            </a:r>
          </a:p>
        </p:txBody>
      </p:sp>
    </p:spTree>
    <p:extLst>
      <p:ext uri="{BB962C8B-B14F-4D97-AF65-F5344CB8AC3E}">
        <p14:creationId xmlns:p14="http://schemas.microsoft.com/office/powerpoint/2010/main" val="2260862984"/>
      </p:ext>
    </p:extLst>
  </p:cSld>
  <p:clrMapOvr>
    <a:masterClrMapping/>
  </p:clrMapOvr>
  <p:extLst>
    <p:ext uri="{DCECCB84-F9BA-43D5-87BE-67443E8EF086}">
      <p15:sldGuideLst xmlns:p15="http://schemas.microsoft.com/office/powerpoint/2012/main">
        <p15:guide id="1" pos="6149">
          <p15:clr>
            <a:srgbClr val="FBAE40"/>
          </p15:clr>
        </p15:guide>
        <p15:guide id="2" pos="320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 Closing slide - Social media icons">
    <p:spTree>
      <p:nvGrpSpPr>
        <p:cNvPr id="1" name=""/>
        <p:cNvGrpSpPr/>
        <p:nvPr/>
      </p:nvGrpSpPr>
      <p:grpSpPr>
        <a:xfrm>
          <a:off x="0" y="0"/>
          <a:ext cx="0" cy="0"/>
          <a:chOff x="0" y="0"/>
          <a:chExt cx="0" cy="0"/>
        </a:xfrm>
      </p:grpSpPr>
      <p:sp>
        <p:nvSpPr>
          <p:cNvPr id="5" name="Rectangle 4"/>
          <p:cNvSpPr/>
          <p:nvPr userDrawn="1"/>
        </p:nvSpPr>
        <p:spPr>
          <a:xfrm>
            <a:off x="-21932" y="0"/>
            <a:ext cx="12213932"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sz="1944" noProof="1"/>
          </a:p>
        </p:txBody>
      </p:sp>
      <p:sp>
        <p:nvSpPr>
          <p:cNvPr id="12" name="Otsikko 1"/>
          <p:cNvSpPr txBox="1">
            <a:spLocks/>
          </p:cNvSpPr>
          <p:nvPr userDrawn="1"/>
        </p:nvSpPr>
        <p:spPr>
          <a:xfrm>
            <a:off x="4956488" y="4757801"/>
            <a:ext cx="2279052" cy="485803"/>
          </a:xfrm>
          <a:prstGeom prst="rect">
            <a:avLst/>
          </a:prstGeom>
        </p:spPr>
        <p:txBody>
          <a:bodyPr lIns="0" tIns="0" rIns="0" bIns="0" anchor="t" anchorCtr="0">
            <a:noAutofit/>
          </a:bodyPr>
          <a:lstStyle>
            <a:lvl1pPr algn="l" defTabSz="457200" rtl="0" eaLnBrk="0" fontAlgn="base" hangingPunct="0">
              <a:lnSpc>
                <a:spcPct val="85000"/>
              </a:lnSpc>
              <a:spcBef>
                <a:spcPct val="0"/>
              </a:spcBef>
              <a:spcAft>
                <a:spcPct val="0"/>
              </a:spcAft>
              <a:defRPr sz="3600" b="1" kern="1200" spc="-100">
                <a:solidFill>
                  <a:srgbClr val="FFFFFF"/>
                </a:solidFill>
                <a:latin typeface="+mj-lt"/>
                <a:ea typeface="ＭＳ Ｐゴシック" charset="0"/>
                <a:cs typeface="MS PGothic" pitchFamily="34" charset="-128"/>
              </a:defRPr>
            </a:lvl1pPr>
            <a:lvl2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gn="ctr"/>
            <a:r>
              <a:rPr lang="fi-FI" sz="2160" spc="0" baseline="0" noProof="1">
                <a:latin typeface="Arial"/>
                <a:cs typeface="Arial"/>
              </a:rPr>
              <a:t>aalto.fi</a:t>
            </a:r>
          </a:p>
        </p:txBody>
      </p:sp>
      <p:sp>
        <p:nvSpPr>
          <p:cNvPr id="16" name="Tekstin paikkamerkki 2">
            <a:extLst>
              <a:ext uri="{FF2B5EF4-FFF2-40B4-BE49-F238E27FC236}">
                <a16:creationId xmlns:a16="http://schemas.microsoft.com/office/drawing/2014/main" id="{B67CF44B-9D5D-46DC-B676-986416FB8384}"/>
              </a:ext>
            </a:extLst>
          </p:cNvPr>
          <p:cNvSpPr>
            <a:spLocks noGrp="1"/>
          </p:cNvSpPr>
          <p:nvPr>
            <p:ph type="body" sz="quarter" idx="10" hasCustomPrompt="1"/>
          </p:nvPr>
        </p:nvSpPr>
        <p:spPr>
          <a:xfrm>
            <a:off x="2101853" y="1819523"/>
            <a:ext cx="7994650" cy="1741463"/>
          </a:xfrm>
          <a:prstGeom prst="rect">
            <a:avLst/>
          </a:prstGeom>
        </p:spPr>
        <p:txBody>
          <a:bodyPr anchor="b" anchorCtr="0"/>
          <a:lstStyle>
            <a:lvl1pPr marL="0" indent="0" algn="ctr">
              <a:lnSpc>
                <a:spcPct val="100000"/>
              </a:lnSpc>
              <a:buNone/>
              <a:defRPr sz="4800" b="1">
                <a:solidFill>
                  <a:srgbClr val="FFFFFF"/>
                </a:solidFill>
                <a:latin typeface="+mj-lt"/>
              </a:defRPr>
            </a:lvl1pPr>
            <a:lvl2pPr marL="411480" indent="0">
              <a:buNone/>
              <a:defRPr/>
            </a:lvl2pPr>
          </a:lstStyle>
          <a:p>
            <a:pPr lvl="0"/>
            <a:r>
              <a:rPr lang="fi-FI" noProof="1"/>
              <a:t>Add text</a:t>
            </a:r>
          </a:p>
        </p:txBody>
      </p:sp>
      <p:pic>
        <p:nvPicPr>
          <p:cNvPr id="13" name="Kuva 12">
            <a:extLs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 y="4823117"/>
            <a:ext cx="2313084" cy="2028802"/>
          </a:xfrm>
          <a:prstGeom prst="rect">
            <a:avLst/>
          </a:prstGeom>
        </p:spPr>
      </p:pic>
      <p:grpSp>
        <p:nvGrpSpPr>
          <p:cNvPr id="14" name="Group 14">
            <a:extLst>
              <a:ext uri="{FF2B5EF4-FFF2-40B4-BE49-F238E27FC236}">
                <a16:creationId xmlns:a16="http://schemas.microsoft.com/office/drawing/2014/main" id="{E4D45A9B-D587-4454-9DD1-F6BCA7D08906}"/>
              </a:ext>
            </a:extLst>
          </p:cNvPr>
          <p:cNvGrpSpPr/>
          <p:nvPr userDrawn="1"/>
        </p:nvGrpSpPr>
        <p:grpSpPr>
          <a:xfrm>
            <a:off x="4107830" y="3840314"/>
            <a:ext cx="3976343" cy="502920"/>
            <a:chOff x="3079396" y="2265361"/>
            <a:chExt cx="2982257" cy="419100"/>
          </a:xfrm>
        </p:grpSpPr>
        <p:pic>
          <p:nvPicPr>
            <p:cNvPr id="15" name="Picture 5">
              <a:hlinkClick r:id="rId3"/>
              <a:extLst>
                <a:ext uri="{FF2B5EF4-FFF2-40B4-BE49-F238E27FC236}">
                  <a16:creationId xmlns:a16="http://schemas.microsoft.com/office/drawing/2014/main" id="{DA9AC882-E1D0-4495-9595-A4C3814892BF}"/>
                </a:ext>
              </a:extLst>
            </p:cNvPr>
            <p:cNvPicPr>
              <a:picLocks noChangeAspect="1"/>
            </p:cNvPicPr>
            <p:nvPr/>
          </p:nvPicPr>
          <p:blipFill>
            <a:blip r:embed="rId4"/>
            <a:stretch>
              <a:fillRect/>
            </a:stretch>
          </p:blipFill>
          <p:spPr>
            <a:xfrm>
              <a:off x="5642553" y="2265361"/>
              <a:ext cx="419100" cy="419100"/>
            </a:xfrm>
            <a:prstGeom prst="rect">
              <a:avLst/>
            </a:prstGeom>
          </p:spPr>
        </p:pic>
        <p:pic>
          <p:nvPicPr>
            <p:cNvPr id="17" name="Picture 6">
              <a:hlinkClick r:id="rId5"/>
              <a:extLst>
                <a:ext uri="{FF2B5EF4-FFF2-40B4-BE49-F238E27FC236}">
                  <a16:creationId xmlns:a16="http://schemas.microsoft.com/office/drawing/2014/main" id="{C515D776-71AD-4AA8-A4F1-BB124B723775}"/>
                </a:ext>
              </a:extLst>
            </p:cNvPr>
            <p:cNvPicPr>
              <a:picLocks noChangeAspect="1"/>
            </p:cNvPicPr>
            <p:nvPr/>
          </p:nvPicPr>
          <p:blipFill>
            <a:blip r:embed="rId6"/>
            <a:stretch>
              <a:fillRect/>
            </a:stretch>
          </p:blipFill>
          <p:spPr>
            <a:xfrm>
              <a:off x="4119898" y="2265361"/>
              <a:ext cx="419100" cy="419100"/>
            </a:xfrm>
            <a:prstGeom prst="rect">
              <a:avLst/>
            </a:prstGeom>
          </p:spPr>
        </p:pic>
        <p:pic>
          <p:nvPicPr>
            <p:cNvPr id="18" name="Picture 7">
              <a:hlinkClick r:id="rId7"/>
              <a:extLst>
                <a:ext uri="{FF2B5EF4-FFF2-40B4-BE49-F238E27FC236}">
                  <a16:creationId xmlns:a16="http://schemas.microsoft.com/office/drawing/2014/main" id="{C6B94B1E-B2C8-4163-9B9C-EBFCDB29BC9D}"/>
                </a:ext>
              </a:extLst>
            </p:cNvPr>
            <p:cNvPicPr>
              <a:picLocks noChangeAspect="1"/>
            </p:cNvPicPr>
            <p:nvPr/>
          </p:nvPicPr>
          <p:blipFill>
            <a:blip r:embed="rId8"/>
            <a:stretch>
              <a:fillRect/>
            </a:stretch>
          </p:blipFill>
          <p:spPr>
            <a:xfrm>
              <a:off x="4627449" y="2265361"/>
              <a:ext cx="419100" cy="419100"/>
            </a:xfrm>
            <a:prstGeom prst="rect">
              <a:avLst/>
            </a:prstGeom>
          </p:spPr>
        </p:pic>
        <p:pic>
          <p:nvPicPr>
            <p:cNvPr id="19" name="Picture 8">
              <a:hlinkClick r:id="rId9"/>
              <a:extLst>
                <a:ext uri="{FF2B5EF4-FFF2-40B4-BE49-F238E27FC236}">
                  <a16:creationId xmlns:a16="http://schemas.microsoft.com/office/drawing/2014/main" id="{101F2BAB-6E64-40EF-9573-182A32B26E0C}"/>
                </a:ext>
              </a:extLst>
            </p:cNvPr>
            <p:cNvPicPr>
              <a:picLocks noChangeAspect="1"/>
            </p:cNvPicPr>
            <p:nvPr/>
          </p:nvPicPr>
          <p:blipFill>
            <a:blip r:embed="rId10"/>
            <a:stretch>
              <a:fillRect/>
            </a:stretch>
          </p:blipFill>
          <p:spPr>
            <a:xfrm>
              <a:off x="3612347" y="2265361"/>
              <a:ext cx="419100" cy="419100"/>
            </a:xfrm>
            <a:prstGeom prst="rect">
              <a:avLst/>
            </a:prstGeom>
          </p:spPr>
        </p:pic>
        <p:pic>
          <p:nvPicPr>
            <p:cNvPr id="20" name="Picture 9">
              <a:hlinkClick r:id="rId11"/>
              <a:extLst>
                <a:ext uri="{FF2B5EF4-FFF2-40B4-BE49-F238E27FC236}">
                  <a16:creationId xmlns:a16="http://schemas.microsoft.com/office/drawing/2014/main" id="{8936A921-289D-4BDB-8DF1-DC5D92C67D33}"/>
                </a:ext>
              </a:extLst>
            </p:cNvPr>
            <p:cNvPicPr>
              <a:picLocks noChangeAspect="1"/>
            </p:cNvPicPr>
            <p:nvPr/>
          </p:nvPicPr>
          <p:blipFill>
            <a:blip r:embed="rId12"/>
            <a:stretch>
              <a:fillRect/>
            </a:stretch>
          </p:blipFill>
          <p:spPr>
            <a:xfrm>
              <a:off x="3079396" y="2265361"/>
              <a:ext cx="444500" cy="419100"/>
            </a:xfrm>
            <a:prstGeom prst="rect">
              <a:avLst/>
            </a:prstGeom>
          </p:spPr>
        </p:pic>
        <p:pic>
          <p:nvPicPr>
            <p:cNvPr id="21" name="Picture 11">
              <a:hlinkClick r:id="rId13"/>
              <a:extLst>
                <a:ext uri="{FF2B5EF4-FFF2-40B4-BE49-F238E27FC236}">
                  <a16:creationId xmlns:a16="http://schemas.microsoft.com/office/drawing/2014/main" id="{9026E95B-8E3C-411A-B9FC-80DC2BA3F551}"/>
                </a:ext>
              </a:extLst>
            </p:cNvPr>
            <p:cNvPicPr>
              <a:picLocks noChangeAspect="1"/>
            </p:cNvPicPr>
            <p:nvPr/>
          </p:nvPicPr>
          <p:blipFill>
            <a:blip r:embed="rId14"/>
            <a:stretch>
              <a:fillRect/>
            </a:stretch>
          </p:blipFill>
          <p:spPr>
            <a:xfrm>
              <a:off x="5135000" y="2265361"/>
              <a:ext cx="419100" cy="419100"/>
            </a:xfrm>
            <a:prstGeom prst="rect">
              <a:avLst/>
            </a:prstGeom>
          </p:spPr>
        </p:pic>
      </p:grpSp>
    </p:spTree>
    <p:extLst>
      <p:ext uri="{BB962C8B-B14F-4D97-AF65-F5344CB8AC3E}">
        <p14:creationId xmlns:p14="http://schemas.microsoft.com/office/powerpoint/2010/main" val="3005714172"/>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ext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81186476-C2D2-4758-B513-0C56AE264C34}"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8" y="2205039"/>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94619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CC-BY-SA 4.0">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5C4-164C-69B1-48F1-6ABBCFDD4649}"/>
              </a:ext>
            </a:extLst>
          </p:cNvPr>
          <p:cNvSpPr>
            <a:spLocks noGrp="1"/>
          </p:cNvSpPr>
          <p:nvPr>
            <p:ph type="ctrTitle"/>
          </p:nvPr>
        </p:nvSpPr>
        <p:spPr>
          <a:xfrm>
            <a:off x="407988" y="2936557"/>
            <a:ext cx="9792468" cy="492443"/>
          </a:xfrm>
        </p:spPr>
        <p:txBody>
          <a:bodyPr anchor="b" anchorCtr="0">
            <a:spAutoFit/>
          </a:bodyPr>
          <a:lstStyle>
            <a:lvl1pPr algn="l">
              <a:lnSpc>
                <a:spcPct val="100000"/>
              </a:lnSpc>
              <a:defRPr sz="3200">
                <a:latin typeface="+mj-lt"/>
              </a:defRPr>
            </a:lvl1pPr>
          </a:lstStyle>
          <a:p>
            <a:r>
              <a:rPr lang="en-GB"/>
              <a:t>Click to edit Master title style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407988" y="3429000"/>
            <a:ext cx="9792468" cy="492443"/>
          </a:xfrm>
        </p:spPr>
        <p:txBody>
          <a:bodyPr>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407368" y="2674624"/>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22">
            <a:extLst>
              <a:ext uri="{FF2B5EF4-FFF2-40B4-BE49-F238E27FC236}">
                <a16:creationId xmlns:a16="http://schemas.microsoft.com/office/drawing/2014/main" id="{CA1682D5-9875-6DFE-B1FA-F20EE1301C6A}"/>
              </a:ext>
            </a:extLst>
          </p:cNvPr>
          <p:cNvSpPr>
            <a:spLocks noGrp="1"/>
          </p:cNvSpPr>
          <p:nvPr>
            <p:ph type="dt" sz="half" idx="10"/>
          </p:nvPr>
        </p:nvSpPr>
        <p:spPr/>
        <p:txBody>
          <a:bodyPr/>
          <a:lstStyle/>
          <a:p>
            <a:fld id="{ED220343-EADA-4887-AA02-2378265A9CF0}" type="datetime1">
              <a:rPr lang="fi-FI" smtClean="0"/>
              <a:t>7.11.2024</a:t>
            </a:fld>
            <a:endParaRPr lang="fi-FI"/>
          </a:p>
        </p:txBody>
      </p:sp>
      <p:sp>
        <p:nvSpPr>
          <p:cNvPr id="25" name="Slide Number Placeholder 24">
            <a:extLst>
              <a:ext uri="{FF2B5EF4-FFF2-40B4-BE49-F238E27FC236}">
                <a16:creationId xmlns:a16="http://schemas.microsoft.com/office/drawing/2014/main" id="{807BD9D2-D4DB-4F42-21C0-76A363F74553}"/>
              </a:ext>
            </a:extLst>
          </p:cNvPr>
          <p:cNvSpPr>
            <a:spLocks noGrp="1"/>
          </p:cNvSpPr>
          <p:nvPr>
            <p:ph type="sldNum" sz="quarter" idx="12"/>
          </p:nvPr>
        </p:nvSpPr>
        <p:spPr/>
        <p:txBody>
          <a:bodyPr/>
          <a:lstStyle/>
          <a:p>
            <a:fld id="{D701140D-C14F-41CA-99FC-0EF83E8DA40A}" type="slidenum">
              <a:rPr lang="fi-FI" smtClean="0"/>
              <a:pPr/>
              <a:t>‹#›</a:t>
            </a:fld>
            <a:endParaRPr lang="fi-FI"/>
          </a:p>
        </p:txBody>
      </p:sp>
      <p:sp>
        <p:nvSpPr>
          <p:cNvPr id="7" name="Footer Placeholder 23">
            <a:extLst>
              <a:ext uri="{FF2B5EF4-FFF2-40B4-BE49-F238E27FC236}">
                <a16:creationId xmlns:a16="http://schemas.microsoft.com/office/drawing/2014/main" id="{FCC3E25D-5FFA-8583-6320-58A891113814}"/>
              </a:ext>
            </a:extLst>
          </p:cNvPr>
          <p:cNvSpPr>
            <a:spLocks noGrp="1"/>
          </p:cNvSpPr>
          <p:nvPr>
            <p:ph type="ftr" sz="quarter" idx="11"/>
          </p:nvPr>
        </p:nvSpPr>
        <p:spPr>
          <a:xfrm>
            <a:off x="3647728" y="6309320"/>
            <a:ext cx="6552728" cy="143869"/>
          </a:xfrm>
        </p:spPr>
        <p:txBody>
          <a:bodyPr/>
          <a:lstStyle/>
          <a:p>
            <a:r>
              <a:rPr lang="fi-FI"/>
              <a:t>Presenter Name</a:t>
            </a:r>
          </a:p>
        </p:txBody>
      </p:sp>
      <p:pic>
        <p:nvPicPr>
          <p:cNvPr id="8" name="Picture 7" descr="Icon&#10;&#10;Description automatically generated">
            <a:hlinkClick r:id="rId2"/>
            <a:extLst>
              <a:ext uri="{FF2B5EF4-FFF2-40B4-BE49-F238E27FC236}">
                <a16:creationId xmlns:a16="http://schemas.microsoft.com/office/drawing/2014/main" id="{F108979D-2C35-8DF7-C967-157BD0DD7FD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tretch>
            <a:fillRect/>
          </a:stretch>
        </p:blipFill>
        <p:spPr>
          <a:xfrm>
            <a:off x="839456" y="6093296"/>
            <a:ext cx="360000" cy="360000"/>
          </a:xfrm>
          <a:prstGeom prst="rect">
            <a:avLst/>
          </a:prstGeom>
        </p:spPr>
      </p:pic>
      <p:pic>
        <p:nvPicPr>
          <p:cNvPr id="9" name="Picture 8" descr="Icon&#10;&#10;Description automatically generated">
            <a:hlinkClick r:id="rId2"/>
            <a:extLst>
              <a:ext uri="{FF2B5EF4-FFF2-40B4-BE49-F238E27FC236}">
                <a16:creationId xmlns:a16="http://schemas.microsoft.com/office/drawing/2014/main" id="{C1BC6918-6C5B-C3AF-A51B-FB591F80BF0B}"/>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tretch>
            <a:fillRect/>
          </a:stretch>
        </p:blipFill>
        <p:spPr>
          <a:xfrm>
            <a:off x="407988" y="6093296"/>
            <a:ext cx="360000" cy="360000"/>
          </a:xfrm>
          <a:prstGeom prst="rect">
            <a:avLst/>
          </a:prstGeom>
        </p:spPr>
      </p:pic>
      <p:sp>
        <p:nvSpPr>
          <p:cNvPr id="10" name="TextBox 9">
            <a:extLst>
              <a:ext uri="{FF2B5EF4-FFF2-40B4-BE49-F238E27FC236}">
                <a16:creationId xmlns:a16="http://schemas.microsoft.com/office/drawing/2014/main" id="{0C85E044-ACE3-4A12-B709-E06CC826CC30}"/>
              </a:ext>
            </a:extLst>
          </p:cNvPr>
          <p:cNvSpPr txBox="1"/>
          <p:nvPr/>
        </p:nvSpPr>
        <p:spPr>
          <a:xfrm>
            <a:off x="1703744" y="6093296"/>
            <a:ext cx="1871976" cy="360040"/>
          </a:xfrm>
          <a:prstGeom prst="rect">
            <a:avLst/>
          </a:prstGeom>
          <a:noFill/>
        </p:spPr>
        <p:txBody>
          <a:bodyPr wrap="square" lIns="0" tIns="0" rIns="0" bIns="0" rtlCol="0" anchor="ctr" anchorCtr="0">
            <a:noAutofit/>
          </a:bodyPr>
          <a:lstStyle/>
          <a:p>
            <a:pPr algn="l"/>
            <a:r>
              <a:rPr lang="en-US" sz="800">
                <a:solidFill>
                  <a:schemeClr val="tx1"/>
                </a:solidFill>
                <a:effectLst/>
              </a:rPr>
              <a:t>Content is available under</a:t>
            </a:r>
          </a:p>
          <a:p>
            <a:pPr algn="l"/>
            <a:r>
              <a:rPr lang="en-US" sz="800">
                <a:solidFill>
                  <a:schemeClr val="tx1"/>
                </a:solidFill>
                <a:effectLst/>
              </a:rPr>
              <a:t>CC BY-SA 4.0 unless otherwise stated</a:t>
            </a:r>
            <a:endParaRPr lang="en-GB" sz="800">
              <a:solidFill>
                <a:schemeClr val="tx1"/>
              </a:solidFill>
              <a:effectLst/>
            </a:endParaRPr>
          </a:p>
        </p:txBody>
      </p:sp>
      <p:pic>
        <p:nvPicPr>
          <p:cNvPr id="6" name="Picture 5" descr="Icon&#10;&#10;Description automatically generated">
            <a:hlinkClick r:id="rId2"/>
            <a:extLst>
              <a:ext uri="{FF2B5EF4-FFF2-40B4-BE49-F238E27FC236}">
                <a16:creationId xmlns:a16="http://schemas.microsoft.com/office/drawing/2014/main" id="{FC0491D6-8735-CD8F-1C61-5F39FCFAC6E9}"/>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271464" y="6093296"/>
            <a:ext cx="360000" cy="360000"/>
          </a:xfrm>
          <a:prstGeom prst="rect">
            <a:avLst/>
          </a:prstGeom>
        </p:spPr>
      </p:pic>
      <p:sp>
        <p:nvSpPr>
          <p:cNvPr id="14" name="Freeform 21">
            <a:extLst>
              <a:ext uri="{FF2B5EF4-FFF2-40B4-BE49-F238E27FC236}">
                <a16:creationId xmlns:a16="http://schemas.microsoft.com/office/drawing/2014/main" id="{23D85614-6C0F-A84C-20DD-5C50459A4042}"/>
              </a:ext>
            </a:extLst>
          </p:cNvPr>
          <p:cNvSpPr>
            <a:spLocks noChangeAspect="1" noEditPoints="1"/>
          </p:cNvSpPr>
          <p:nvPr userDrawn="1"/>
        </p:nvSpPr>
        <p:spPr bwMode="auto">
          <a:xfrm>
            <a:off x="407368" y="432000"/>
            <a:ext cx="2919483" cy="540000"/>
          </a:xfrm>
          <a:custGeom>
            <a:avLst/>
            <a:gdLst>
              <a:gd name="T0" fmla="*/ 3272 w 3352"/>
              <a:gd name="T1" fmla="*/ 689 h 1240"/>
              <a:gd name="T2" fmla="*/ 3313 w 3352"/>
              <a:gd name="T3" fmla="*/ 815 h 1240"/>
              <a:gd name="T4" fmla="*/ 3256 w 3352"/>
              <a:gd name="T5" fmla="*/ 563 h 1240"/>
              <a:gd name="T6" fmla="*/ 386 w 3352"/>
              <a:gd name="T7" fmla="*/ 781 h 1240"/>
              <a:gd name="T8" fmla="*/ 1099 w 3352"/>
              <a:gd name="T9" fmla="*/ 210 h 1240"/>
              <a:gd name="T10" fmla="*/ 1280 w 3352"/>
              <a:gd name="T11" fmla="*/ 178 h 1240"/>
              <a:gd name="T12" fmla="*/ 1276 w 3352"/>
              <a:gd name="T13" fmla="*/ 96 h 1240"/>
              <a:gd name="T14" fmla="*/ 1279 w 3352"/>
              <a:gd name="T15" fmla="*/ 226 h 1240"/>
              <a:gd name="T16" fmla="*/ 1447 w 3352"/>
              <a:gd name="T17" fmla="*/ 282 h 1240"/>
              <a:gd name="T18" fmla="*/ 1510 w 3352"/>
              <a:gd name="T19" fmla="*/ 327 h 1240"/>
              <a:gd name="T20" fmla="*/ 1586 w 3352"/>
              <a:gd name="T21" fmla="*/ 160 h 1240"/>
              <a:gd name="T22" fmla="*/ 1555 w 3352"/>
              <a:gd name="T23" fmla="*/ 176 h 1240"/>
              <a:gd name="T24" fmla="*/ 1790 w 3352"/>
              <a:gd name="T25" fmla="*/ 270 h 1240"/>
              <a:gd name="T26" fmla="*/ 1709 w 3352"/>
              <a:gd name="T27" fmla="*/ 266 h 1240"/>
              <a:gd name="T28" fmla="*/ 1912 w 3352"/>
              <a:gd name="T29" fmla="*/ 104 h 1240"/>
              <a:gd name="T30" fmla="*/ 1966 w 3352"/>
              <a:gd name="T31" fmla="*/ 62 h 1240"/>
              <a:gd name="T32" fmla="*/ 1959 w 3352"/>
              <a:gd name="T33" fmla="*/ 98 h 1240"/>
              <a:gd name="T34" fmla="*/ 2176 w 3352"/>
              <a:gd name="T35" fmla="*/ 98 h 1240"/>
              <a:gd name="T36" fmla="*/ 2215 w 3352"/>
              <a:gd name="T37" fmla="*/ 268 h 1240"/>
              <a:gd name="T38" fmla="*/ 2172 w 3352"/>
              <a:gd name="T39" fmla="*/ 164 h 1240"/>
              <a:gd name="T40" fmla="*/ 2428 w 3352"/>
              <a:gd name="T41" fmla="*/ 168 h 1240"/>
              <a:gd name="T42" fmla="*/ 2458 w 3352"/>
              <a:gd name="T43" fmla="*/ 282 h 1240"/>
              <a:gd name="T44" fmla="*/ 2419 w 3352"/>
              <a:gd name="T45" fmla="*/ 286 h 1240"/>
              <a:gd name="T46" fmla="*/ 2383 w 3352"/>
              <a:gd name="T47" fmla="*/ 102 h 1240"/>
              <a:gd name="T48" fmla="*/ 2494 w 3352"/>
              <a:gd name="T49" fmla="*/ 2 h 1240"/>
              <a:gd name="T50" fmla="*/ 2591 w 3352"/>
              <a:gd name="T51" fmla="*/ 284 h 1240"/>
              <a:gd name="T52" fmla="*/ 2638 w 3352"/>
              <a:gd name="T53" fmla="*/ 367 h 1240"/>
              <a:gd name="T54" fmla="*/ 1113 w 3352"/>
              <a:gd name="T55" fmla="*/ 517 h 1240"/>
              <a:gd name="T56" fmla="*/ 1164 w 3352"/>
              <a:gd name="T57" fmla="*/ 729 h 1240"/>
              <a:gd name="T58" fmla="*/ 1090 w 3352"/>
              <a:gd name="T59" fmla="*/ 723 h 1240"/>
              <a:gd name="T60" fmla="*/ 1048 w 3352"/>
              <a:gd name="T61" fmla="*/ 543 h 1240"/>
              <a:gd name="T62" fmla="*/ 1214 w 3352"/>
              <a:gd name="T63" fmla="*/ 769 h 1240"/>
              <a:gd name="T64" fmla="*/ 1286 w 3352"/>
              <a:gd name="T65" fmla="*/ 575 h 1240"/>
              <a:gd name="T66" fmla="*/ 1242 w 3352"/>
              <a:gd name="T67" fmla="*/ 733 h 1240"/>
              <a:gd name="T68" fmla="*/ 1361 w 3352"/>
              <a:gd name="T69" fmla="*/ 559 h 1240"/>
              <a:gd name="T70" fmla="*/ 1362 w 3352"/>
              <a:gd name="T71" fmla="*/ 603 h 1240"/>
              <a:gd name="T72" fmla="*/ 1508 w 3352"/>
              <a:gd name="T73" fmla="*/ 541 h 1240"/>
              <a:gd name="T74" fmla="*/ 1521 w 3352"/>
              <a:gd name="T75" fmla="*/ 727 h 1240"/>
              <a:gd name="T76" fmla="*/ 1493 w 3352"/>
              <a:gd name="T77" fmla="*/ 723 h 1240"/>
              <a:gd name="T78" fmla="*/ 1653 w 3352"/>
              <a:gd name="T79" fmla="*/ 543 h 1240"/>
              <a:gd name="T80" fmla="*/ 1657 w 3352"/>
              <a:gd name="T81" fmla="*/ 719 h 1240"/>
              <a:gd name="T82" fmla="*/ 1634 w 3352"/>
              <a:gd name="T83" fmla="*/ 733 h 1240"/>
              <a:gd name="T84" fmla="*/ 1875 w 3352"/>
              <a:gd name="T85" fmla="*/ 543 h 1240"/>
              <a:gd name="T86" fmla="*/ 1894 w 3352"/>
              <a:gd name="T87" fmla="*/ 729 h 1240"/>
              <a:gd name="T88" fmla="*/ 1866 w 3352"/>
              <a:gd name="T89" fmla="*/ 719 h 1240"/>
              <a:gd name="T90" fmla="*/ 2014 w 3352"/>
              <a:gd name="T91" fmla="*/ 503 h 1240"/>
              <a:gd name="T92" fmla="*/ 2279 w 3352"/>
              <a:gd name="T93" fmla="*/ 549 h 1240"/>
              <a:gd name="T94" fmla="*/ 2265 w 3352"/>
              <a:gd name="T95" fmla="*/ 615 h 1240"/>
              <a:gd name="T96" fmla="*/ 2440 w 3352"/>
              <a:gd name="T97" fmla="*/ 803 h 1240"/>
              <a:gd name="T98" fmla="*/ 2389 w 3352"/>
              <a:gd name="T99" fmla="*/ 549 h 1240"/>
              <a:gd name="T100" fmla="*/ 2428 w 3352"/>
              <a:gd name="T101" fmla="*/ 723 h 1240"/>
              <a:gd name="T102" fmla="*/ 2407 w 3352"/>
              <a:gd name="T103" fmla="*/ 723 h 1240"/>
              <a:gd name="T104" fmla="*/ 2521 w 3352"/>
              <a:gd name="T105" fmla="*/ 513 h 1240"/>
              <a:gd name="T106" fmla="*/ 2671 w 3352"/>
              <a:gd name="T107" fmla="*/ 619 h 1240"/>
              <a:gd name="T108" fmla="*/ 2693 w 3352"/>
              <a:gd name="T109" fmla="*/ 663 h 1240"/>
              <a:gd name="T110" fmla="*/ 2732 w 3352"/>
              <a:gd name="T111" fmla="*/ 721 h 1240"/>
              <a:gd name="T112" fmla="*/ 2771 w 3352"/>
              <a:gd name="T113" fmla="*/ 611 h 1240"/>
              <a:gd name="T114" fmla="*/ 2829 w 3352"/>
              <a:gd name="T115" fmla="*/ 599 h 1240"/>
              <a:gd name="T116" fmla="*/ 2875 w 3352"/>
              <a:gd name="T117" fmla="*/ 735 h 1240"/>
              <a:gd name="T118" fmla="*/ 2885 w 3352"/>
              <a:gd name="T119" fmla="*/ 591 h 1240"/>
              <a:gd name="T120" fmla="*/ 2993 w 3352"/>
              <a:gd name="T121" fmla="*/ 623 h 1240"/>
              <a:gd name="T122" fmla="*/ 3074 w 3352"/>
              <a:gd name="T123" fmla="*/ 505 h 1240"/>
              <a:gd name="T124" fmla="*/ 3212 w 3352"/>
              <a:gd name="T125" fmla="*/ 59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2" h="1240">
                <a:moveTo>
                  <a:pt x="3295" y="727"/>
                </a:moveTo>
                <a:lnTo>
                  <a:pt x="3301" y="727"/>
                </a:lnTo>
                <a:lnTo>
                  <a:pt x="3303" y="725"/>
                </a:lnTo>
                <a:lnTo>
                  <a:pt x="3306" y="723"/>
                </a:lnTo>
                <a:lnTo>
                  <a:pt x="3310" y="717"/>
                </a:lnTo>
                <a:lnTo>
                  <a:pt x="3312" y="715"/>
                </a:lnTo>
                <a:lnTo>
                  <a:pt x="3313" y="711"/>
                </a:lnTo>
                <a:lnTo>
                  <a:pt x="3316" y="701"/>
                </a:lnTo>
                <a:lnTo>
                  <a:pt x="3318" y="689"/>
                </a:lnTo>
                <a:lnTo>
                  <a:pt x="3320" y="677"/>
                </a:lnTo>
                <a:lnTo>
                  <a:pt x="3320" y="661"/>
                </a:lnTo>
                <a:lnTo>
                  <a:pt x="3320" y="647"/>
                </a:lnTo>
                <a:lnTo>
                  <a:pt x="3318" y="633"/>
                </a:lnTo>
                <a:lnTo>
                  <a:pt x="3316" y="621"/>
                </a:lnTo>
                <a:lnTo>
                  <a:pt x="3313" y="611"/>
                </a:lnTo>
                <a:lnTo>
                  <a:pt x="3312" y="607"/>
                </a:lnTo>
                <a:lnTo>
                  <a:pt x="3310" y="603"/>
                </a:lnTo>
                <a:lnTo>
                  <a:pt x="3308" y="601"/>
                </a:lnTo>
                <a:lnTo>
                  <a:pt x="3306" y="597"/>
                </a:lnTo>
                <a:lnTo>
                  <a:pt x="3301" y="595"/>
                </a:lnTo>
                <a:lnTo>
                  <a:pt x="3298" y="593"/>
                </a:lnTo>
                <a:lnTo>
                  <a:pt x="3295" y="593"/>
                </a:lnTo>
                <a:lnTo>
                  <a:pt x="3289" y="595"/>
                </a:lnTo>
                <a:lnTo>
                  <a:pt x="3284" y="599"/>
                </a:lnTo>
                <a:lnTo>
                  <a:pt x="3282" y="601"/>
                </a:lnTo>
                <a:lnTo>
                  <a:pt x="3280" y="603"/>
                </a:lnTo>
                <a:lnTo>
                  <a:pt x="3278" y="607"/>
                </a:lnTo>
                <a:lnTo>
                  <a:pt x="3277" y="613"/>
                </a:lnTo>
                <a:lnTo>
                  <a:pt x="3274" y="623"/>
                </a:lnTo>
                <a:lnTo>
                  <a:pt x="3272" y="635"/>
                </a:lnTo>
                <a:lnTo>
                  <a:pt x="3271" y="647"/>
                </a:lnTo>
                <a:lnTo>
                  <a:pt x="3270" y="661"/>
                </a:lnTo>
                <a:lnTo>
                  <a:pt x="3271" y="675"/>
                </a:lnTo>
                <a:lnTo>
                  <a:pt x="3272" y="689"/>
                </a:lnTo>
                <a:lnTo>
                  <a:pt x="3274" y="701"/>
                </a:lnTo>
                <a:lnTo>
                  <a:pt x="3277" y="709"/>
                </a:lnTo>
                <a:lnTo>
                  <a:pt x="3280" y="717"/>
                </a:lnTo>
                <a:lnTo>
                  <a:pt x="3285" y="723"/>
                </a:lnTo>
                <a:lnTo>
                  <a:pt x="3289" y="727"/>
                </a:lnTo>
                <a:lnTo>
                  <a:pt x="3295" y="727"/>
                </a:lnTo>
                <a:close/>
                <a:moveTo>
                  <a:pt x="3294" y="873"/>
                </a:moveTo>
                <a:lnTo>
                  <a:pt x="3283" y="873"/>
                </a:lnTo>
                <a:lnTo>
                  <a:pt x="3273" y="869"/>
                </a:lnTo>
                <a:lnTo>
                  <a:pt x="3269" y="865"/>
                </a:lnTo>
                <a:lnTo>
                  <a:pt x="3265" y="863"/>
                </a:lnTo>
                <a:lnTo>
                  <a:pt x="3261" y="859"/>
                </a:lnTo>
                <a:lnTo>
                  <a:pt x="3257" y="855"/>
                </a:lnTo>
                <a:lnTo>
                  <a:pt x="3254" y="849"/>
                </a:lnTo>
                <a:lnTo>
                  <a:pt x="3251" y="845"/>
                </a:lnTo>
                <a:lnTo>
                  <a:pt x="3248" y="839"/>
                </a:lnTo>
                <a:lnTo>
                  <a:pt x="3246" y="833"/>
                </a:lnTo>
                <a:lnTo>
                  <a:pt x="3244" y="827"/>
                </a:lnTo>
                <a:lnTo>
                  <a:pt x="3243" y="821"/>
                </a:lnTo>
                <a:lnTo>
                  <a:pt x="3242" y="815"/>
                </a:lnTo>
                <a:lnTo>
                  <a:pt x="3241" y="807"/>
                </a:lnTo>
                <a:lnTo>
                  <a:pt x="3271" y="799"/>
                </a:lnTo>
                <a:lnTo>
                  <a:pt x="3272" y="805"/>
                </a:lnTo>
                <a:lnTo>
                  <a:pt x="3274" y="809"/>
                </a:lnTo>
                <a:lnTo>
                  <a:pt x="3276" y="815"/>
                </a:lnTo>
                <a:lnTo>
                  <a:pt x="3279" y="819"/>
                </a:lnTo>
                <a:lnTo>
                  <a:pt x="3282" y="821"/>
                </a:lnTo>
                <a:lnTo>
                  <a:pt x="3286" y="825"/>
                </a:lnTo>
                <a:lnTo>
                  <a:pt x="3290" y="825"/>
                </a:lnTo>
                <a:lnTo>
                  <a:pt x="3295" y="827"/>
                </a:lnTo>
                <a:lnTo>
                  <a:pt x="3300" y="825"/>
                </a:lnTo>
                <a:lnTo>
                  <a:pt x="3305" y="823"/>
                </a:lnTo>
                <a:lnTo>
                  <a:pt x="3309" y="821"/>
                </a:lnTo>
                <a:lnTo>
                  <a:pt x="3313" y="815"/>
                </a:lnTo>
                <a:lnTo>
                  <a:pt x="3314" y="813"/>
                </a:lnTo>
                <a:lnTo>
                  <a:pt x="3316" y="809"/>
                </a:lnTo>
                <a:lnTo>
                  <a:pt x="3318" y="803"/>
                </a:lnTo>
                <a:lnTo>
                  <a:pt x="3319" y="793"/>
                </a:lnTo>
                <a:lnTo>
                  <a:pt x="3320" y="781"/>
                </a:lnTo>
                <a:lnTo>
                  <a:pt x="3320" y="739"/>
                </a:lnTo>
                <a:lnTo>
                  <a:pt x="3317" y="745"/>
                </a:lnTo>
                <a:lnTo>
                  <a:pt x="3314" y="753"/>
                </a:lnTo>
                <a:lnTo>
                  <a:pt x="3311" y="759"/>
                </a:lnTo>
                <a:lnTo>
                  <a:pt x="3307" y="765"/>
                </a:lnTo>
                <a:lnTo>
                  <a:pt x="3303" y="769"/>
                </a:lnTo>
                <a:lnTo>
                  <a:pt x="3297" y="773"/>
                </a:lnTo>
                <a:lnTo>
                  <a:pt x="3291" y="775"/>
                </a:lnTo>
                <a:lnTo>
                  <a:pt x="3285" y="777"/>
                </a:lnTo>
                <a:lnTo>
                  <a:pt x="3278" y="775"/>
                </a:lnTo>
                <a:lnTo>
                  <a:pt x="3272" y="773"/>
                </a:lnTo>
                <a:lnTo>
                  <a:pt x="3266" y="769"/>
                </a:lnTo>
                <a:lnTo>
                  <a:pt x="3261" y="765"/>
                </a:lnTo>
                <a:lnTo>
                  <a:pt x="3256" y="757"/>
                </a:lnTo>
                <a:lnTo>
                  <a:pt x="3251" y="749"/>
                </a:lnTo>
                <a:lnTo>
                  <a:pt x="3249" y="743"/>
                </a:lnTo>
                <a:lnTo>
                  <a:pt x="3247" y="739"/>
                </a:lnTo>
                <a:lnTo>
                  <a:pt x="3243" y="727"/>
                </a:lnTo>
                <a:lnTo>
                  <a:pt x="3241" y="713"/>
                </a:lnTo>
                <a:lnTo>
                  <a:pt x="3239" y="697"/>
                </a:lnTo>
                <a:lnTo>
                  <a:pt x="3237" y="681"/>
                </a:lnTo>
                <a:lnTo>
                  <a:pt x="3237" y="661"/>
                </a:lnTo>
                <a:lnTo>
                  <a:pt x="3237" y="643"/>
                </a:lnTo>
                <a:lnTo>
                  <a:pt x="3239" y="625"/>
                </a:lnTo>
                <a:lnTo>
                  <a:pt x="3241" y="609"/>
                </a:lnTo>
                <a:lnTo>
                  <a:pt x="3244" y="595"/>
                </a:lnTo>
                <a:lnTo>
                  <a:pt x="3247" y="583"/>
                </a:lnTo>
                <a:lnTo>
                  <a:pt x="3251" y="571"/>
                </a:lnTo>
                <a:lnTo>
                  <a:pt x="3256" y="563"/>
                </a:lnTo>
                <a:lnTo>
                  <a:pt x="3258" y="559"/>
                </a:lnTo>
                <a:lnTo>
                  <a:pt x="3261" y="555"/>
                </a:lnTo>
                <a:lnTo>
                  <a:pt x="3267" y="549"/>
                </a:lnTo>
                <a:lnTo>
                  <a:pt x="3272" y="545"/>
                </a:lnTo>
                <a:lnTo>
                  <a:pt x="3278" y="543"/>
                </a:lnTo>
                <a:lnTo>
                  <a:pt x="3285" y="541"/>
                </a:lnTo>
                <a:lnTo>
                  <a:pt x="3289" y="541"/>
                </a:lnTo>
                <a:lnTo>
                  <a:pt x="3294" y="543"/>
                </a:lnTo>
                <a:lnTo>
                  <a:pt x="3298" y="545"/>
                </a:lnTo>
                <a:lnTo>
                  <a:pt x="3301" y="547"/>
                </a:lnTo>
                <a:lnTo>
                  <a:pt x="3304" y="551"/>
                </a:lnTo>
                <a:lnTo>
                  <a:pt x="3307" y="555"/>
                </a:lnTo>
                <a:lnTo>
                  <a:pt x="3310" y="559"/>
                </a:lnTo>
                <a:lnTo>
                  <a:pt x="3312" y="565"/>
                </a:lnTo>
                <a:lnTo>
                  <a:pt x="3316" y="575"/>
                </a:lnTo>
                <a:lnTo>
                  <a:pt x="3318" y="583"/>
                </a:lnTo>
                <a:lnTo>
                  <a:pt x="3320" y="545"/>
                </a:lnTo>
                <a:lnTo>
                  <a:pt x="3352" y="545"/>
                </a:lnTo>
                <a:lnTo>
                  <a:pt x="3352" y="783"/>
                </a:lnTo>
                <a:lnTo>
                  <a:pt x="3352" y="797"/>
                </a:lnTo>
                <a:lnTo>
                  <a:pt x="3351" y="803"/>
                </a:lnTo>
                <a:lnTo>
                  <a:pt x="3350" y="809"/>
                </a:lnTo>
                <a:lnTo>
                  <a:pt x="3348" y="821"/>
                </a:lnTo>
                <a:lnTo>
                  <a:pt x="3345" y="833"/>
                </a:lnTo>
                <a:lnTo>
                  <a:pt x="3341" y="843"/>
                </a:lnTo>
                <a:lnTo>
                  <a:pt x="3336" y="851"/>
                </a:lnTo>
                <a:lnTo>
                  <a:pt x="3330" y="857"/>
                </a:lnTo>
                <a:lnTo>
                  <a:pt x="3324" y="863"/>
                </a:lnTo>
                <a:lnTo>
                  <a:pt x="3318" y="867"/>
                </a:lnTo>
                <a:lnTo>
                  <a:pt x="3314" y="869"/>
                </a:lnTo>
                <a:lnTo>
                  <a:pt x="3310" y="871"/>
                </a:lnTo>
                <a:lnTo>
                  <a:pt x="3303" y="873"/>
                </a:lnTo>
                <a:lnTo>
                  <a:pt x="3294" y="873"/>
                </a:lnTo>
                <a:close/>
                <a:moveTo>
                  <a:pt x="386" y="781"/>
                </a:moveTo>
                <a:lnTo>
                  <a:pt x="310" y="343"/>
                </a:lnTo>
                <a:lnTo>
                  <a:pt x="234" y="781"/>
                </a:lnTo>
                <a:lnTo>
                  <a:pt x="386" y="781"/>
                </a:lnTo>
                <a:close/>
                <a:moveTo>
                  <a:pt x="619" y="1240"/>
                </a:moveTo>
                <a:lnTo>
                  <a:pt x="466" y="1240"/>
                </a:lnTo>
                <a:lnTo>
                  <a:pt x="428" y="1024"/>
                </a:lnTo>
                <a:lnTo>
                  <a:pt x="192" y="1024"/>
                </a:lnTo>
                <a:lnTo>
                  <a:pt x="154" y="1240"/>
                </a:lnTo>
                <a:lnTo>
                  <a:pt x="0" y="1240"/>
                </a:lnTo>
                <a:lnTo>
                  <a:pt x="217" y="18"/>
                </a:lnTo>
                <a:lnTo>
                  <a:pt x="403" y="18"/>
                </a:lnTo>
                <a:lnTo>
                  <a:pt x="619" y="1240"/>
                </a:lnTo>
                <a:close/>
                <a:moveTo>
                  <a:pt x="677" y="1240"/>
                </a:moveTo>
                <a:lnTo>
                  <a:pt x="677" y="962"/>
                </a:lnTo>
                <a:lnTo>
                  <a:pt x="817" y="962"/>
                </a:lnTo>
                <a:lnTo>
                  <a:pt x="817" y="1240"/>
                </a:lnTo>
                <a:lnTo>
                  <a:pt x="677" y="1240"/>
                </a:lnTo>
                <a:close/>
                <a:moveTo>
                  <a:pt x="821" y="441"/>
                </a:moveTo>
                <a:lnTo>
                  <a:pt x="785" y="865"/>
                </a:lnTo>
                <a:lnTo>
                  <a:pt x="703" y="865"/>
                </a:lnTo>
                <a:lnTo>
                  <a:pt x="673" y="441"/>
                </a:lnTo>
                <a:lnTo>
                  <a:pt x="673" y="18"/>
                </a:lnTo>
                <a:lnTo>
                  <a:pt x="821" y="18"/>
                </a:lnTo>
                <a:lnTo>
                  <a:pt x="821" y="441"/>
                </a:lnTo>
                <a:close/>
                <a:moveTo>
                  <a:pt x="1079" y="331"/>
                </a:moveTo>
                <a:lnTo>
                  <a:pt x="1044" y="331"/>
                </a:lnTo>
                <a:lnTo>
                  <a:pt x="1098" y="18"/>
                </a:lnTo>
                <a:lnTo>
                  <a:pt x="1141" y="18"/>
                </a:lnTo>
                <a:lnTo>
                  <a:pt x="1195" y="331"/>
                </a:lnTo>
                <a:lnTo>
                  <a:pt x="1159" y="331"/>
                </a:lnTo>
                <a:lnTo>
                  <a:pt x="1148" y="262"/>
                </a:lnTo>
                <a:lnTo>
                  <a:pt x="1091" y="262"/>
                </a:lnTo>
                <a:lnTo>
                  <a:pt x="1079" y="331"/>
                </a:lnTo>
                <a:close/>
                <a:moveTo>
                  <a:pt x="1099" y="210"/>
                </a:moveTo>
                <a:lnTo>
                  <a:pt x="1139" y="210"/>
                </a:lnTo>
                <a:lnTo>
                  <a:pt x="1120" y="90"/>
                </a:lnTo>
                <a:lnTo>
                  <a:pt x="1099" y="210"/>
                </a:lnTo>
                <a:close/>
                <a:moveTo>
                  <a:pt x="1247" y="337"/>
                </a:moveTo>
                <a:lnTo>
                  <a:pt x="1239" y="335"/>
                </a:lnTo>
                <a:lnTo>
                  <a:pt x="1235" y="333"/>
                </a:lnTo>
                <a:lnTo>
                  <a:pt x="1232" y="331"/>
                </a:lnTo>
                <a:lnTo>
                  <a:pt x="1225" y="327"/>
                </a:lnTo>
                <a:lnTo>
                  <a:pt x="1219" y="319"/>
                </a:lnTo>
                <a:lnTo>
                  <a:pt x="1216" y="315"/>
                </a:lnTo>
                <a:lnTo>
                  <a:pt x="1214" y="309"/>
                </a:lnTo>
                <a:lnTo>
                  <a:pt x="1212" y="304"/>
                </a:lnTo>
                <a:lnTo>
                  <a:pt x="1211" y="298"/>
                </a:lnTo>
                <a:lnTo>
                  <a:pt x="1210" y="290"/>
                </a:lnTo>
                <a:lnTo>
                  <a:pt x="1209" y="284"/>
                </a:lnTo>
                <a:lnTo>
                  <a:pt x="1208" y="276"/>
                </a:lnTo>
                <a:lnTo>
                  <a:pt x="1208" y="268"/>
                </a:lnTo>
                <a:lnTo>
                  <a:pt x="1208" y="254"/>
                </a:lnTo>
                <a:lnTo>
                  <a:pt x="1210" y="244"/>
                </a:lnTo>
                <a:lnTo>
                  <a:pt x="1211" y="234"/>
                </a:lnTo>
                <a:lnTo>
                  <a:pt x="1214" y="226"/>
                </a:lnTo>
                <a:lnTo>
                  <a:pt x="1218" y="218"/>
                </a:lnTo>
                <a:lnTo>
                  <a:pt x="1221" y="212"/>
                </a:lnTo>
                <a:lnTo>
                  <a:pt x="1226" y="208"/>
                </a:lnTo>
                <a:lnTo>
                  <a:pt x="1230" y="204"/>
                </a:lnTo>
                <a:lnTo>
                  <a:pt x="1236" y="200"/>
                </a:lnTo>
                <a:lnTo>
                  <a:pt x="1241" y="198"/>
                </a:lnTo>
                <a:lnTo>
                  <a:pt x="1252" y="194"/>
                </a:lnTo>
                <a:lnTo>
                  <a:pt x="1265" y="192"/>
                </a:lnTo>
                <a:lnTo>
                  <a:pt x="1270" y="190"/>
                </a:lnTo>
                <a:lnTo>
                  <a:pt x="1274" y="188"/>
                </a:lnTo>
                <a:lnTo>
                  <a:pt x="1277" y="186"/>
                </a:lnTo>
                <a:lnTo>
                  <a:pt x="1279" y="182"/>
                </a:lnTo>
                <a:lnTo>
                  <a:pt x="1280" y="178"/>
                </a:lnTo>
                <a:lnTo>
                  <a:pt x="1281" y="174"/>
                </a:lnTo>
                <a:lnTo>
                  <a:pt x="1280" y="166"/>
                </a:lnTo>
                <a:lnTo>
                  <a:pt x="1280" y="160"/>
                </a:lnTo>
                <a:lnTo>
                  <a:pt x="1278" y="154"/>
                </a:lnTo>
                <a:lnTo>
                  <a:pt x="1276" y="150"/>
                </a:lnTo>
                <a:lnTo>
                  <a:pt x="1274" y="146"/>
                </a:lnTo>
                <a:lnTo>
                  <a:pt x="1271" y="144"/>
                </a:lnTo>
                <a:lnTo>
                  <a:pt x="1267" y="142"/>
                </a:lnTo>
                <a:lnTo>
                  <a:pt x="1263" y="142"/>
                </a:lnTo>
                <a:lnTo>
                  <a:pt x="1259" y="142"/>
                </a:lnTo>
                <a:lnTo>
                  <a:pt x="1255" y="144"/>
                </a:lnTo>
                <a:lnTo>
                  <a:pt x="1252" y="146"/>
                </a:lnTo>
                <a:lnTo>
                  <a:pt x="1249" y="150"/>
                </a:lnTo>
                <a:lnTo>
                  <a:pt x="1247" y="154"/>
                </a:lnTo>
                <a:lnTo>
                  <a:pt x="1245" y="158"/>
                </a:lnTo>
                <a:lnTo>
                  <a:pt x="1243" y="164"/>
                </a:lnTo>
                <a:lnTo>
                  <a:pt x="1242" y="170"/>
                </a:lnTo>
                <a:lnTo>
                  <a:pt x="1212" y="164"/>
                </a:lnTo>
                <a:lnTo>
                  <a:pt x="1213" y="156"/>
                </a:lnTo>
                <a:lnTo>
                  <a:pt x="1214" y="148"/>
                </a:lnTo>
                <a:lnTo>
                  <a:pt x="1218" y="136"/>
                </a:lnTo>
                <a:lnTo>
                  <a:pt x="1223" y="124"/>
                </a:lnTo>
                <a:lnTo>
                  <a:pt x="1229" y="114"/>
                </a:lnTo>
                <a:lnTo>
                  <a:pt x="1232" y="108"/>
                </a:lnTo>
                <a:lnTo>
                  <a:pt x="1236" y="104"/>
                </a:lnTo>
                <a:lnTo>
                  <a:pt x="1238" y="104"/>
                </a:lnTo>
                <a:lnTo>
                  <a:pt x="1240" y="102"/>
                </a:lnTo>
                <a:lnTo>
                  <a:pt x="1244" y="98"/>
                </a:lnTo>
                <a:lnTo>
                  <a:pt x="1249" y="96"/>
                </a:lnTo>
                <a:lnTo>
                  <a:pt x="1253" y="96"/>
                </a:lnTo>
                <a:lnTo>
                  <a:pt x="1258" y="94"/>
                </a:lnTo>
                <a:lnTo>
                  <a:pt x="1263" y="94"/>
                </a:lnTo>
                <a:lnTo>
                  <a:pt x="1270" y="94"/>
                </a:lnTo>
                <a:lnTo>
                  <a:pt x="1276" y="96"/>
                </a:lnTo>
                <a:lnTo>
                  <a:pt x="1282" y="98"/>
                </a:lnTo>
                <a:lnTo>
                  <a:pt x="1288" y="102"/>
                </a:lnTo>
                <a:lnTo>
                  <a:pt x="1293" y="108"/>
                </a:lnTo>
                <a:lnTo>
                  <a:pt x="1298" y="114"/>
                </a:lnTo>
                <a:lnTo>
                  <a:pt x="1303" y="120"/>
                </a:lnTo>
                <a:lnTo>
                  <a:pt x="1306" y="128"/>
                </a:lnTo>
                <a:lnTo>
                  <a:pt x="1308" y="132"/>
                </a:lnTo>
                <a:lnTo>
                  <a:pt x="1309" y="138"/>
                </a:lnTo>
                <a:lnTo>
                  <a:pt x="1312" y="148"/>
                </a:lnTo>
                <a:lnTo>
                  <a:pt x="1313" y="160"/>
                </a:lnTo>
                <a:lnTo>
                  <a:pt x="1313" y="174"/>
                </a:lnTo>
                <a:lnTo>
                  <a:pt x="1313" y="331"/>
                </a:lnTo>
                <a:lnTo>
                  <a:pt x="1282" y="331"/>
                </a:lnTo>
                <a:lnTo>
                  <a:pt x="1282" y="300"/>
                </a:lnTo>
                <a:lnTo>
                  <a:pt x="1280" y="307"/>
                </a:lnTo>
                <a:lnTo>
                  <a:pt x="1276" y="315"/>
                </a:lnTo>
                <a:lnTo>
                  <a:pt x="1273" y="321"/>
                </a:lnTo>
                <a:lnTo>
                  <a:pt x="1269" y="327"/>
                </a:lnTo>
                <a:lnTo>
                  <a:pt x="1264" y="331"/>
                </a:lnTo>
                <a:lnTo>
                  <a:pt x="1262" y="333"/>
                </a:lnTo>
                <a:lnTo>
                  <a:pt x="1259" y="333"/>
                </a:lnTo>
                <a:lnTo>
                  <a:pt x="1253" y="335"/>
                </a:lnTo>
                <a:lnTo>
                  <a:pt x="1247" y="337"/>
                </a:lnTo>
                <a:close/>
                <a:moveTo>
                  <a:pt x="1256" y="292"/>
                </a:moveTo>
                <a:lnTo>
                  <a:pt x="1262" y="292"/>
                </a:lnTo>
                <a:lnTo>
                  <a:pt x="1266" y="290"/>
                </a:lnTo>
                <a:lnTo>
                  <a:pt x="1270" y="286"/>
                </a:lnTo>
                <a:lnTo>
                  <a:pt x="1274" y="280"/>
                </a:lnTo>
                <a:lnTo>
                  <a:pt x="1277" y="274"/>
                </a:lnTo>
                <a:lnTo>
                  <a:pt x="1279" y="266"/>
                </a:lnTo>
                <a:lnTo>
                  <a:pt x="1281" y="258"/>
                </a:lnTo>
                <a:lnTo>
                  <a:pt x="1281" y="248"/>
                </a:lnTo>
                <a:lnTo>
                  <a:pt x="1281" y="224"/>
                </a:lnTo>
                <a:lnTo>
                  <a:pt x="1279" y="226"/>
                </a:lnTo>
                <a:lnTo>
                  <a:pt x="1275" y="228"/>
                </a:lnTo>
                <a:lnTo>
                  <a:pt x="1266" y="232"/>
                </a:lnTo>
                <a:lnTo>
                  <a:pt x="1258" y="234"/>
                </a:lnTo>
                <a:lnTo>
                  <a:pt x="1251" y="238"/>
                </a:lnTo>
                <a:lnTo>
                  <a:pt x="1247" y="240"/>
                </a:lnTo>
                <a:lnTo>
                  <a:pt x="1244" y="244"/>
                </a:lnTo>
                <a:lnTo>
                  <a:pt x="1243" y="246"/>
                </a:lnTo>
                <a:lnTo>
                  <a:pt x="1242" y="248"/>
                </a:lnTo>
                <a:lnTo>
                  <a:pt x="1241" y="252"/>
                </a:lnTo>
                <a:lnTo>
                  <a:pt x="1240" y="258"/>
                </a:lnTo>
                <a:lnTo>
                  <a:pt x="1239" y="264"/>
                </a:lnTo>
                <a:lnTo>
                  <a:pt x="1239" y="272"/>
                </a:lnTo>
                <a:lnTo>
                  <a:pt x="1240" y="276"/>
                </a:lnTo>
                <a:lnTo>
                  <a:pt x="1242" y="282"/>
                </a:lnTo>
                <a:lnTo>
                  <a:pt x="1244" y="286"/>
                </a:lnTo>
                <a:lnTo>
                  <a:pt x="1247" y="288"/>
                </a:lnTo>
                <a:lnTo>
                  <a:pt x="1250" y="290"/>
                </a:lnTo>
                <a:lnTo>
                  <a:pt x="1253" y="292"/>
                </a:lnTo>
                <a:lnTo>
                  <a:pt x="1256" y="292"/>
                </a:lnTo>
                <a:close/>
                <a:moveTo>
                  <a:pt x="1373" y="331"/>
                </a:moveTo>
                <a:lnTo>
                  <a:pt x="1340" y="331"/>
                </a:lnTo>
                <a:lnTo>
                  <a:pt x="1340" y="18"/>
                </a:lnTo>
                <a:lnTo>
                  <a:pt x="1373" y="18"/>
                </a:lnTo>
                <a:lnTo>
                  <a:pt x="1373" y="331"/>
                </a:lnTo>
                <a:close/>
                <a:moveTo>
                  <a:pt x="1462" y="98"/>
                </a:moveTo>
                <a:lnTo>
                  <a:pt x="1462" y="146"/>
                </a:lnTo>
                <a:lnTo>
                  <a:pt x="1440" y="146"/>
                </a:lnTo>
                <a:lnTo>
                  <a:pt x="1440" y="260"/>
                </a:lnTo>
                <a:lnTo>
                  <a:pt x="1440" y="266"/>
                </a:lnTo>
                <a:lnTo>
                  <a:pt x="1441" y="272"/>
                </a:lnTo>
                <a:lnTo>
                  <a:pt x="1442" y="276"/>
                </a:lnTo>
                <a:lnTo>
                  <a:pt x="1443" y="278"/>
                </a:lnTo>
                <a:lnTo>
                  <a:pt x="1445" y="280"/>
                </a:lnTo>
                <a:lnTo>
                  <a:pt x="1447" y="282"/>
                </a:lnTo>
                <a:lnTo>
                  <a:pt x="1449" y="284"/>
                </a:lnTo>
                <a:lnTo>
                  <a:pt x="1451" y="284"/>
                </a:lnTo>
                <a:lnTo>
                  <a:pt x="1456" y="282"/>
                </a:lnTo>
                <a:lnTo>
                  <a:pt x="1459" y="282"/>
                </a:lnTo>
                <a:lnTo>
                  <a:pt x="1465" y="329"/>
                </a:lnTo>
                <a:lnTo>
                  <a:pt x="1458" y="333"/>
                </a:lnTo>
                <a:lnTo>
                  <a:pt x="1453" y="335"/>
                </a:lnTo>
                <a:lnTo>
                  <a:pt x="1447" y="335"/>
                </a:lnTo>
                <a:lnTo>
                  <a:pt x="1442" y="335"/>
                </a:lnTo>
                <a:lnTo>
                  <a:pt x="1438" y="335"/>
                </a:lnTo>
                <a:lnTo>
                  <a:pt x="1431" y="333"/>
                </a:lnTo>
                <a:lnTo>
                  <a:pt x="1424" y="327"/>
                </a:lnTo>
                <a:lnTo>
                  <a:pt x="1421" y="323"/>
                </a:lnTo>
                <a:lnTo>
                  <a:pt x="1418" y="319"/>
                </a:lnTo>
                <a:lnTo>
                  <a:pt x="1414" y="311"/>
                </a:lnTo>
                <a:lnTo>
                  <a:pt x="1412" y="306"/>
                </a:lnTo>
                <a:lnTo>
                  <a:pt x="1410" y="300"/>
                </a:lnTo>
                <a:lnTo>
                  <a:pt x="1409" y="292"/>
                </a:lnTo>
                <a:lnTo>
                  <a:pt x="1408" y="286"/>
                </a:lnTo>
                <a:lnTo>
                  <a:pt x="1408" y="278"/>
                </a:lnTo>
                <a:lnTo>
                  <a:pt x="1408" y="270"/>
                </a:lnTo>
                <a:lnTo>
                  <a:pt x="1408" y="146"/>
                </a:lnTo>
                <a:lnTo>
                  <a:pt x="1391" y="146"/>
                </a:lnTo>
                <a:lnTo>
                  <a:pt x="1391" y="98"/>
                </a:lnTo>
                <a:lnTo>
                  <a:pt x="1408" y="98"/>
                </a:lnTo>
                <a:lnTo>
                  <a:pt x="1408" y="40"/>
                </a:lnTo>
                <a:lnTo>
                  <a:pt x="1440" y="40"/>
                </a:lnTo>
                <a:lnTo>
                  <a:pt x="1440" y="98"/>
                </a:lnTo>
                <a:lnTo>
                  <a:pt x="1462" y="98"/>
                </a:lnTo>
                <a:close/>
                <a:moveTo>
                  <a:pt x="1534" y="337"/>
                </a:moveTo>
                <a:lnTo>
                  <a:pt x="1525" y="335"/>
                </a:lnTo>
                <a:lnTo>
                  <a:pt x="1521" y="335"/>
                </a:lnTo>
                <a:lnTo>
                  <a:pt x="1517" y="333"/>
                </a:lnTo>
                <a:lnTo>
                  <a:pt x="1510" y="327"/>
                </a:lnTo>
                <a:lnTo>
                  <a:pt x="1503" y="321"/>
                </a:lnTo>
                <a:lnTo>
                  <a:pt x="1497" y="313"/>
                </a:lnTo>
                <a:lnTo>
                  <a:pt x="1491" y="304"/>
                </a:lnTo>
                <a:lnTo>
                  <a:pt x="1487" y="292"/>
                </a:lnTo>
                <a:lnTo>
                  <a:pt x="1483" y="280"/>
                </a:lnTo>
                <a:lnTo>
                  <a:pt x="1480" y="266"/>
                </a:lnTo>
                <a:lnTo>
                  <a:pt x="1477" y="250"/>
                </a:lnTo>
                <a:lnTo>
                  <a:pt x="1476" y="234"/>
                </a:lnTo>
                <a:lnTo>
                  <a:pt x="1476" y="216"/>
                </a:lnTo>
                <a:lnTo>
                  <a:pt x="1476" y="198"/>
                </a:lnTo>
                <a:lnTo>
                  <a:pt x="1477" y="182"/>
                </a:lnTo>
                <a:lnTo>
                  <a:pt x="1478" y="174"/>
                </a:lnTo>
                <a:lnTo>
                  <a:pt x="1480" y="166"/>
                </a:lnTo>
                <a:lnTo>
                  <a:pt x="1483" y="152"/>
                </a:lnTo>
                <a:lnTo>
                  <a:pt x="1487" y="140"/>
                </a:lnTo>
                <a:lnTo>
                  <a:pt x="1491" y="128"/>
                </a:lnTo>
                <a:lnTo>
                  <a:pt x="1497" y="118"/>
                </a:lnTo>
                <a:lnTo>
                  <a:pt x="1503" y="110"/>
                </a:lnTo>
                <a:lnTo>
                  <a:pt x="1506" y="106"/>
                </a:lnTo>
                <a:lnTo>
                  <a:pt x="1510" y="102"/>
                </a:lnTo>
                <a:lnTo>
                  <a:pt x="1517" y="98"/>
                </a:lnTo>
                <a:lnTo>
                  <a:pt x="1521" y="96"/>
                </a:lnTo>
                <a:lnTo>
                  <a:pt x="1525" y="96"/>
                </a:lnTo>
                <a:lnTo>
                  <a:pt x="1534" y="94"/>
                </a:lnTo>
                <a:lnTo>
                  <a:pt x="1542" y="96"/>
                </a:lnTo>
                <a:lnTo>
                  <a:pt x="1546" y="96"/>
                </a:lnTo>
                <a:lnTo>
                  <a:pt x="1550" y="98"/>
                </a:lnTo>
                <a:lnTo>
                  <a:pt x="1558" y="102"/>
                </a:lnTo>
                <a:lnTo>
                  <a:pt x="1565" y="110"/>
                </a:lnTo>
                <a:lnTo>
                  <a:pt x="1571" y="118"/>
                </a:lnTo>
                <a:lnTo>
                  <a:pt x="1576" y="128"/>
                </a:lnTo>
                <a:lnTo>
                  <a:pt x="1581" y="140"/>
                </a:lnTo>
                <a:lnTo>
                  <a:pt x="1585" y="152"/>
                </a:lnTo>
                <a:lnTo>
                  <a:pt x="1586" y="160"/>
                </a:lnTo>
                <a:lnTo>
                  <a:pt x="1588" y="166"/>
                </a:lnTo>
                <a:lnTo>
                  <a:pt x="1590" y="182"/>
                </a:lnTo>
                <a:lnTo>
                  <a:pt x="1591" y="198"/>
                </a:lnTo>
                <a:lnTo>
                  <a:pt x="1592" y="216"/>
                </a:lnTo>
                <a:lnTo>
                  <a:pt x="1591" y="234"/>
                </a:lnTo>
                <a:lnTo>
                  <a:pt x="1590" y="250"/>
                </a:lnTo>
                <a:lnTo>
                  <a:pt x="1589" y="258"/>
                </a:lnTo>
                <a:lnTo>
                  <a:pt x="1588" y="266"/>
                </a:lnTo>
                <a:lnTo>
                  <a:pt x="1585" y="280"/>
                </a:lnTo>
                <a:lnTo>
                  <a:pt x="1581" y="292"/>
                </a:lnTo>
                <a:lnTo>
                  <a:pt x="1576" y="304"/>
                </a:lnTo>
                <a:lnTo>
                  <a:pt x="1571" y="313"/>
                </a:lnTo>
                <a:lnTo>
                  <a:pt x="1565" y="321"/>
                </a:lnTo>
                <a:lnTo>
                  <a:pt x="1561" y="325"/>
                </a:lnTo>
                <a:lnTo>
                  <a:pt x="1558" y="327"/>
                </a:lnTo>
                <a:lnTo>
                  <a:pt x="1550" y="333"/>
                </a:lnTo>
                <a:lnTo>
                  <a:pt x="1546" y="335"/>
                </a:lnTo>
                <a:lnTo>
                  <a:pt x="1542" y="335"/>
                </a:lnTo>
                <a:lnTo>
                  <a:pt x="1534" y="337"/>
                </a:lnTo>
                <a:close/>
                <a:moveTo>
                  <a:pt x="1534" y="286"/>
                </a:moveTo>
                <a:lnTo>
                  <a:pt x="1539" y="286"/>
                </a:lnTo>
                <a:lnTo>
                  <a:pt x="1542" y="284"/>
                </a:lnTo>
                <a:lnTo>
                  <a:pt x="1544" y="282"/>
                </a:lnTo>
                <a:lnTo>
                  <a:pt x="1547" y="278"/>
                </a:lnTo>
                <a:lnTo>
                  <a:pt x="1549" y="276"/>
                </a:lnTo>
                <a:lnTo>
                  <a:pt x="1551" y="272"/>
                </a:lnTo>
                <a:lnTo>
                  <a:pt x="1552" y="266"/>
                </a:lnTo>
                <a:lnTo>
                  <a:pt x="1555" y="256"/>
                </a:lnTo>
                <a:lnTo>
                  <a:pt x="1557" y="244"/>
                </a:lnTo>
                <a:lnTo>
                  <a:pt x="1558" y="230"/>
                </a:lnTo>
                <a:lnTo>
                  <a:pt x="1558" y="216"/>
                </a:lnTo>
                <a:lnTo>
                  <a:pt x="1558" y="200"/>
                </a:lnTo>
                <a:lnTo>
                  <a:pt x="1557" y="188"/>
                </a:lnTo>
                <a:lnTo>
                  <a:pt x="1555" y="176"/>
                </a:lnTo>
                <a:lnTo>
                  <a:pt x="1552" y="164"/>
                </a:lnTo>
                <a:lnTo>
                  <a:pt x="1551" y="160"/>
                </a:lnTo>
                <a:lnTo>
                  <a:pt x="1549" y="156"/>
                </a:lnTo>
                <a:lnTo>
                  <a:pt x="1544" y="150"/>
                </a:lnTo>
                <a:lnTo>
                  <a:pt x="1539" y="146"/>
                </a:lnTo>
                <a:lnTo>
                  <a:pt x="1534" y="144"/>
                </a:lnTo>
                <a:lnTo>
                  <a:pt x="1528" y="146"/>
                </a:lnTo>
                <a:lnTo>
                  <a:pt x="1525" y="146"/>
                </a:lnTo>
                <a:lnTo>
                  <a:pt x="1523" y="150"/>
                </a:lnTo>
                <a:lnTo>
                  <a:pt x="1521" y="152"/>
                </a:lnTo>
                <a:lnTo>
                  <a:pt x="1519" y="156"/>
                </a:lnTo>
                <a:lnTo>
                  <a:pt x="1517" y="160"/>
                </a:lnTo>
                <a:lnTo>
                  <a:pt x="1515" y="164"/>
                </a:lnTo>
                <a:lnTo>
                  <a:pt x="1512" y="176"/>
                </a:lnTo>
                <a:lnTo>
                  <a:pt x="1510" y="188"/>
                </a:lnTo>
                <a:lnTo>
                  <a:pt x="1509" y="200"/>
                </a:lnTo>
                <a:lnTo>
                  <a:pt x="1509" y="216"/>
                </a:lnTo>
                <a:lnTo>
                  <a:pt x="1509" y="230"/>
                </a:lnTo>
                <a:lnTo>
                  <a:pt x="1510" y="244"/>
                </a:lnTo>
                <a:lnTo>
                  <a:pt x="1512" y="256"/>
                </a:lnTo>
                <a:lnTo>
                  <a:pt x="1515" y="266"/>
                </a:lnTo>
                <a:lnTo>
                  <a:pt x="1516" y="270"/>
                </a:lnTo>
                <a:lnTo>
                  <a:pt x="1517" y="272"/>
                </a:lnTo>
                <a:lnTo>
                  <a:pt x="1519" y="276"/>
                </a:lnTo>
                <a:lnTo>
                  <a:pt x="1523" y="282"/>
                </a:lnTo>
                <a:lnTo>
                  <a:pt x="1528" y="286"/>
                </a:lnTo>
                <a:lnTo>
                  <a:pt x="1534" y="286"/>
                </a:lnTo>
                <a:close/>
                <a:moveTo>
                  <a:pt x="1762" y="18"/>
                </a:moveTo>
                <a:lnTo>
                  <a:pt x="1795" y="18"/>
                </a:lnTo>
                <a:lnTo>
                  <a:pt x="1795" y="222"/>
                </a:lnTo>
                <a:lnTo>
                  <a:pt x="1794" y="240"/>
                </a:lnTo>
                <a:lnTo>
                  <a:pt x="1794" y="248"/>
                </a:lnTo>
                <a:lnTo>
                  <a:pt x="1793" y="256"/>
                </a:lnTo>
                <a:lnTo>
                  <a:pt x="1790" y="270"/>
                </a:lnTo>
                <a:lnTo>
                  <a:pt x="1787" y="282"/>
                </a:lnTo>
                <a:lnTo>
                  <a:pt x="1785" y="290"/>
                </a:lnTo>
                <a:lnTo>
                  <a:pt x="1782" y="296"/>
                </a:lnTo>
                <a:lnTo>
                  <a:pt x="1777" y="306"/>
                </a:lnTo>
                <a:lnTo>
                  <a:pt x="1771" y="315"/>
                </a:lnTo>
                <a:lnTo>
                  <a:pt x="1764" y="323"/>
                </a:lnTo>
                <a:lnTo>
                  <a:pt x="1756" y="329"/>
                </a:lnTo>
                <a:lnTo>
                  <a:pt x="1748" y="333"/>
                </a:lnTo>
                <a:lnTo>
                  <a:pt x="1739" y="335"/>
                </a:lnTo>
                <a:lnTo>
                  <a:pt x="1730" y="337"/>
                </a:lnTo>
                <a:lnTo>
                  <a:pt x="1720" y="335"/>
                </a:lnTo>
                <a:lnTo>
                  <a:pt x="1711" y="333"/>
                </a:lnTo>
                <a:lnTo>
                  <a:pt x="1703" y="329"/>
                </a:lnTo>
                <a:lnTo>
                  <a:pt x="1696" y="323"/>
                </a:lnTo>
                <a:lnTo>
                  <a:pt x="1689" y="315"/>
                </a:lnTo>
                <a:lnTo>
                  <a:pt x="1685" y="309"/>
                </a:lnTo>
                <a:lnTo>
                  <a:pt x="1683" y="306"/>
                </a:lnTo>
                <a:lnTo>
                  <a:pt x="1677" y="296"/>
                </a:lnTo>
                <a:lnTo>
                  <a:pt x="1672" y="282"/>
                </a:lnTo>
                <a:lnTo>
                  <a:pt x="1668" y="270"/>
                </a:lnTo>
                <a:lnTo>
                  <a:pt x="1666" y="256"/>
                </a:lnTo>
                <a:lnTo>
                  <a:pt x="1665" y="248"/>
                </a:lnTo>
                <a:lnTo>
                  <a:pt x="1664" y="240"/>
                </a:lnTo>
                <a:lnTo>
                  <a:pt x="1664" y="222"/>
                </a:lnTo>
                <a:lnTo>
                  <a:pt x="1664" y="18"/>
                </a:lnTo>
                <a:lnTo>
                  <a:pt x="1698" y="18"/>
                </a:lnTo>
                <a:lnTo>
                  <a:pt x="1698" y="218"/>
                </a:lnTo>
                <a:lnTo>
                  <a:pt x="1698" y="230"/>
                </a:lnTo>
                <a:lnTo>
                  <a:pt x="1699" y="236"/>
                </a:lnTo>
                <a:lnTo>
                  <a:pt x="1700" y="242"/>
                </a:lnTo>
                <a:lnTo>
                  <a:pt x="1703" y="252"/>
                </a:lnTo>
                <a:lnTo>
                  <a:pt x="1705" y="256"/>
                </a:lnTo>
                <a:lnTo>
                  <a:pt x="1707" y="262"/>
                </a:lnTo>
                <a:lnTo>
                  <a:pt x="1709" y="266"/>
                </a:lnTo>
                <a:lnTo>
                  <a:pt x="1711" y="270"/>
                </a:lnTo>
                <a:lnTo>
                  <a:pt x="1717" y="274"/>
                </a:lnTo>
                <a:lnTo>
                  <a:pt x="1723" y="278"/>
                </a:lnTo>
                <a:lnTo>
                  <a:pt x="1730" y="278"/>
                </a:lnTo>
                <a:lnTo>
                  <a:pt x="1737" y="278"/>
                </a:lnTo>
                <a:lnTo>
                  <a:pt x="1740" y="276"/>
                </a:lnTo>
                <a:lnTo>
                  <a:pt x="1743" y="274"/>
                </a:lnTo>
                <a:lnTo>
                  <a:pt x="1748" y="270"/>
                </a:lnTo>
                <a:lnTo>
                  <a:pt x="1751" y="266"/>
                </a:lnTo>
                <a:lnTo>
                  <a:pt x="1753" y="262"/>
                </a:lnTo>
                <a:lnTo>
                  <a:pt x="1755" y="256"/>
                </a:lnTo>
                <a:lnTo>
                  <a:pt x="1757" y="252"/>
                </a:lnTo>
                <a:lnTo>
                  <a:pt x="1760" y="242"/>
                </a:lnTo>
                <a:lnTo>
                  <a:pt x="1761" y="230"/>
                </a:lnTo>
                <a:lnTo>
                  <a:pt x="1762" y="218"/>
                </a:lnTo>
                <a:lnTo>
                  <a:pt x="1762" y="18"/>
                </a:lnTo>
                <a:close/>
                <a:moveTo>
                  <a:pt x="1856" y="196"/>
                </a:moveTo>
                <a:lnTo>
                  <a:pt x="1856" y="331"/>
                </a:lnTo>
                <a:lnTo>
                  <a:pt x="1824" y="331"/>
                </a:lnTo>
                <a:lnTo>
                  <a:pt x="1824" y="98"/>
                </a:lnTo>
                <a:lnTo>
                  <a:pt x="1855" y="98"/>
                </a:lnTo>
                <a:lnTo>
                  <a:pt x="1855" y="138"/>
                </a:lnTo>
                <a:lnTo>
                  <a:pt x="1858" y="130"/>
                </a:lnTo>
                <a:lnTo>
                  <a:pt x="1861" y="120"/>
                </a:lnTo>
                <a:lnTo>
                  <a:pt x="1865" y="112"/>
                </a:lnTo>
                <a:lnTo>
                  <a:pt x="1869" y="106"/>
                </a:lnTo>
                <a:lnTo>
                  <a:pt x="1874" y="102"/>
                </a:lnTo>
                <a:lnTo>
                  <a:pt x="1880" y="98"/>
                </a:lnTo>
                <a:lnTo>
                  <a:pt x="1885" y="94"/>
                </a:lnTo>
                <a:lnTo>
                  <a:pt x="1892" y="94"/>
                </a:lnTo>
                <a:lnTo>
                  <a:pt x="1901" y="96"/>
                </a:lnTo>
                <a:lnTo>
                  <a:pt x="1905" y="98"/>
                </a:lnTo>
                <a:lnTo>
                  <a:pt x="1908" y="100"/>
                </a:lnTo>
                <a:lnTo>
                  <a:pt x="1912" y="104"/>
                </a:lnTo>
                <a:lnTo>
                  <a:pt x="1915" y="108"/>
                </a:lnTo>
                <a:lnTo>
                  <a:pt x="1918" y="112"/>
                </a:lnTo>
                <a:lnTo>
                  <a:pt x="1921" y="118"/>
                </a:lnTo>
                <a:lnTo>
                  <a:pt x="1924" y="124"/>
                </a:lnTo>
                <a:lnTo>
                  <a:pt x="1926" y="130"/>
                </a:lnTo>
                <a:lnTo>
                  <a:pt x="1928" y="138"/>
                </a:lnTo>
                <a:lnTo>
                  <a:pt x="1930" y="146"/>
                </a:lnTo>
                <a:lnTo>
                  <a:pt x="1931" y="154"/>
                </a:lnTo>
                <a:lnTo>
                  <a:pt x="1932" y="164"/>
                </a:lnTo>
                <a:lnTo>
                  <a:pt x="1932" y="172"/>
                </a:lnTo>
                <a:lnTo>
                  <a:pt x="1932" y="182"/>
                </a:lnTo>
                <a:lnTo>
                  <a:pt x="1932" y="331"/>
                </a:lnTo>
                <a:lnTo>
                  <a:pt x="1900" y="331"/>
                </a:lnTo>
                <a:lnTo>
                  <a:pt x="1900" y="194"/>
                </a:lnTo>
                <a:lnTo>
                  <a:pt x="1899" y="184"/>
                </a:lnTo>
                <a:lnTo>
                  <a:pt x="1898" y="176"/>
                </a:lnTo>
                <a:lnTo>
                  <a:pt x="1897" y="168"/>
                </a:lnTo>
                <a:lnTo>
                  <a:pt x="1894" y="160"/>
                </a:lnTo>
                <a:lnTo>
                  <a:pt x="1891" y="156"/>
                </a:lnTo>
                <a:lnTo>
                  <a:pt x="1888" y="152"/>
                </a:lnTo>
                <a:lnTo>
                  <a:pt x="1883" y="150"/>
                </a:lnTo>
                <a:lnTo>
                  <a:pt x="1879" y="148"/>
                </a:lnTo>
                <a:lnTo>
                  <a:pt x="1874" y="150"/>
                </a:lnTo>
                <a:lnTo>
                  <a:pt x="1870" y="152"/>
                </a:lnTo>
                <a:lnTo>
                  <a:pt x="1866" y="156"/>
                </a:lnTo>
                <a:lnTo>
                  <a:pt x="1863" y="162"/>
                </a:lnTo>
                <a:lnTo>
                  <a:pt x="1860" y="168"/>
                </a:lnTo>
                <a:lnTo>
                  <a:pt x="1858" y="176"/>
                </a:lnTo>
                <a:lnTo>
                  <a:pt x="1857" y="186"/>
                </a:lnTo>
                <a:lnTo>
                  <a:pt x="1856" y="196"/>
                </a:lnTo>
                <a:close/>
                <a:moveTo>
                  <a:pt x="1975" y="66"/>
                </a:moveTo>
                <a:lnTo>
                  <a:pt x="1972" y="66"/>
                </a:lnTo>
                <a:lnTo>
                  <a:pt x="1969" y="64"/>
                </a:lnTo>
                <a:lnTo>
                  <a:pt x="1966" y="62"/>
                </a:lnTo>
                <a:lnTo>
                  <a:pt x="1963" y="58"/>
                </a:lnTo>
                <a:lnTo>
                  <a:pt x="1961" y="52"/>
                </a:lnTo>
                <a:lnTo>
                  <a:pt x="1959" y="46"/>
                </a:lnTo>
                <a:lnTo>
                  <a:pt x="1958" y="40"/>
                </a:lnTo>
                <a:lnTo>
                  <a:pt x="1958" y="34"/>
                </a:lnTo>
                <a:lnTo>
                  <a:pt x="1958" y="28"/>
                </a:lnTo>
                <a:lnTo>
                  <a:pt x="1959" y="22"/>
                </a:lnTo>
                <a:lnTo>
                  <a:pt x="1961" y="16"/>
                </a:lnTo>
                <a:lnTo>
                  <a:pt x="1963" y="10"/>
                </a:lnTo>
                <a:lnTo>
                  <a:pt x="1966" y="6"/>
                </a:lnTo>
                <a:lnTo>
                  <a:pt x="1969" y="4"/>
                </a:lnTo>
                <a:lnTo>
                  <a:pt x="1972" y="2"/>
                </a:lnTo>
                <a:lnTo>
                  <a:pt x="1975" y="0"/>
                </a:lnTo>
                <a:lnTo>
                  <a:pt x="1979" y="2"/>
                </a:lnTo>
                <a:lnTo>
                  <a:pt x="1982" y="4"/>
                </a:lnTo>
                <a:lnTo>
                  <a:pt x="1985" y="6"/>
                </a:lnTo>
                <a:lnTo>
                  <a:pt x="1988" y="10"/>
                </a:lnTo>
                <a:lnTo>
                  <a:pt x="1990" y="16"/>
                </a:lnTo>
                <a:lnTo>
                  <a:pt x="1992" y="22"/>
                </a:lnTo>
                <a:lnTo>
                  <a:pt x="1993" y="28"/>
                </a:lnTo>
                <a:lnTo>
                  <a:pt x="1993" y="34"/>
                </a:lnTo>
                <a:lnTo>
                  <a:pt x="1993" y="40"/>
                </a:lnTo>
                <a:lnTo>
                  <a:pt x="1992" y="46"/>
                </a:lnTo>
                <a:lnTo>
                  <a:pt x="1990" y="52"/>
                </a:lnTo>
                <a:lnTo>
                  <a:pt x="1988" y="58"/>
                </a:lnTo>
                <a:lnTo>
                  <a:pt x="1985" y="62"/>
                </a:lnTo>
                <a:lnTo>
                  <a:pt x="1982" y="64"/>
                </a:lnTo>
                <a:lnTo>
                  <a:pt x="1979" y="66"/>
                </a:lnTo>
                <a:lnTo>
                  <a:pt x="1975" y="66"/>
                </a:lnTo>
                <a:close/>
                <a:moveTo>
                  <a:pt x="1959" y="98"/>
                </a:moveTo>
                <a:lnTo>
                  <a:pt x="1992" y="98"/>
                </a:lnTo>
                <a:lnTo>
                  <a:pt x="1992" y="331"/>
                </a:lnTo>
                <a:lnTo>
                  <a:pt x="1959" y="331"/>
                </a:lnTo>
                <a:lnTo>
                  <a:pt x="1959" y="98"/>
                </a:lnTo>
                <a:close/>
                <a:moveTo>
                  <a:pt x="2127" y="98"/>
                </a:moveTo>
                <a:lnTo>
                  <a:pt x="2086" y="331"/>
                </a:lnTo>
                <a:lnTo>
                  <a:pt x="2049" y="331"/>
                </a:lnTo>
                <a:lnTo>
                  <a:pt x="2008" y="98"/>
                </a:lnTo>
                <a:lnTo>
                  <a:pt x="2043" y="98"/>
                </a:lnTo>
                <a:lnTo>
                  <a:pt x="2067" y="266"/>
                </a:lnTo>
                <a:lnTo>
                  <a:pt x="2093" y="98"/>
                </a:lnTo>
                <a:lnTo>
                  <a:pt x="2127" y="98"/>
                </a:lnTo>
                <a:close/>
                <a:moveTo>
                  <a:pt x="2194" y="337"/>
                </a:moveTo>
                <a:lnTo>
                  <a:pt x="2185" y="335"/>
                </a:lnTo>
                <a:lnTo>
                  <a:pt x="2181" y="335"/>
                </a:lnTo>
                <a:lnTo>
                  <a:pt x="2177" y="333"/>
                </a:lnTo>
                <a:lnTo>
                  <a:pt x="2169" y="329"/>
                </a:lnTo>
                <a:lnTo>
                  <a:pt x="2163" y="321"/>
                </a:lnTo>
                <a:lnTo>
                  <a:pt x="2156" y="313"/>
                </a:lnTo>
                <a:lnTo>
                  <a:pt x="2150" y="304"/>
                </a:lnTo>
                <a:lnTo>
                  <a:pt x="2145" y="294"/>
                </a:lnTo>
                <a:lnTo>
                  <a:pt x="2141" y="280"/>
                </a:lnTo>
                <a:lnTo>
                  <a:pt x="2138" y="266"/>
                </a:lnTo>
                <a:lnTo>
                  <a:pt x="2136" y="250"/>
                </a:lnTo>
                <a:lnTo>
                  <a:pt x="2135" y="234"/>
                </a:lnTo>
                <a:lnTo>
                  <a:pt x="2134" y="216"/>
                </a:lnTo>
                <a:lnTo>
                  <a:pt x="2135" y="198"/>
                </a:lnTo>
                <a:lnTo>
                  <a:pt x="2136" y="182"/>
                </a:lnTo>
                <a:lnTo>
                  <a:pt x="2137" y="174"/>
                </a:lnTo>
                <a:lnTo>
                  <a:pt x="2138" y="166"/>
                </a:lnTo>
                <a:lnTo>
                  <a:pt x="2141" y="152"/>
                </a:lnTo>
                <a:lnTo>
                  <a:pt x="2145" y="140"/>
                </a:lnTo>
                <a:lnTo>
                  <a:pt x="2150" y="128"/>
                </a:lnTo>
                <a:lnTo>
                  <a:pt x="2156" y="118"/>
                </a:lnTo>
                <a:lnTo>
                  <a:pt x="2162" y="110"/>
                </a:lnTo>
                <a:lnTo>
                  <a:pt x="2166" y="106"/>
                </a:lnTo>
                <a:lnTo>
                  <a:pt x="2169" y="102"/>
                </a:lnTo>
                <a:lnTo>
                  <a:pt x="2176" y="98"/>
                </a:lnTo>
                <a:lnTo>
                  <a:pt x="2184" y="96"/>
                </a:lnTo>
                <a:lnTo>
                  <a:pt x="2192" y="94"/>
                </a:lnTo>
                <a:lnTo>
                  <a:pt x="2200" y="96"/>
                </a:lnTo>
                <a:lnTo>
                  <a:pt x="2207" y="98"/>
                </a:lnTo>
                <a:lnTo>
                  <a:pt x="2214" y="102"/>
                </a:lnTo>
                <a:lnTo>
                  <a:pt x="2221" y="108"/>
                </a:lnTo>
                <a:lnTo>
                  <a:pt x="2227" y="114"/>
                </a:lnTo>
                <a:lnTo>
                  <a:pt x="2232" y="124"/>
                </a:lnTo>
                <a:lnTo>
                  <a:pt x="2236" y="134"/>
                </a:lnTo>
                <a:lnTo>
                  <a:pt x="2240" y="148"/>
                </a:lnTo>
                <a:lnTo>
                  <a:pt x="2244" y="162"/>
                </a:lnTo>
                <a:lnTo>
                  <a:pt x="2245" y="170"/>
                </a:lnTo>
                <a:lnTo>
                  <a:pt x="2246" y="178"/>
                </a:lnTo>
                <a:lnTo>
                  <a:pt x="2247" y="194"/>
                </a:lnTo>
                <a:lnTo>
                  <a:pt x="2248" y="214"/>
                </a:lnTo>
                <a:lnTo>
                  <a:pt x="2248" y="232"/>
                </a:lnTo>
                <a:lnTo>
                  <a:pt x="2168" y="232"/>
                </a:lnTo>
                <a:lnTo>
                  <a:pt x="2168" y="244"/>
                </a:lnTo>
                <a:lnTo>
                  <a:pt x="2169" y="256"/>
                </a:lnTo>
                <a:lnTo>
                  <a:pt x="2170" y="260"/>
                </a:lnTo>
                <a:lnTo>
                  <a:pt x="2172" y="266"/>
                </a:lnTo>
                <a:lnTo>
                  <a:pt x="2175" y="274"/>
                </a:lnTo>
                <a:lnTo>
                  <a:pt x="2177" y="278"/>
                </a:lnTo>
                <a:lnTo>
                  <a:pt x="2179" y="280"/>
                </a:lnTo>
                <a:lnTo>
                  <a:pt x="2183" y="284"/>
                </a:lnTo>
                <a:lnTo>
                  <a:pt x="2186" y="286"/>
                </a:lnTo>
                <a:lnTo>
                  <a:pt x="2188" y="288"/>
                </a:lnTo>
                <a:lnTo>
                  <a:pt x="2194" y="288"/>
                </a:lnTo>
                <a:lnTo>
                  <a:pt x="2202" y="288"/>
                </a:lnTo>
                <a:lnTo>
                  <a:pt x="2205" y="284"/>
                </a:lnTo>
                <a:lnTo>
                  <a:pt x="2208" y="282"/>
                </a:lnTo>
                <a:lnTo>
                  <a:pt x="2211" y="278"/>
                </a:lnTo>
                <a:lnTo>
                  <a:pt x="2214" y="274"/>
                </a:lnTo>
                <a:lnTo>
                  <a:pt x="2215" y="268"/>
                </a:lnTo>
                <a:lnTo>
                  <a:pt x="2217" y="262"/>
                </a:lnTo>
                <a:lnTo>
                  <a:pt x="2247" y="266"/>
                </a:lnTo>
                <a:lnTo>
                  <a:pt x="2246" y="274"/>
                </a:lnTo>
                <a:lnTo>
                  <a:pt x="2245" y="282"/>
                </a:lnTo>
                <a:lnTo>
                  <a:pt x="2243" y="288"/>
                </a:lnTo>
                <a:lnTo>
                  <a:pt x="2241" y="294"/>
                </a:lnTo>
                <a:lnTo>
                  <a:pt x="2236" y="307"/>
                </a:lnTo>
                <a:lnTo>
                  <a:pt x="2233" y="311"/>
                </a:lnTo>
                <a:lnTo>
                  <a:pt x="2230" y="317"/>
                </a:lnTo>
                <a:lnTo>
                  <a:pt x="2226" y="321"/>
                </a:lnTo>
                <a:lnTo>
                  <a:pt x="2222" y="325"/>
                </a:lnTo>
                <a:lnTo>
                  <a:pt x="2218" y="329"/>
                </a:lnTo>
                <a:lnTo>
                  <a:pt x="2214" y="331"/>
                </a:lnTo>
                <a:lnTo>
                  <a:pt x="2209" y="333"/>
                </a:lnTo>
                <a:lnTo>
                  <a:pt x="2204" y="335"/>
                </a:lnTo>
                <a:lnTo>
                  <a:pt x="2199" y="337"/>
                </a:lnTo>
                <a:lnTo>
                  <a:pt x="2194" y="337"/>
                </a:lnTo>
                <a:close/>
                <a:moveTo>
                  <a:pt x="2168" y="192"/>
                </a:moveTo>
                <a:lnTo>
                  <a:pt x="2217" y="192"/>
                </a:lnTo>
                <a:lnTo>
                  <a:pt x="2217" y="182"/>
                </a:lnTo>
                <a:lnTo>
                  <a:pt x="2215" y="172"/>
                </a:lnTo>
                <a:lnTo>
                  <a:pt x="2213" y="164"/>
                </a:lnTo>
                <a:lnTo>
                  <a:pt x="2210" y="156"/>
                </a:lnTo>
                <a:lnTo>
                  <a:pt x="2209" y="154"/>
                </a:lnTo>
                <a:lnTo>
                  <a:pt x="2207" y="150"/>
                </a:lnTo>
                <a:lnTo>
                  <a:pt x="2203" y="146"/>
                </a:lnTo>
                <a:lnTo>
                  <a:pt x="2198" y="144"/>
                </a:lnTo>
                <a:lnTo>
                  <a:pt x="2193" y="144"/>
                </a:lnTo>
                <a:lnTo>
                  <a:pt x="2188" y="144"/>
                </a:lnTo>
                <a:lnTo>
                  <a:pt x="2183" y="146"/>
                </a:lnTo>
                <a:lnTo>
                  <a:pt x="2181" y="148"/>
                </a:lnTo>
                <a:lnTo>
                  <a:pt x="2179" y="150"/>
                </a:lnTo>
                <a:lnTo>
                  <a:pt x="2175" y="158"/>
                </a:lnTo>
                <a:lnTo>
                  <a:pt x="2172" y="164"/>
                </a:lnTo>
                <a:lnTo>
                  <a:pt x="2170" y="172"/>
                </a:lnTo>
                <a:lnTo>
                  <a:pt x="2168" y="182"/>
                </a:lnTo>
                <a:lnTo>
                  <a:pt x="2168" y="192"/>
                </a:lnTo>
                <a:close/>
                <a:moveTo>
                  <a:pt x="2270" y="331"/>
                </a:moveTo>
                <a:lnTo>
                  <a:pt x="2270" y="98"/>
                </a:lnTo>
                <a:lnTo>
                  <a:pt x="2302" y="98"/>
                </a:lnTo>
                <a:lnTo>
                  <a:pt x="2302" y="138"/>
                </a:lnTo>
                <a:lnTo>
                  <a:pt x="2305" y="128"/>
                </a:lnTo>
                <a:lnTo>
                  <a:pt x="2308" y="120"/>
                </a:lnTo>
                <a:lnTo>
                  <a:pt x="2311" y="112"/>
                </a:lnTo>
                <a:lnTo>
                  <a:pt x="2314" y="106"/>
                </a:lnTo>
                <a:lnTo>
                  <a:pt x="2318" y="100"/>
                </a:lnTo>
                <a:lnTo>
                  <a:pt x="2322" y="96"/>
                </a:lnTo>
                <a:lnTo>
                  <a:pt x="2327" y="94"/>
                </a:lnTo>
                <a:lnTo>
                  <a:pt x="2332" y="94"/>
                </a:lnTo>
                <a:lnTo>
                  <a:pt x="2337" y="94"/>
                </a:lnTo>
                <a:lnTo>
                  <a:pt x="2342" y="96"/>
                </a:lnTo>
                <a:lnTo>
                  <a:pt x="2342" y="154"/>
                </a:lnTo>
                <a:lnTo>
                  <a:pt x="2336" y="152"/>
                </a:lnTo>
                <a:lnTo>
                  <a:pt x="2328" y="150"/>
                </a:lnTo>
                <a:lnTo>
                  <a:pt x="2323" y="152"/>
                </a:lnTo>
                <a:lnTo>
                  <a:pt x="2318" y="154"/>
                </a:lnTo>
                <a:lnTo>
                  <a:pt x="2314" y="158"/>
                </a:lnTo>
                <a:lnTo>
                  <a:pt x="2310" y="164"/>
                </a:lnTo>
                <a:lnTo>
                  <a:pt x="2309" y="168"/>
                </a:lnTo>
                <a:lnTo>
                  <a:pt x="2307" y="172"/>
                </a:lnTo>
                <a:lnTo>
                  <a:pt x="2306" y="176"/>
                </a:lnTo>
                <a:lnTo>
                  <a:pt x="2305" y="180"/>
                </a:lnTo>
                <a:lnTo>
                  <a:pt x="2304" y="190"/>
                </a:lnTo>
                <a:lnTo>
                  <a:pt x="2303" y="200"/>
                </a:lnTo>
                <a:lnTo>
                  <a:pt x="2303" y="331"/>
                </a:lnTo>
                <a:lnTo>
                  <a:pt x="2270" y="331"/>
                </a:lnTo>
                <a:close/>
                <a:moveTo>
                  <a:pt x="2458" y="164"/>
                </a:moveTo>
                <a:lnTo>
                  <a:pt x="2428" y="168"/>
                </a:lnTo>
                <a:lnTo>
                  <a:pt x="2427" y="162"/>
                </a:lnTo>
                <a:lnTo>
                  <a:pt x="2425" y="158"/>
                </a:lnTo>
                <a:lnTo>
                  <a:pt x="2421" y="148"/>
                </a:lnTo>
                <a:lnTo>
                  <a:pt x="2419" y="146"/>
                </a:lnTo>
                <a:lnTo>
                  <a:pt x="2416" y="142"/>
                </a:lnTo>
                <a:lnTo>
                  <a:pt x="2412" y="142"/>
                </a:lnTo>
                <a:lnTo>
                  <a:pt x="2408" y="140"/>
                </a:lnTo>
                <a:lnTo>
                  <a:pt x="2401" y="142"/>
                </a:lnTo>
                <a:lnTo>
                  <a:pt x="2398" y="144"/>
                </a:lnTo>
                <a:lnTo>
                  <a:pt x="2396" y="146"/>
                </a:lnTo>
                <a:lnTo>
                  <a:pt x="2395" y="146"/>
                </a:lnTo>
                <a:lnTo>
                  <a:pt x="2393" y="150"/>
                </a:lnTo>
                <a:lnTo>
                  <a:pt x="2391" y="154"/>
                </a:lnTo>
                <a:lnTo>
                  <a:pt x="2390" y="158"/>
                </a:lnTo>
                <a:lnTo>
                  <a:pt x="2390" y="164"/>
                </a:lnTo>
                <a:lnTo>
                  <a:pt x="2390" y="168"/>
                </a:lnTo>
                <a:lnTo>
                  <a:pt x="2391" y="172"/>
                </a:lnTo>
                <a:lnTo>
                  <a:pt x="2392" y="176"/>
                </a:lnTo>
                <a:lnTo>
                  <a:pt x="2393" y="178"/>
                </a:lnTo>
                <a:lnTo>
                  <a:pt x="2398" y="184"/>
                </a:lnTo>
                <a:lnTo>
                  <a:pt x="2405" y="188"/>
                </a:lnTo>
                <a:lnTo>
                  <a:pt x="2426" y="196"/>
                </a:lnTo>
                <a:lnTo>
                  <a:pt x="2434" y="200"/>
                </a:lnTo>
                <a:lnTo>
                  <a:pt x="2441" y="206"/>
                </a:lnTo>
                <a:lnTo>
                  <a:pt x="2447" y="212"/>
                </a:lnTo>
                <a:lnTo>
                  <a:pt x="2452" y="220"/>
                </a:lnTo>
                <a:lnTo>
                  <a:pt x="2454" y="224"/>
                </a:lnTo>
                <a:lnTo>
                  <a:pt x="2455" y="228"/>
                </a:lnTo>
                <a:lnTo>
                  <a:pt x="2458" y="238"/>
                </a:lnTo>
                <a:lnTo>
                  <a:pt x="2459" y="242"/>
                </a:lnTo>
                <a:lnTo>
                  <a:pt x="2460" y="248"/>
                </a:lnTo>
                <a:lnTo>
                  <a:pt x="2460" y="260"/>
                </a:lnTo>
                <a:lnTo>
                  <a:pt x="2460" y="272"/>
                </a:lnTo>
                <a:lnTo>
                  <a:pt x="2458" y="282"/>
                </a:lnTo>
                <a:lnTo>
                  <a:pt x="2456" y="292"/>
                </a:lnTo>
                <a:lnTo>
                  <a:pt x="2453" y="300"/>
                </a:lnTo>
                <a:lnTo>
                  <a:pt x="2450" y="307"/>
                </a:lnTo>
                <a:lnTo>
                  <a:pt x="2445" y="315"/>
                </a:lnTo>
                <a:lnTo>
                  <a:pt x="2440" y="321"/>
                </a:lnTo>
                <a:lnTo>
                  <a:pt x="2435" y="327"/>
                </a:lnTo>
                <a:lnTo>
                  <a:pt x="2429" y="331"/>
                </a:lnTo>
                <a:lnTo>
                  <a:pt x="2422" y="335"/>
                </a:lnTo>
                <a:lnTo>
                  <a:pt x="2415" y="335"/>
                </a:lnTo>
                <a:lnTo>
                  <a:pt x="2408" y="337"/>
                </a:lnTo>
                <a:lnTo>
                  <a:pt x="2397" y="335"/>
                </a:lnTo>
                <a:lnTo>
                  <a:pt x="2387" y="331"/>
                </a:lnTo>
                <a:lnTo>
                  <a:pt x="2382" y="329"/>
                </a:lnTo>
                <a:lnTo>
                  <a:pt x="2378" y="325"/>
                </a:lnTo>
                <a:lnTo>
                  <a:pt x="2370" y="317"/>
                </a:lnTo>
                <a:lnTo>
                  <a:pt x="2364" y="307"/>
                </a:lnTo>
                <a:lnTo>
                  <a:pt x="2362" y="302"/>
                </a:lnTo>
                <a:lnTo>
                  <a:pt x="2359" y="294"/>
                </a:lnTo>
                <a:lnTo>
                  <a:pt x="2358" y="288"/>
                </a:lnTo>
                <a:lnTo>
                  <a:pt x="2356" y="280"/>
                </a:lnTo>
                <a:lnTo>
                  <a:pt x="2355" y="272"/>
                </a:lnTo>
                <a:lnTo>
                  <a:pt x="2354" y="264"/>
                </a:lnTo>
                <a:lnTo>
                  <a:pt x="2386" y="262"/>
                </a:lnTo>
                <a:lnTo>
                  <a:pt x="2387" y="268"/>
                </a:lnTo>
                <a:lnTo>
                  <a:pt x="2389" y="274"/>
                </a:lnTo>
                <a:lnTo>
                  <a:pt x="2391" y="278"/>
                </a:lnTo>
                <a:lnTo>
                  <a:pt x="2394" y="284"/>
                </a:lnTo>
                <a:lnTo>
                  <a:pt x="2396" y="286"/>
                </a:lnTo>
                <a:lnTo>
                  <a:pt x="2400" y="288"/>
                </a:lnTo>
                <a:lnTo>
                  <a:pt x="2404" y="290"/>
                </a:lnTo>
                <a:lnTo>
                  <a:pt x="2408" y="290"/>
                </a:lnTo>
                <a:lnTo>
                  <a:pt x="2412" y="290"/>
                </a:lnTo>
                <a:lnTo>
                  <a:pt x="2416" y="288"/>
                </a:lnTo>
                <a:lnTo>
                  <a:pt x="2419" y="286"/>
                </a:lnTo>
                <a:lnTo>
                  <a:pt x="2422" y="284"/>
                </a:lnTo>
                <a:lnTo>
                  <a:pt x="2424" y="280"/>
                </a:lnTo>
                <a:lnTo>
                  <a:pt x="2426" y="276"/>
                </a:lnTo>
                <a:lnTo>
                  <a:pt x="2427" y="272"/>
                </a:lnTo>
                <a:lnTo>
                  <a:pt x="2427" y="266"/>
                </a:lnTo>
                <a:lnTo>
                  <a:pt x="2427" y="262"/>
                </a:lnTo>
                <a:lnTo>
                  <a:pt x="2426" y="258"/>
                </a:lnTo>
                <a:lnTo>
                  <a:pt x="2425" y="256"/>
                </a:lnTo>
                <a:lnTo>
                  <a:pt x="2423" y="252"/>
                </a:lnTo>
                <a:lnTo>
                  <a:pt x="2421" y="250"/>
                </a:lnTo>
                <a:lnTo>
                  <a:pt x="2418" y="246"/>
                </a:lnTo>
                <a:lnTo>
                  <a:pt x="2412" y="244"/>
                </a:lnTo>
                <a:lnTo>
                  <a:pt x="2391" y="234"/>
                </a:lnTo>
                <a:lnTo>
                  <a:pt x="2383" y="230"/>
                </a:lnTo>
                <a:lnTo>
                  <a:pt x="2377" y="226"/>
                </a:lnTo>
                <a:lnTo>
                  <a:pt x="2371" y="220"/>
                </a:lnTo>
                <a:lnTo>
                  <a:pt x="2368" y="216"/>
                </a:lnTo>
                <a:lnTo>
                  <a:pt x="2366" y="212"/>
                </a:lnTo>
                <a:lnTo>
                  <a:pt x="2362" y="202"/>
                </a:lnTo>
                <a:lnTo>
                  <a:pt x="2359" y="192"/>
                </a:lnTo>
                <a:lnTo>
                  <a:pt x="2359" y="186"/>
                </a:lnTo>
                <a:lnTo>
                  <a:pt x="2358" y="180"/>
                </a:lnTo>
                <a:lnTo>
                  <a:pt x="2357" y="168"/>
                </a:lnTo>
                <a:lnTo>
                  <a:pt x="2358" y="160"/>
                </a:lnTo>
                <a:lnTo>
                  <a:pt x="2358" y="152"/>
                </a:lnTo>
                <a:lnTo>
                  <a:pt x="2359" y="144"/>
                </a:lnTo>
                <a:lnTo>
                  <a:pt x="2361" y="138"/>
                </a:lnTo>
                <a:lnTo>
                  <a:pt x="2363" y="130"/>
                </a:lnTo>
                <a:lnTo>
                  <a:pt x="2365" y="124"/>
                </a:lnTo>
                <a:lnTo>
                  <a:pt x="2368" y="120"/>
                </a:lnTo>
                <a:lnTo>
                  <a:pt x="2371" y="114"/>
                </a:lnTo>
                <a:lnTo>
                  <a:pt x="2375" y="110"/>
                </a:lnTo>
                <a:lnTo>
                  <a:pt x="2378" y="106"/>
                </a:lnTo>
                <a:lnTo>
                  <a:pt x="2383" y="102"/>
                </a:lnTo>
                <a:lnTo>
                  <a:pt x="2387" y="100"/>
                </a:lnTo>
                <a:lnTo>
                  <a:pt x="2392" y="96"/>
                </a:lnTo>
                <a:lnTo>
                  <a:pt x="2397" y="96"/>
                </a:lnTo>
                <a:lnTo>
                  <a:pt x="2402" y="94"/>
                </a:lnTo>
                <a:lnTo>
                  <a:pt x="2407" y="94"/>
                </a:lnTo>
                <a:lnTo>
                  <a:pt x="2418" y="96"/>
                </a:lnTo>
                <a:lnTo>
                  <a:pt x="2427" y="98"/>
                </a:lnTo>
                <a:lnTo>
                  <a:pt x="2432" y="102"/>
                </a:lnTo>
                <a:lnTo>
                  <a:pt x="2435" y="104"/>
                </a:lnTo>
                <a:lnTo>
                  <a:pt x="2439" y="108"/>
                </a:lnTo>
                <a:lnTo>
                  <a:pt x="2443" y="114"/>
                </a:lnTo>
                <a:lnTo>
                  <a:pt x="2446" y="118"/>
                </a:lnTo>
                <a:lnTo>
                  <a:pt x="2448" y="124"/>
                </a:lnTo>
                <a:lnTo>
                  <a:pt x="2451" y="130"/>
                </a:lnTo>
                <a:lnTo>
                  <a:pt x="2453" y="136"/>
                </a:lnTo>
                <a:lnTo>
                  <a:pt x="2456" y="150"/>
                </a:lnTo>
                <a:lnTo>
                  <a:pt x="2457" y="156"/>
                </a:lnTo>
                <a:lnTo>
                  <a:pt x="2458" y="164"/>
                </a:lnTo>
                <a:close/>
                <a:moveTo>
                  <a:pt x="2498" y="66"/>
                </a:moveTo>
                <a:lnTo>
                  <a:pt x="2494" y="66"/>
                </a:lnTo>
                <a:lnTo>
                  <a:pt x="2491" y="64"/>
                </a:lnTo>
                <a:lnTo>
                  <a:pt x="2488" y="62"/>
                </a:lnTo>
                <a:lnTo>
                  <a:pt x="2486" y="58"/>
                </a:lnTo>
                <a:lnTo>
                  <a:pt x="2483" y="52"/>
                </a:lnTo>
                <a:lnTo>
                  <a:pt x="2482" y="46"/>
                </a:lnTo>
                <a:lnTo>
                  <a:pt x="2481" y="40"/>
                </a:lnTo>
                <a:lnTo>
                  <a:pt x="2480" y="34"/>
                </a:lnTo>
                <a:lnTo>
                  <a:pt x="2481" y="28"/>
                </a:lnTo>
                <a:lnTo>
                  <a:pt x="2482" y="22"/>
                </a:lnTo>
                <a:lnTo>
                  <a:pt x="2483" y="16"/>
                </a:lnTo>
                <a:lnTo>
                  <a:pt x="2486" y="10"/>
                </a:lnTo>
                <a:lnTo>
                  <a:pt x="2488" y="6"/>
                </a:lnTo>
                <a:lnTo>
                  <a:pt x="2491" y="4"/>
                </a:lnTo>
                <a:lnTo>
                  <a:pt x="2494" y="2"/>
                </a:lnTo>
                <a:lnTo>
                  <a:pt x="2498" y="0"/>
                </a:lnTo>
                <a:lnTo>
                  <a:pt x="2501" y="2"/>
                </a:lnTo>
                <a:lnTo>
                  <a:pt x="2505" y="4"/>
                </a:lnTo>
                <a:lnTo>
                  <a:pt x="2508" y="6"/>
                </a:lnTo>
                <a:lnTo>
                  <a:pt x="2510" y="10"/>
                </a:lnTo>
                <a:lnTo>
                  <a:pt x="2513" y="16"/>
                </a:lnTo>
                <a:lnTo>
                  <a:pt x="2514" y="22"/>
                </a:lnTo>
                <a:lnTo>
                  <a:pt x="2515" y="28"/>
                </a:lnTo>
                <a:lnTo>
                  <a:pt x="2516" y="34"/>
                </a:lnTo>
                <a:lnTo>
                  <a:pt x="2515" y="40"/>
                </a:lnTo>
                <a:lnTo>
                  <a:pt x="2514" y="46"/>
                </a:lnTo>
                <a:lnTo>
                  <a:pt x="2513" y="52"/>
                </a:lnTo>
                <a:lnTo>
                  <a:pt x="2510" y="58"/>
                </a:lnTo>
                <a:lnTo>
                  <a:pt x="2508" y="62"/>
                </a:lnTo>
                <a:lnTo>
                  <a:pt x="2505" y="64"/>
                </a:lnTo>
                <a:lnTo>
                  <a:pt x="2501" y="66"/>
                </a:lnTo>
                <a:lnTo>
                  <a:pt x="2498" y="66"/>
                </a:lnTo>
                <a:close/>
                <a:moveTo>
                  <a:pt x="2482" y="98"/>
                </a:moveTo>
                <a:lnTo>
                  <a:pt x="2514" y="98"/>
                </a:lnTo>
                <a:lnTo>
                  <a:pt x="2514" y="331"/>
                </a:lnTo>
                <a:lnTo>
                  <a:pt x="2482" y="331"/>
                </a:lnTo>
                <a:lnTo>
                  <a:pt x="2482" y="98"/>
                </a:lnTo>
                <a:close/>
                <a:moveTo>
                  <a:pt x="2602" y="98"/>
                </a:moveTo>
                <a:lnTo>
                  <a:pt x="2602" y="146"/>
                </a:lnTo>
                <a:lnTo>
                  <a:pt x="2580" y="146"/>
                </a:lnTo>
                <a:lnTo>
                  <a:pt x="2580" y="260"/>
                </a:lnTo>
                <a:lnTo>
                  <a:pt x="2580" y="266"/>
                </a:lnTo>
                <a:lnTo>
                  <a:pt x="2581" y="272"/>
                </a:lnTo>
                <a:lnTo>
                  <a:pt x="2582" y="276"/>
                </a:lnTo>
                <a:lnTo>
                  <a:pt x="2583" y="278"/>
                </a:lnTo>
                <a:lnTo>
                  <a:pt x="2585" y="280"/>
                </a:lnTo>
                <a:lnTo>
                  <a:pt x="2587" y="282"/>
                </a:lnTo>
                <a:lnTo>
                  <a:pt x="2589" y="284"/>
                </a:lnTo>
                <a:lnTo>
                  <a:pt x="2591" y="284"/>
                </a:lnTo>
                <a:lnTo>
                  <a:pt x="2596" y="282"/>
                </a:lnTo>
                <a:lnTo>
                  <a:pt x="2599" y="282"/>
                </a:lnTo>
                <a:lnTo>
                  <a:pt x="2605" y="329"/>
                </a:lnTo>
                <a:lnTo>
                  <a:pt x="2598" y="333"/>
                </a:lnTo>
                <a:lnTo>
                  <a:pt x="2593" y="335"/>
                </a:lnTo>
                <a:lnTo>
                  <a:pt x="2587" y="335"/>
                </a:lnTo>
                <a:lnTo>
                  <a:pt x="2582" y="335"/>
                </a:lnTo>
                <a:lnTo>
                  <a:pt x="2578" y="335"/>
                </a:lnTo>
                <a:lnTo>
                  <a:pt x="2571" y="333"/>
                </a:lnTo>
                <a:lnTo>
                  <a:pt x="2564" y="327"/>
                </a:lnTo>
                <a:lnTo>
                  <a:pt x="2561" y="323"/>
                </a:lnTo>
                <a:lnTo>
                  <a:pt x="2558" y="319"/>
                </a:lnTo>
                <a:lnTo>
                  <a:pt x="2554" y="311"/>
                </a:lnTo>
                <a:lnTo>
                  <a:pt x="2552" y="306"/>
                </a:lnTo>
                <a:lnTo>
                  <a:pt x="2550" y="300"/>
                </a:lnTo>
                <a:lnTo>
                  <a:pt x="2549" y="292"/>
                </a:lnTo>
                <a:lnTo>
                  <a:pt x="2548" y="286"/>
                </a:lnTo>
                <a:lnTo>
                  <a:pt x="2548" y="278"/>
                </a:lnTo>
                <a:lnTo>
                  <a:pt x="2548" y="270"/>
                </a:lnTo>
                <a:lnTo>
                  <a:pt x="2548" y="146"/>
                </a:lnTo>
                <a:lnTo>
                  <a:pt x="2531" y="146"/>
                </a:lnTo>
                <a:lnTo>
                  <a:pt x="2531" y="98"/>
                </a:lnTo>
                <a:lnTo>
                  <a:pt x="2548" y="98"/>
                </a:lnTo>
                <a:lnTo>
                  <a:pt x="2548" y="40"/>
                </a:lnTo>
                <a:lnTo>
                  <a:pt x="2580" y="40"/>
                </a:lnTo>
                <a:lnTo>
                  <a:pt x="2580" y="98"/>
                </a:lnTo>
                <a:lnTo>
                  <a:pt x="2602" y="98"/>
                </a:lnTo>
                <a:close/>
                <a:moveTo>
                  <a:pt x="2647" y="421"/>
                </a:moveTo>
                <a:lnTo>
                  <a:pt x="2641" y="419"/>
                </a:lnTo>
                <a:lnTo>
                  <a:pt x="2635" y="419"/>
                </a:lnTo>
                <a:lnTo>
                  <a:pt x="2629" y="417"/>
                </a:lnTo>
                <a:lnTo>
                  <a:pt x="2625" y="413"/>
                </a:lnTo>
                <a:lnTo>
                  <a:pt x="2634" y="365"/>
                </a:lnTo>
                <a:lnTo>
                  <a:pt x="2638" y="367"/>
                </a:lnTo>
                <a:lnTo>
                  <a:pt x="2642" y="369"/>
                </a:lnTo>
                <a:lnTo>
                  <a:pt x="2645" y="369"/>
                </a:lnTo>
                <a:lnTo>
                  <a:pt x="2648" y="367"/>
                </a:lnTo>
                <a:lnTo>
                  <a:pt x="2651" y="365"/>
                </a:lnTo>
                <a:lnTo>
                  <a:pt x="2654" y="361"/>
                </a:lnTo>
                <a:lnTo>
                  <a:pt x="2656" y="357"/>
                </a:lnTo>
                <a:lnTo>
                  <a:pt x="2658" y="349"/>
                </a:lnTo>
                <a:lnTo>
                  <a:pt x="2660" y="339"/>
                </a:lnTo>
                <a:lnTo>
                  <a:pt x="2616" y="98"/>
                </a:lnTo>
                <a:lnTo>
                  <a:pt x="2652" y="98"/>
                </a:lnTo>
                <a:lnTo>
                  <a:pt x="2676" y="270"/>
                </a:lnTo>
                <a:lnTo>
                  <a:pt x="2702" y="98"/>
                </a:lnTo>
                <a:lnTo>
                  <a:pt x="2737" y="98"/>
                </a:lnTo>
                <a:lnTo>
                  <a:pt x="2691" y="357"/>
                </a:lnTo>
                <a:lnTo>
                  <a:pt x="2688" y="371"/>
                </a:lnTo>
                <a:lnTo>
                  <a:pt x="2685" y="383"/>
                </a:lnTo>
                <a:lnTo>
                  <a:pt x="2683" y="389"/>
                </a:lnTo>
                <a:lnTo>
                  <a:pt x="2680" y="393"/>
                </a:lnTo>
                <a:lnTo>
                  <a:pt x="2676" y="403"/>
                </a:lnTo>
                <a:lnTo>
                  <a:pt x="2673" y="407"/>
                </a:lnTo>
                <a:lnTo>
                  <a:pt x="2670" y="411"/>
                </a:lnTo>
                <a:lnTo>
                  <a:pt x="2663" y="417"/>
                </a:lnTo>
                <a:lnTo>
                  <a:pt x="2660" y="417"/>
                </a:lnTo>
                <a:lnTo>
                  <a:pt x="2656" y="419"/>
                </a:lnTo>
                <a:lnTo>
                  <a:pt x="2647" y="421"/>
                </a:lnTo>
                <a:close/>
                <a:moveTo>
                  <a:pt x="1134" y="557"/>
                </a:moveTo>
                <a:lnTo>
                  <a:pt x="1133" y="547"/>
                </a:lnTo>
                <a:lnTo>
                  <a:pt x="1131" y="539"/>
                </a:lnTo>
                <a:lnTo>
                  <a:pt x="1129" y="533"/>
                </a:lnTo>
                <a:lnTo>
                  <a:pt x="1126" y="527"/>
                </a:lnTo>
                <a:lnTo>
                  <a:pt x="1122" y="523"/>
                </a:lnTo>
                <a:lnTo>
                  <a:pt x="1120" y="521"/>
                </a:lnTo>
                <a:lnTo>
                  <a:pt x="1118" y="519"/>
                </a:lnTo>
                <a:lnTo>
                  <a:pt x="1113" y="517"/>
                </a:lnTo>
                <a:lnTo>
                  <a:pt x="1107" y="517"/>
                </a:lnTo>
                <a:lnTo>
                  <a:pt x="1101" y="517"/>
                </a:lnTo>
                <a:lnTo>
                  <a:pt x="1096" y="519"/>
                </a:lnTo>
                <a:lnTo>
                  <a:pt x="1092" y="523"/>
                </a:lnTo>
                <a:lnTo>
                  <a:pt x="1090" y="525"/>
                </a:lnTo>
                <a:lnTo>
                  <a:pt x="1088" y="527"/>
                </a:lnTo>
                <a:lnTo>
                  <a:pt x="1085" y="533"/>
                </a:lnTo>
                <a:lnTo>
                  <a:pt x="1083" y="539"/>
                </a:lnTo>
                <a:lnTo>
                  <a:pt x="1082" y="545"/>
                </a:lnTo>
                <a:lnTo>
                  <a:pt x="1082" y="553"/>
                </a:lnTo>
                <a:lnTo>
                  <a:pt x="1082" y="557"/>
                </a:lnTo>
                <a:lnTo>
                  <a:pt x="1082" y="561"/>
                </a:lnTo>
                <a:lnTo>
                  <a:pt x="1084" y="567"/>
                </a:lnTo>
                <a:lnTo>
                  <a:pt x="1086" y="573"/>
                </a:lnTo>
                <a:lnTo>
                  <a:pt x="1089" y="577"/>
                </a:lnTo>
                <a:lnTo>
                  <a:pt x="1093" y="581"/>
                </a:lnTo>
                <a:lnTo>
                  <a:pt x="1097" y="585"/>
                </a:lnTo>
                <a:lnTo>
                  <a:pt x="1107" y="591"/>
                </a:lnTo>
                <a:lnTo>
                  <a:pt x="1121" y="597"/>
                </a:lnTo>
                <a:lnTo>
                  <a:pt x="1127" y="601"/>
                </a:lnTo>
                <a:lnTo>
                  <a:pt x="1134" y="605"/>
                </a:lnTo>
                <a:lnTo>
                  <a:pt x="1145" y="615"/>
                </a:lnTo>
                <a:lnTo>
                  <a:pt x="1150" y="621"/>
                </a:lnTo>
                <a:lnTo>
                  <a:pt x="1155" y="629"/>
                </a:lnTo>
                <a:lnTo>
                  <a:pt x="1158" y="637"/>
                </a:lnTo>
                <a:lnTo>
                  <a:pt x="1162" y="645"/>
                </a:lnTo>
                <a:lnTo>
                  <a:pt x="1164" y="655"/>
                </a:lnTo>
                <a:lnTo>
                  <a:pt x="1166" y="665"/>
                </a:lnTo>
                <a:lnTo>
                  <a:pt x="1167" y="677"/>
                </a:lnTo>
                <a:lnTo>
                  <a:pt x="1168" y="691"/>
                </a:lnTo>
                <a:lnTo>
                  <a:pt x="1168" y="701"/>
                </a:lnTo>
                <a:lnTo>
                  <a:pt x="1167" y="711"/>
                </a:lnTo>
                <a:lnTo>
                  <a:pt x="1166" y="721"/>
                </a:lnTo>
                <a:lnTo>
                  <a:pt x="1164" y="729"/>
                </a:lnTo>
                <a:lnTo>
                  <a:pt x="1162" y="737"/>
                </a:lnTo>
                <a:lnTo>
                  <a:pt x="1159" y="745"/>
                </a:lnTo>
                <a:lnTo>
                  <a:pt x="1155" y="753"/>
                </a:lnTo>
                <a:lnTo>
                  <a:pt x="1152" y="759"/>
                </a:lnTo>
                <a:lnTo>
                  <a:pt x="1148" y="765"/>
                </a:lnTo>
                <a:lnTo>
                  <a:pt x="1143" y="771"/>
                </a:lnTo>
                <a:lnTo>
                  <a:pt x="1138" y="775"/>
                </a:lnTo>
                <a:lnTo>
                  <a:pt x="1132" y="779"/>
                </a:lnTo>
                <a:lnTo>
                  <a:pt x="1120" y="783"/>
                </a:lnTo>
                <a:lnTo>
                  <a:pt x="1114" y="785"/>
                </a:lnTo>
                <a:lnTo>
                  <a:pt x="1107" y="785"/>
                </a:lnTo>
                <a:lnTo>
                  <a:pt x="1100" y="785"/>
                </a:lnTo>
                <a:lnTo>
                  <a:pt x="1093" y="783"/>
                </a:lnTo>
                <a:lnTo>
                  <a:pt x="1087" y="781"/>
                </a:lnTo>
                <a:lnTo>
                  <a:pt x="1081" y="777"/>
                </a:lnTo>
                <a:lnTo>
                  <a:pt x="1076" y="775"/>
                </a:lnTo>
                <a:lnTo>
                  <a:pt x="1070" y="769"/>
                </a:lnTo>
                <a:lnTo>
                  <a:pt x="1066" y="765"/>
                </a:lnTo>
                <a:lnTo>
                  <a:pt x="1061" y="759"/>
                </a:lnTo>
                <a:lnTo>
                  <a:pt x="1057" y="751"/>
                </a:lnTo>
                <a:lnTo>
                  <a:pt x="1054" y="743"/>
                </a:lnTo>
                <a:lnTo>
                  <a:pt x="1051" y="735"/>
                </a:lnTo>
                <a:lnTo>
                  <a:pt x="1048" y="727"/>
                </a:lnTo>
                <a:lnTo>
                  <a:pt x="1046" y="717"/>
                </a:lnTo>
                <a:lnTo>
                  <a:pt x="1045" y="705"/>
                </a:lnTo>
                <a:lnTo>
                  <a:pt x="1044" y="693"/>
                </a:lnTo>
                <a:lnTo>
                  <a:pt x="1044" y="681"/>
                </a:lnTo>
                <a:lnTo>
                  <a:pt x="1076" y="681"/>
                </a:lnTo>
                <a:lnTo>
                  <a:pt x="1077" y="693"/>
                </a:lnTo>
                <a:lnTo>
                  <a:pt x="1079" y="703"/>
                </a:lnTo>
                <a:lnTo>
                  <a:pt x="1081" y="711"/>
                </a:lnTo>
                <a:lnTo>
                  <a:pt x="1083" y="713"/>
                </a:lnTo>
                <a:lnTo>
                  <a:pt x="1085" y="717"/>
                </a:lnTo>
                <a:lnTo>
                  <a:pt x="1090" y="723"/>
                </a:lnTo>
                <a:lnTo>
                  <a:pt x="1095" y="725"/>
                </a:lnTo>
                <a:lnTo>
                  <a:pt x="1100" y="729"/>
                </a:lnTo>
                <a:lnTo>
                  <a:pt x="1107" y="729"/>
                </a:lnTo>
                <a:lnTo>
                  <a:pt x="1113" y="729"/>
                </a:lnTo>
                <a:lnTo>
                  <a:pt x="1118" y="727"/>
                </a:lnTo>
                <a:lnTo>
                  <a:pt x="1123" y="723"/>
                </a:lnTo>
                <a:lnTo>
                  <a:pt x="1127" y="719"/>
                </a:lnTo>
                <a:lnTo>
                  <a:pt x="1130" y="713"/>
                </a:lnTo>
                <a:lnTo>
                  <a:pt x="1132" y="705"/>
                </a:lnTo>
                <a:lnTo>
                  <a:pt x="1134" y="699"/>
                </a:lnTo>
                <a:lnTo>
                  <a:pt x="1134" y="691"/>
                </a:lnTo>
                <a:lnTo>
                  <a:pt x="1134" y="683"/>
                </a:lnTo>
                <a:lnTo>
                  <a:pt x="1133" y="675"/>
                </a:lnTo>
                <a:lnTo>
                  <a:pt x="1132" y="673"/>
                </a:lnTo>
                <a:lnTo>
                  <a:pt x="1130" y="671"/>
                </a:lnTo>
                <a:lnTo>
                  <a:pt x="1127" y="665"/>
                </a:lnTo>
                <a:lnTo>
                  <a:pt x="1124" y="661"/>
                </a:lnTo>
                <a:lnTo>
                  <a:pt x="1119" y="657"/>
                </a:lnTo>
                <a:lnTo>
                  <a:pt x="1114" y="655"/>
                </a:lnTo>
                <a:lnTo>
                  <a:pt x="1108" y="651"/>
                </a:lnTo>
                <a:lnTo>
                  <a:pt x="1091" y="643"/>
                </a:lnTo>
                <a:lnTo>
                  <a:pt x="1081" y="637"/>
                </a:lnTo>
                <a:lnTo>
                  <a:pt x="1073" y="629"/>
                </a:lnTo>
                <a:lnTo>
                  <a:pt x="1065" y="621"/>
                </a:lnTo>
                <a:lnTo>
                  <a:pt x="1059" y="613"/>
                </a:lnTo>
                <a:lnTo>
                  <a:pt x="1056" y="607"/>
                </a:lnTo>
                <a:lnTo>
                  <a:pt x="1054" y="601"/>
                </a:lnTo>
                <a:lnTo>
                  <a:pt x="1052" y="595"/>
                </a:lnTo>
                <a:lnTo>
                  <a:pt x="1051" y="587"/>
                </a:lnTo>
                <a:lnTo>
                  <a:pt x="1049" y="581"/>
                </a:lnTo>
                <a:lnTo>
                  <a:pt x="1048" y="573"/>
                </a:lnTo>
                <a:lnTo>
                  <a:pt x="1048" y="565"/>
                </a:lnTo>
                <a:lnTo>
                  <a:pt x="1048" y="557"/>
                </a:lnTo>
                <a:lnTo>
                  <a:pt x="1048" y="543"/>
                </a:lnTo>
                <a:lnTo>
                  <a:pt x="1049" y="537"/>
                </a:lnTo>
                <a:lnTo>
                  <a:pt x="1050" y="529"/>
                </a:lnTo>
                <a:lnTo>
                  <a:pt x="1052" y="517"/>
                </a:lnTo>
                <a:lnTo>
                  <a:pt x="1054" y="513"/>
                </a:lnTo>
                <a:lnTo>
                  <a:pt x="1055" y="507"/>
                </a:lnTo>
                <a:lnTo>
                  <a:pt x="1060" y="497"/>
                </a:lnTo>
                <a:lnTo>
                  <a:pt x="1065" y="487"/>
                </a:lnTo>
                <a:lnTo>
                  <a:pt x="1067" y="483"/>
                </a:lnTo>
                <a:lnTo>
                  <a:pt x="1070" y="479"/>
                </a:lnTo>
                <a:lnTo>
                  <a:pt x="1077" y="473"/>
                </a:lnTo>
                <a:lnTo>
                  <a:pt x="1084" y="469"/>
                </a:lnTo>
                <a:lnTo>
                  <a:pt x="1091" y="465"/>
                </a:lnTo>
                <a:lnTo>
                  <a:pt x="1099" y="463"/>
                </a:lnTo>
                <a:lnTo>
                  <a:pt x="1107" y="461"/>
                </a:lnTo>
                <a:lnTo>
                  <a:pt x="1116" y="463"/>
                </a:lnTo>
                <a:lnTo>
                  <a:pt x="1124" y="465"/>
                </a:lnTo>
                <a:lnTo>
                  <a:pt x="1131" y="469"/>
                </a:lnTo>
                <a:lnTo>
                  <a:pt x="1138" y="473"/>
                </a:lnTo>
                <a:lnTo>
                  <a:pt x="1144" y="481"/>
                </a:lnTo>
                <a:lnTo>
                  <a:pt x="1149" y="487"/>
                </a:lnTo>
                <a:lnTo>
                  <a:pt x="1154" y="497"/>
                </a:lnTo>
                <a:lnTo>
                  <a:pt x="1158" y="507"/>
                </a:lnTo>
                <a:lnTo>
                  <a:pt x="1161" y="517"/>
                </a:lnTo>
                <a:lnTo>
                  <a:pt x="1164" y="529"/>
                </a:lnTo>
                <a:lnTo>
                  <a:pt x="1165" y="537"/>
                </a:lnTo>
                <a:lnTo>
                  <a:pt x="1165" y="543"/>
                </a:lnTo>
                <a:lnTo>
                  <a:pt x="1166" y="557"/>
                </a:lnTo>
                <a:lnTo>
                  <a:pt x="1134" y="557"/>
                </a:lnTo>
                <a:close/>
                <a:moveTo>
                  <a:pt x="1245" y="785"/>
                </a:moveTo>
                <a:lnTo>
                  <a:pt x="1236" y="783"/>
                </a:lnTo>
                <a:lnTo>
                  <a:pt x="1232" y="783"/>
                </a:lnTo>
                <a:lnTo>
                  <a:pt x="1228" y="781"/>
                </a:lnTo>
                <a:lnTo>
                  <a:pt x="1221" y="775"/>
                </a:lnTo>
                <a:lnTo>
                  <a:pt x="1214" y="769"/>
                </a:lnTo>
                <a:lnTo>
                  <a:pt x="1208" y="761"/>
                </a:lnTo>
                <a:lnTo>
                  <a:pt x="1205" y="755"/>
                </a:lnTo>
                <a:lnTo>
                  <a:pt x="1202" y="751"/>
                </a:lnTo>
                <a:lnTo>
                  <a:pt x="1200" y="745"/>
                </a:lnTo>
                <a:lnTo>
                  <a:pt x="1198" y="739"/>
                </a:lnTo>
                <a:lnTo>
                  <a:pt x="1195" y="733"/>
                </a:lnTo>
                <a:lnTo>
                  <a:pt x="1193" y="727"/>
                </a:lnTo>
                <a:lnTo>
                  <a:pt x="1191" y="719"/>
                </a:lnTo>
                <a:lnTo>
                  <a:pt x="1190" y="713"/>
                </a:lnTo>
                <a:lnTo>
                  <a:pt x="1188" y="697"/>
                </a:lnTo>
                <a:lnTo>
                  <a:pt x="1186" y="681"/>
                </a:lnTo>
                <a:lnTo>
                  <a:pt x="1186" y="663"/>
                </a:lnTo>
                <a:lnTo>
                  <a:pt x="1186" y="645"/>
                </a:lnTo>
                <a:lnTo>
                  <a:pt x="1188" y="629"/>
                </a:lnTo>
                <a:lnTo>
                  <a:pt x="1189" y="621"/>
                </a:lnTo>
                <a:lnTo>
                  <a:pt x="1190" y="613"/>
                </a:lnTo>
                <a:lnTo>
                  <a:pt x="1193" y="599"/>
                </a:lnTo>
                <a:lnTo>
                  <a:pt x="1198" y="587"/>
                </a:lnTo>
                <a:lnTo>
                  <a:pt x="1202" y="575"/>
                </a:lnTo>
                <a:lnTo>
                  <a:pt x="1208" y="565"/>
                </a:lnTo>
                <a:lnTo>
                  <a:pt x="1214" y="557"/>
                </a:lnTo>
                <a:lnTo>
                  <a:pt x="1217" y="553"/>
                </a:lnTo>
                <a:lnTo>
                  <a:pt x="1221" y="549"/>
                </a:lnTo>
                <a:lnTo>
                  <a:pt x="1228" y="545"/>
                </a:lnTo>
                <a:lnTo>
                  <a:pt x="1232" y="543"/>
                </a:lnTo>
                <a:lnTo>
                  <a:pt x="1236" y="543"/>
                </a:lnTo>
                <a:lnTo>
                  <a:pt x="1245" y="541"/>
                </a:lnTo>
                <a:lnTo>
                  <a:pt x="1252" y="541"/>
                </a:lnTo>
                <a:lnTo>
                  <a:pt x="1259" y="545"/>
                </a:lnTo>
                <a:lnTo>
                  <a:pt x="1266" y="547"/>
                </a:lnTo>
                <a:lnTo>
                  <a:pt x="1272" y="553"/>
                </a:lnTo>
                <a:lnTo>
                  <a:pt x="1277" y="559"/>
                </a:lnTo>
                <a:lnTo>
                  <a:pt x="1282" y="565"/>
                </a:lnTo>
                <a:lnTo>
                  <a:pt x="1286" y="575"/>
                </a:lnTo>
                <a:lnTo>
                  <a:pt x="1290" y="583"/>
                </a:lnTo>
                <a:lnTo>
                  <a:pt x="1293" y="595"/>
                </a:lnTo>
                <a:lnTo>
                  <a:pt x="1295" y="605"/>
                </a:lnTo>
                <a:lnTo>
                  <a:pt x="1297" y="619"/>
                </a:lnTo>
                <a:lnTo>
                  <a:pt x="1297" y="631"/>
                </a:lnTo>
                <a:lnTo>
                  <a:pt x="1267" y="631"/>
                </a:lnTo>
                <a:lnTo>
                  <a:pt x="1266" y="623"/>
                </a:lnTo>
                <a:lnTo>
                  <a:pt x="1264" y="615"/>
                </a:lnTo>
                <a:lnTo>
                  <a:pt x="1262" y="609"/>
                </a:lnTo>
                <a:lnTo>
                  <a:pt x="1260" y="603"/>
                </a:lnTo>
                <a:lnTo>
                  <a:pt x="1257" y="599"/>
                </a:lnTo>
                <a:lnTo>
                  <a:pt x="1253" y="595"/>
                </a:lnTo>
                <a:lnTo>
                  <a:pt x="1249" y="593"/>
                </a:lnTo>
                <a:lnTo>
                  <a:pt x="1245" y="593"/>
                </a:lnTo>
                <a:lnTo>
                  <a:pt x="1240" y="593"/>
                </a:lnTo>
                <a:lnTo>
                  <a:pt x="1235" y="597"/>
                </a:lnTo>
                <a:lnTo>
                  <a:pt x="1231" y="603"/>
                </a:lnTo>
                <a:lnTo>
                  <a:pt x="1227" y="611"/>
                </a:lnTo>
                <a:lnTo>
                  <a:pt x="1225" y="615"/>
                </a:lnTo>
                <a:lnTo>
                  <a:pt x="1224" y="621"/>
                </a:lnTo>
                <a:lnTo>
                  <a:pt x="1222" y="633"/>
                </a:lnTo>
                <a:lnTo>
                  <a:pt x="1220" y="647"/>
                </a:lnTo>
                <a:lnTo>
                  <a:pt x="1220" y="663"/>
                </a:lnTo>
                <a:lnTo>
                  <a:pt x="1220" y="679"/>
                </a:lnTo>
                <a:lnTo>
                  <a:pt x="1222" y="693"/>
                </a:lnTo>
                <a:lnTo>
                  <a:pt x="1223" y="699"/>
                </a:lnTo>
                <a:lnTo>
                  <a:pt x="1224" y="705"/>
                </a:lnTo>
                <a:lnTo>
                  <a:pt x="1225" y="709"/>
                </a:lnTo>
                <a:lnTo>
                  <a:pt x="1227" y="715"/>
                </a:lnTo>
                <a:lnTo>
                  <a:pt x="1231" y="723"/>
                </a:lnTo>
                <a:lnTo>
                  <a:pt x="1233" y="725"/>
                </a:lnTo>
                <a:lnTo>
                  <a:pt x="1235" y="729"/>
                </a:lnTo>
                <a:lnTo>
                  <a:pt x="1240" y="731"/>
                </a:lnTo>
                <a:lnTo>
                  <a:pt x="1242" y="733"/>
                </a:lnTo>
                <a:lnTo>
                  <a:pt x="1245" y="733"/>
                </a:lnTo>
                <a:lnTo>
                  <a:pt x="1249" y="733"/>
                </a:lnTo>
                <a:lnTo>
                  <a:pt x="1253" y="731"/>
                </a:lnTo>
                <a:lnTo>
                  <a:pt x="1256" y="727"/>
                </a:lnTo>
                <a:lnTo>
                  <a:pt x="1259" y="723"/>
                </a:lnTo>
                <a:lnTo>
                  <a:pt x="1262" y="717"/>
                </a:lnTo>
                <a:lnTo>
                  <a:pt x="1264" y="711"/>
                </a:lnTo>
                <a:lnTo>
                  <a:pt x="1266" y="703"/>
                </a:lnTo>
                <a:lnTo>
                  <a:pt x="1267" y="693"/>
                </a:lnTo>
                <a:lnTo>
                  <a:pt x="1297" y="693"/>
                </a:lnTo>
                <a:lnTo>
                  <a:pt x="1297" y="701"/>
                </a:lnTo>
                <a:lnTo>
                  <a:pt x="1297" y="707"/>
                </a:lnTo>
                <a:lnTo>
                  <a:pt x="1295" y="719"/>
                </a:lnTo>
                <a:lnTo>
                  <a:pt x="1294" y="725"/>
                </a:lnTo>
                <a:lnTo>
                  <a:pt x="1293" y="731"/>
                </a:lnTo>
                <a:lnTo>
                  <a:pt x="1292" y="735"/>
                </a:lnTo>
                <a:lnTo>
                  <a:pt x="1290" y="741"/>
                </a:lnTo>
                <a:lnTo>
                  <a:pt x="1287" y="751"/>
                </a:lnTo>
                <a:lnTo>
                  <a:pt x="1282" y="759"/>
                </a:lnTo>
                <a:lnTo>
                  <a:pt x="1277" y="767"/>
                </a:lnTo>
                <a:lnTo>
                  <a:pt x="1272" y="773"/>
                </a:lnTo>
                <a:lnTo>
                  <a:pt x="1266" y="779"/>
                </a:lnTo>
                <a:lnTo>
                  <a:pt x="1259" y="781"/>
                </a:lnTo>
                <a:lnTo>
                  <a:pt x="1252" y="783"/>
                </a:lnTo>
                <a:lnTo>
                  <a:pt x="1245" y="785"/>
                </a:lnTo>
                <a:close/>
                <a:moveTo>
                  <a:pt x="1352" y="643"/>
                </a:moveTo>
                <a:lnTo>
                  <a:pt x="1352" y="779"/>
                </a:lnTo>
                <a:lnTo>
                  <a:pt x="1319" y="779"/>
                </a:lnTo>
                <a:lnTo>
                  <a:pt x="1319" y="465"/>
                </a:lnTo>
                <a:lnTo>
                  <a:pt x="1351" y="465"/>
                </a:lnTo>
                <a:lnTo>
                  <a:pt x="1351" y="585"/>
                </a:lnTo>
                <a:lnTo>
                  <a:pt x="1354" y="577"/>
                </a:lnTo>
                <a:lnTo>
                  <a:pt x="1357" y="567"/>
                </a:lnTo>
                <a:lnTo>
                  <a:pt x="1361" y="559"/>
                </a:lnTo>
                <a:lnTo>
                  <a:pt x="1365" y="553"/>
                </a:lnTo>
                <a:lnTo>
                  <a:pt x="1370" y="547"/>
                </a:lnTo>
                <a:lnTo>
                  <a:pt x="1375" y="545"/>
                </a:lnTo>
                <a:lnTo>
                  <a:pt x="1381" y="543"/>
                </a:lnTo>
                <a:lnTo>
                  <a:pt x="1388" y="541"/>
                </a:lnTo>
                <a:lnTo>
                  <a:pt x="1396" y="543"/>
                </a:lnTo>
                <a:lnTo>
                  <a:pt x="1400" y="545"/>
                </a:lnTo>
                <a:lnTo>
                  <a:pt x="1404" y="547"/>
                </a:lnTo>
                <a:lnTo>
                  <a:pt x="1408" y="551"/>
                </a:lnTo>
                <a:lnTo>
                  <a:pt x="1411" y="555"/>
                </a:lnTo>
                <a:lnTo>
                  <a:pt x="1414" y="559"/>
                </a:lnTo>
                <a:lnTo>
                  <a:pt x="1417" y="565"/>
                </a:lnTo>
                <a:lnTo>
                  <a:pt x="1420" y="571"/>
                </a:lnTo>
                <a:lnTo>
                  <a:pt x="1422" y="577"/>
                </a:lnTo>
                <a:lnTo>
                  <a:pt x="1424" y="585"/>
                </a:lnTo>
                <a:lnTo>
                  <a:pt x="1426" y="593"/>
                </a:lnTo>
                <a:lnTo>
                  <a:pt x="1427" y="601"/>
                </a:lnTo>
                <a:lnTo>
                  <a:pt x="1428" y="611"/>
                </a:lnTo>
                <a:lnTo>
                  <a:pt x="1428" y="619"/>
                </a:lnTo>
                <a:lnTo>
                  <a:pt x="1428" y="629"/>
                </a:lnTo>
                <a:lnTo>
                  <a:pt x="1428" y="779"/>
                </a:lnTo>
                <a:lnTo>
                  <a:pt x="1396" y="779"/>
                </a:lnTo>
                <a:lnTo>
                  <a:pt x="1396" y="641"/>
                </a:lnTo>
                <a:lnTo>
                  <a:pt x="1395" y="631"/>
                </a:lnTo>
                <a:lnTo>
                  <a:pt x="1394" y="623"/>
                </a:lnTo>
                <a:lnTo>
                  <a:pt x="1393" y="615"/>
                </a:lnTo>
                <a:lnTo>
                  <a:pt x="1390" y="607"/>
                </a:lnTo>
                <a:lnTo>
                  <a:pt x="1387" y="603"/>
                </a:lnTo>
                <a:lnTo>
                  <a:pt x="1383" y="599"/>
                </a:lnTo>
                <a:lnTo>
                  <a:pt x="1379" y="597"/>
                </a:lnTo>
                <a:lnTo>
                  <a:pt x="1375" y="595"/>
                </a:lnTo>
                <a:lnTo>
                  <a:pt x="1370" y="597"/>
                </a:lnTo>
                <a:lnTo>
                  <a:pt x="1365" y="599"/>
                </a:lnTo>
                <a:lnTo>
                  <a:pt x="1362" y="603"/>
                </a:lnTo>
                <a:lnTo>
                  <a:pt x="1358" y="609"/>
                </a:lnTo>
                <a:lnTo>
                  <a:pt x="1355" y="615"/>
                </a:lnTo>
                <a:lnTo>
                  <a:pt x="1353" y="623"/>
                </a:lnTo>
                <a:lnTo>
                  <a:pt x="1352" y="633"/>
                </a:lnTo>
                <a:lnTo>
                  <a:pt x="1352" y="643"/>
                </a:lnTo>
                <a:close/>
                <a:moveTo>
                  <a:pt x="1508" y="785"/>
                </a:moveTo>
                <a:lnTo>
                  <a:pt x="1499" y="783"/>
                </a:lnTo>
                <a:lnTo>
                  <a:pt x="1495" y="783"/>
                </a:lnTo>
                <a:lnTo>
                  <a:pt x="1491" y="781"/>
                </a:lnTo>
                <a:lnTo>
                  <a:pt x="1484" y="775"/>
                </a:lnTo>
                <a:lnTo>
                  <a:pt x="1477" y="769"/>
                </a:lnTo>
                <a:lnTo>
                  <a:pt x="1471" y="761"/>
                </a:lnTo>
                <a:lnTo>
                  <a:pt x="1465" y="751"/>
                </a:lnTo>
                <a:lnTo>
                  <a:pt x="1461" y="739"/>
                </a:lnTo>
                <a:lnTo>
                  <a:pt x="1457" y="727"/>
                </a:lnTo>
                <a:lnTo>
                  <a:pt x="1454" y="713"/>
                </a:lnTo>
                <a:lnTo>
                  <a:pt x="1451" y="697"/>
                </a:lnTo>
                <a:lnTo>
                  <a:pt x="1450" y="681"/>
                </a:lnTo>
                <a:lnTo>
                  <a:pt x="1450" y="663"/>
                </a:lnTo>
                <a:lnTo>
                  <a:pt x="1450" y="645"/>
                </a:lnTo>
                <a:lnTo>
                  <a:pt x="1451" y="629"/>
                </a:lnTo>
                <a:lnTo>
                  <a:pt x="1452" y="621"/>
                </a:lnTo>
                <a:lnTo>
                  <a:pt x="1454" y="613"/>
                </a:lnTo>
                <a:lnTo>
                  <a:pt x="1457" y="599"/>
                </a:lnTo>
                <a:lnTo>
                  <a:pt x="1461" y="587"/>
                </a:lnTo>
                <a:lnTo>
                  <a:pt x="1465" y="575"/>
                </a:lnTo>
                <a:lnTo>
                  <a:pt x="1471" y="565"/>
                </a:lnTo>
                <a:lnTo>
                  <a:pt x="1477" y="557"/>
                </a:lnTo>
                <a:lnTo>
                  <a:pt x="1480" y="553"/>
                </a:lnTo>
                <a:lnTo>
                  <a:pt x="1484" y="549"/>
                </a:lnTo>
                <a:lnTo>
                  <a:pt x="1491" y="545"/>
                </a:lnTo>
                <a:lnTo>
                  <a:pt x="1495" y="543"/>
                </a:lnTo>
                <a:lnTo>
                  <a:pt x="1499" y="543"/>
                </a:lnTo>
                <a:lnTo>
                  <a:pt x="1508" y="541"/>
                </a:lnTo>
                <a:lnTo>
                  <a:pt x="1516" y="543"/>
                </a:lnTo>
                <a:lnTo>
                  <a:pt x="1520" y="543"/>
                </a:lnTo>
                <a:lnTo>
                  <a:pt x="1524" y="545"/>
                </a:lnTo>
                <a:lnTo>
                  <a:pt x="1532" y="549"/>
                </a:lnTo>
                <a:lnTo>
                  <a:pt x="1539" y="557"/>
                </a:lnTo>
                <a:lnTo>
                  <a:pt x="1545" y="565"/>
                </a:lnTo>
                <a:lnTo>
                  <a:pt x="1550" y="575"/>
                </a:lnTo>
                <a:lnTo>
                  <a:pt x="1555" y="587"/>
                </a:lnTo>
                <a:lnTo>
                  <a:pt x="1559" y="599"/>
                </a:lnTo>
                <a:lnTo>
                  <a:pt x="1560" y="607"/>
                </a:lnTo>
                <a:lnTo>
                  <a:pt x="1562" y="613"/>
                </a:lnTo>
                <a:lnTo>
                  <a:pt x="1564" y="629"/>
                </a:lnTo>
                <a:lnTo>
                  <a:pt x="1565" y="645"/>
                </a:lnTo>
                <a:lnTo>
                  <a:pt x="1566" y="663"/>
                </a:lnTo>
                <a:lnTo>
                  <a:pt x="1565" y="681"/>
                </a:lnTo>
                <a:lnTo>
                  <a:pt x="1564" y="697"/>
                </a:lnTo>
                <a:lnTo>
                  <a:pt x="1563" y="705"/>
                </a:lnTo>
                <a:lnTo>
                  <a:pt x="1562" y="713"/>
                </a:lnTo>
                <a:lnTo>
                  <a:pt x="1559" y="727"/>
                </a:lnTo>
                <a:lnTo>
                  <a:pt x="1555" y="739"/>
                </a:lnTo>
                <a:lnTo>
                  <a:pt x="1550" y="751"/>
                </a:lnTo>
                <a:lnTo>
                  <a:pt x="1545" y="761"/>
                </a:lnTo>
                <a:lnTo>
                  <a:pt x="1539" y="769"/>
                </a:lnTo>
                <a:lnTo>
                  <a:pt x="1535" y="773"/>
                </a:lnTo>
                <a:lnTo>
                  <a:pt x="1532" y="775"/>
                </a:lnTo>
                <a:lnTo>
                  <a:pt x="1524" y="781"/>
                </a:lnTo>
                <a:lnTo>
                  <a:pt x="1520" y="783"/>
                </a:lnTo>
                <a:lnTo>
                  <a:pt x="1516" y="783"/>
                </a:lnTo>
                <a:lnTo>
                  <a:pt x="1508" y="785"/>
                </a:lnTo>
                <a:close/>
                <a:moveTo>
                  <a:pt x="1508" y="733"/>
                </a:moveTo>
                <a:lnTo>
                  <a:pt x="1513" y="733"/>
                </a:lnTo>
                <a:lnTo>
                  <a:pt x="1516" y="731"/>
                </a:lnTo>
                <a:lnTo>
                  <a:pt x="1518" y="729"/>
                </a:lnTo>
                <a:lnTo>
                  <a:pt x="1521" y="727"/>
                </a:lnTo>
                <a:lnTo>
                  <a:pt x="1523" y="723"/>
                </a:lnTo>
                <a:lnTo>
                  <a:pt x="1524" y="719"/>
                </a:lnTo>
                <a:lnTo>
                  <a:pt x="1526" y="713"/>
                </a:lnTo>
                <a:lnTo>
                  <a:pt x="1529" y="703"/>
                </a:lnTo>
                <a:lnTo>
                  <a:pt x="1531" y="691"/>
                </a:lnTo>
                <a:lnTo>
                  <a:pt x="1532" y="677"/>
                </a:lnTo>
                <a:lnTo>
                  <a:pt x="1532" y="663"/>
                </a:lnTo>
                <a:lnTo>
                  <a:pt x="1532" y="647"/>
                </a:lnTo>
                <a:lnTo>
                  <a:pt x="1531" y="635"/>
                </a:lnTo>
                <a:lnTo>
                  <a:pt x="1529" y="623"/>
                </a:lnTo>
                <a:lnTo>
                  <a:pt x="1526" y="611"/>
                </a:lnTo>
                <a:lnTo>
                  <a:pt x="1524" y="607"/>
                </a:lnTo>
                <a:lnTo>
                  <a:pt x="1523" y="603"/>
                </a:lnTo>
                <a:lnTo>
                  <a:pt x="1518" y="597"/>
                </a:lnTo>
                <a:lnTo>
                  <a:pt x="1513" y="593"/>
                </a:lnTo>
                <a:lnTo>
                  <a:pt x="1508" y="591"/>
                </a:lnTo>
                <a:lnTo>
                  <a:pt x="1502" y="593"/>
                </a:lnTo>
                <a:lnTo>
                  <a:pt x="1499" y="593"/>
                </a:lnTo>
                <a:lnTo>
                  <a:pt x="1497" y="597"/>
                </a:lnTo>
                <a:lnTo>
                  <a:pt x="1495" y="599"/>
                </a:lnTo>
                <a:lnTo>
                  <a:pt x="1493" y="603"/>
                </a:lnTo>
                <a:lnTo>
                  <a:pt x="1491" y="607"/>
                </a:lnTo>
                <a:lnTo>
                  <a:pt x="1489" y="611"/>
                </a:lnTo>
                <a:lnTo>
                  <a:pt x="1486" y="623"/>
                </a:lnTo>
                <a:lnTo>
                  <a:pt x="1484" y="635"/>
                </a:lnTo>
                <a:lnTo>
                  <a:pt x="1483" y="647"/>
                </a:lnTo>
                <a:lnTo>
                  <a:pt x="1483" y="663"/>
                </a:lnTo>
                <a:lnTo>
                  <a:pt x="1483" y="677"/>
                </a:lnTo>
                <a:lnTo>
                  <a:pt x="1484" y="691"/>
                </a:lnTo>
                <a:lnTo>
                  <a:pt x="1486" y="703"/>
                </a:lnTo>
                <a:lnTo>
                  <a:pt x="1489" y="713"/>
                </a:lnTo>
                <a:lnTo>
                  <a:pt x="1490" y="717"/>
                </a:lnTo>
                <a:lnTo>
                  <a:pt x="1491" y="719"/>
                </a:lnTo>
                <a:lnTo>
                  <a:pt x="1493" y="723"/>
                </a:lnTo>
                <a:lnTo>
                  <a:pt x="1497" y="729"/>
                </a:lnTo>
                <a:lnTo>
                  <a:pt x="1502" y="733"/>
                </a:lnTo>
                <a:lnTo>
                  <a:pt x="1508" y="733"/>
                </a:lnTo>
                <a:close/>
                <a:moveTo>
                  <a:pt x="1640" y="785"/>
                </a:moveTo>
                <a:lnTo>
                  <a:pt x="1631" y="783"/>
                </a:lnTo>
                <a:lnTo>
                  <a:pt x="1627" y="783"/>
                </a:lnTo>
                <a:lnTo>
                  <a:pt x="1623" y="781"/>
                </a:lnTo>
                <a:lnTo>
                  <a:pt x="1616" y="775"/>
                </a:lnTo>
                <a:lnTo>
                  <a:pt x="1609" y="769"/>
                </a:lnTo>
                <a:lnTo>
                  <a:pt x="1603" y="761"/>
                </a:lnTo>
                <a:lnTo>
                  <a:pt x="1598" y="751"/>
                </a:lnTo>
                <a:lnTo>
                  <a:pt x="1593" y="739"/>
                </a:lnTo>
                <a:lnTo>
                  <a:pt x="1589" y="727"/>
                </a:lnTo>
                <a:lnTo>
                  <a:pt x="1586" y="713"/>
                </a:lnTo>
                <a:lnTo>
                  <a:pt x="1584" y="697"/>
                </a:lnTo>
                <a:lnTo>
                  <a:pt x="1582" y="681"/>
                </a:lnTo>
                <a:lnTo>
                  <a:pt x="1582" y="663"/>
                </a:lnTo>
                <a:lnTo>
                  <a:pt x="1582" y="645"/>
                </a:lnTo>
                <a:lnTo>
                  <a:pt x="1584" y="629"/>
                </a:lnTo>
                <a:lnTo>
                  <a:pt x="1585" y="621"/>
                </a:lnTo>
                <a:lnTo>
                  <a:pt x="1586" y="613"/>
                </a:lnTo>
                <a:lnTo>
                  <a:pt x="1589" y="599"/>
                </a:lnTo>
                <a:lnTo>
                  <a:pt x="1593" y="587"/>
                </a:lnTo>
                <a:lnTo>
                  <a:pt x="1598" y="575"/>
                </a:lnTo>
                <a:lnTo>
                  <a:pt x="1603" y="565"/>
                </a:lnTo>
                <a:lnTo>
                  <a:pt x="1609" y="557"/>
                </a:lnTo>
                <a:lnTo>
                  <a:pt x="1613" y="553"/>
                </a:lnTo>
                <a:lnTo>
                  <a:pt x="1616" y="549"/>
                </a:lnTo>
                <a:lnTo>
                  <a:pt x="1623" y="545"/>
                </a:lnTo>
                <a:lnTo>
                  <a:pt x="1627" y="543"/>
                </a:lnTo>
                <a:lnTo>
                  <a:pt x="1631" y="543"/>
                </a:lnTo>
                <a:lnTo>
                  <a:pt x="1640" y="541"/>
                </a:lnTo>
                <a:lnTo>
                  <a:pt x="1649" y="543"/>
                </a:lnTo>
                <a:lnTo>
                  <a:pt x="1653" y="543"/>
                </a:lnTo>
                <a:lnTo>
                  <a:pt x="1657" y="545"/>
                </a:lnTo>
                <a:lnTo>
                  <a:pt x="1664" y="549"/>
                </a:lnTo>
                <a:lnTo>
                  <a:pt x="1671" y="557"/>
                </a:lnTo>
                <a:lnTo>
                  <a:pt x="1678" y="565"/>
                </a:lnTo>
                <a:lnTo>
                  <a:pt x="1683" y="575"/>
                </a:lnTo>
                <a:lnTo>
                  <a:pt x="1688" y="587"/>
                </a:lnTo>
                <a:lnTo>
                  <a:pt x="1692" y="599"/>
                </a:lnTo>
                <a:lnTo>
                  <a:pt x="1694" y="607"/>
                </a:lnTo>
                <a:lnTo>
                  <a:pt x="1695" y="613"/>
                </a:lnTo>
                <a:lnTo>
                  <a:pt x="1697" y="629"/>
                </a:lnTo>
                <a:lnTo>
                  <a:pt x="1699" y="645"/>
                </a:lnTo>
                <a:lnTo>
                  <a:pt x="1699" y="663"/>
                </a:lnTo>
                <a:lnTo>
                  <a:pt x="1699" y="681"/>
                </a:lnTo>
                <a:lnTo>
                  <a:pt x="1697" y="697"/>
                </a:lnTo>
                <a:lnTo>
                  <a:pt x="1696" y="705"/>
                </a:lnTo>
                <a:lnTo>
                  <a:pt x="1695" y="713"/>
                </a:lnTo>
                <a:lnTo>
                  <a:pt x="1692" y="727"/>
                </a:lnTo>
                <a:lnTo>
                  <a:pt x="1688" y="739"/>
                </a:lnTo>
                <a:lnTo>
                  <a:pt x="1683" y="751"/>
                </a:lnTo>
                <a:lnTo>
                  <a:pt x="1678" y="761"/>
                </a:lnTo>
                <a:lnTo>
                  <a:pt x="1671" y="769"/>
                </a:lnTo>
                <a:lnTo>
                  <a:pt x="1668" y="773"/>
                </a:lnTo>
                <a:lnTo>
                  <a:pt x="1664" y="775"/>
                </a:lnTo>
                <a:lnTo>
                  <a:pt x="1657" y="781"/>
                </a:lnTo>
                <a:lnTo>
                  <a:pt x="1653" y="783"/>
                </a:lnTo>
                <a:lnTo>
                  <a:pt x="1649" y="783"/>
                </a:lnTo>
                <a:lnTo>
                  <a:pt x="1640" y="785"/>
                </a:lnTo>
                <a:close/>
                <a:moveTo>
                  <a:pt x="1640" y="733"/>
                </a:moveTo>
                <a:lnTo>
                  <a:pt x="1646" y="733"/>
                </a:lnTo>
                <a:lnTo>
                  <a:pt x="1648" y="731"/>
                </a:lnTo>
                <a:lnTo>
                  <a:pt x="1651" y="729"/>
                </a:lnTo>
                <a:lnTo>
                  <a:pt x="1653" y="727"/>
                </a:lnTo>
                <a:lnTo>
                  <a:pt x="1655" y="723"/>
                </a:lnTo>
                <a:lnTo>
                  <a:pt x="1657" y="719"/>
                </a:lnTo>
                <a:lnTo>
                  <a:pt x="1659" y="713"/>
                </a:lnTo>
                <a:lnTo>
                  <a:pt x="1661" y="703"/>
                </a:lnTo>
                <a:lnTo>
                  <a:pt x="1663" y="691"/>
                </a:lnTo>
                <a:lnTo>
                  <a:pt x="1664" y="677"/>
                </a:lnTo>
                <a:lnTo>
                  <a:pt x="1665" y="663"/>
                </a:lnTo>
                <a:lnTo>
                  <a:pt x="1664" y="647"/>
                </a:lnTo>
                <a:lnTo>
                  <a:pt x="1663" y="635"/>
                </a:lnTo>
                <a:lnTo>
                  <a:pt x="1661" y="623"/>
                </a:lnTo>
                <a:lnTo>
                  <a:pt x="1659" y="611"/>
                </a:lnTo>
                <a:lnTo>
                  <a:pt x="1657" y="607"/>
                </a:lnTo>
                <a:lnTo>
                  <a:pt x="1655" y="603"/>
                </a:lnTo>
                <a:lnTo>
                  <a:pt x="1651" y="597"/>
                </a:lnTo>
                <a:lnTo>
                  <a:pt x="1646" y="593"/>
                </a:lnTo>
                <a:lnTo>
                  <a:pt x="1640" y="591"/>
                </a:lnTo>
                <a:lnTo>
                  <a:pt x="1634" y="593"/>
                </a:lnTo>
                <a:lnTo>
                  <a:pt x="1632" y="593"/>
                </a:lnTo>
                <a:lnTo>
                  <a:pt x="1629" y="597"/>
                </a:lnTo>
                <a:lnTo>
                  <a:pt x="1627" y="599"/>
                </a:lnTo>
                <a:lnTo>
                  <a:pt x="1625" y="603"/>
                </a:lnTo>
                <a:lnTo>
                  <a:pt x="1623" y="607"/>
                </a:lnTo>
                <a:lnTo>
                  <a:pt x="1622" y="611"/>
                </a:lnTo>
                <a:lnTo>
                  <a:pt x="1619" y="623"/>
                </a:lnTo>
                <a:lnTo>
                  <a:pt x="1617" y="635"/>
                </a:lnTo>
                <a:lnTo>
                  <a:pt x="1616" y="647"/>
                </a:lnTo>
                <a:lnTo>
                  <a:pt x="1615" y="663"/>
                </a:lnTo>
                <a:lnTo>
                  <a:pt x="1616" y="677"/>
                </a:lnTo>
                <a:lnTo>
                  <a:pt x="1617" y="691"/>
                </a:lnTo>
                <a:lnTo>
                  <a:pt x="1619" y="703"/>
                </a:lnTo>
                <a:lnTo>
                  <a:pt x="1622" y="713"/>
                </a:lnTo>
                <a:lnTo>
                  <a:pt x="1622" y="717"/>
                </a:lnTo>
                <a:lnTo>
                  <a:pt x="1623" y="719"/>
                </a:lnTo>
                <a:lnTo>
                  <a:pt x="1625" y="723"/>
                </a:lnTo>
                <a:lnTo>
                  <a:pt x="1629" y="729"/>
                </a:lnTo>
                <a:lnTo>
                  <a:pt x="1634" y="733"/>
                </a:lnTo>
                <a:lnTo>
                  <a:pt x="1640" y="733"/>
                </a:lnTo>
                <a:close/>
                <a:moveTo>
                  <a:pt x="1754" y="779"/>
                </a:moveTo>
                <a:lnTo>
                  <a:pt x="1721" y="779"/>
                </a:lnTo>
                <a:lnTo>
                  <a:pt x="1721" y="465"/>
                </a:lnTo>
                <a:lnTo>
                  <a:pt x="1754" y="465"/>
                </a:lnTo>
                <a:lnTo>
                  <a:pt x="1754" y="779"/>
                </a:lnTo>
                <a:close/>
                <a:moveTo>
                  <a:pt x="1883" y="785"/>
                </a:moveTo>
                <a:lnTo>
                  <a:pt x="1875" y="783"/>
                </a:lnTo>
                <a:lnTo>
                  <a:pt x="1871" y="783"/>
                </a:lnTo>
                <a:lnTo>
                  <a:pt x="1867" y="781"/>
                </a:lnTo>
                <a:lnTo>
                  <a:pt x="1859" y="775"/>
                </a:lnTo>
                <a:lnTo>
                  <a:pt x="1852" y="769"/>
                </a:lnTo>
                <a:lnTo>
                  <a:pt x="1846" y="761"/>
                </a:lnTo>
                <a:lnTo>
                  <a:pt x="1841" y="751"/>
                </a:lnTo>
                <a:lnTo>
                  <a:pt x="1836" y="739"/>
                </a:lnTo>
                <a:lnTo>
                  <a:pt x="1832" y="727"/>
                </a:lnTo>
                <a:lnTo>
                  <a:pt x="1829" y="713"/>
                </a:lnTo>
                <a:lnTo>
                  <a:pt x="1827" y="697"/>
                </a:lnTo>
                <a:lnTo>
                  <a:pt x="1826" y="681"/>
                </a:lnTo>
                <a:lnTo>
                  <a:pt x="1825" y="663"/>
                </a:lnTo>
                <a:lnTo>
                  <a:pt x="1826" y="645"/>
                </a:lnTo>
                <a:lnTo>
                  <a:pt x="1827" y="629"/>
                </a:lnTo>
                <a:lnTo>
                  <a:pt x="1828" y="621"/>
                </a:lnTo>
                <a:lnTo>
                  <a:pt x="1829" y="613"/>
                </a:lnTo>
                <a:lnTo>
                  <a:pt x="1832" y="599"/>
                </a:lnTo>
                <a:lnTo>
                  <a:pt x="1836" y="587"/>
                </a:lnTo>
                <a:lnTo>
                  <a:pt x="1841" y="575"/>
                </a:lnTo>
                <a:lnTo>
                  <a:pt x="1846" y="565"/>
                </a:lnTo>
                <a:lnTo>
                  <a:pt x="1852" y="557"/>
                </a:lnTo>
                <a:lnTo>
                  <a:pt x="1856" y="553"/>
                </a:lnTo>
                <a:lnTo>
                  <a:pt x="1859" y="549"/>
                </a:lnTo>
                <a:lnTo>
                  <a:pt x="1867" y="545"/>
                </a:lnTo>
                <a:lnTo>
                  <a:pt x="1871" y="543"/>
                </a:lnTo>
                <a:lnTo>
                  <a:pt x="1875" y="543"/>
                </a:lnTo>
                <a:lnTo>
                  <a:pt x="1883" y="541"/>
                </a:lnTo>
                <a:lnTo>
                  <a:pt x="1892" y="543"/>
                </a:lnTo>
                <a:lnTo>
                  <a:pt x="1896" y="543"/>
                </a:lnTo>
                <a:lnTo>
                  <a:pt x="1900" y="545"/>
                </a:lnTo>
                <a:lnTo>
                  <a:pt x="1907" y="549"/>
                </a:lnTo>
                <a:lnTo>
                  <a:pt x="1914" y="557"/>
                </a:lnTo>
                <a:lnTo>
                  <a:pt x="1920" y="565"/>
                </a:lnTo>
                <a:lnTo>
                  <a:pt x="1926" y="575"/>
                </a:lnTo>
                <a:lnTo>
                  <a:pt x="1930" y="587"/>
                </a:lnTo>
                <a:lnTo>
                  <a:pt x="1934" y="599"/>
                </a:lnTo>
                <a:lnTo>
                  <a:pt x="1936" y="607"/>
                </a:lnTo>
                <a:lnTo>
                  <a:pt x="1937" y="613"/>
                </a:lnTo>
                <a:lnTo>
                  <a:pt x="1939" y="629"/>
                </a:lnTo>
                <a:lnTo>
                  <a:pt x="1941" y="645"/>
                </a:lnTo>
                <a:lnTo>
                  <a:pt x="1941" y="663"/>
                </a:lnTo>
                <a:lnTo>
                  <a:pt x="1941" y="681"/>
                </a:lnTo>
                <a:lnTo>
                  <a:pt x="1939" y="697"/>
                </a:lnTo>
                <a:lnTo>
                  <a:pt x="1938" y="705"/>
                </a:lnTo>
                <a:lnTo>
                  <a:pt x="1937" y="713"/>
                </a:lnTo>
                <a:lnTo>
                  <a:pt x="1934" y="727"/>
                </a:lnTo>
                <a:lnTo>
                  <a:pt x="1930" y="739"/>
                </a:lnTo>
                <a:lnTo>
                  <a:pt x="1926" y="751"/>
                </a:lnTo>
                <a:lnTo>
                  <a:pt x="1920" y="761"/>
                </a:lnTo>
                <a:lnTo>
                  <a:pt x="1914" y="769"/>
                </a:lnTo>
                <a:lnTo>
                  <a:pt x="1911" y="773"/>
                </a:lnTo>
                <a:lnTo>
                  <a:pt x="1907" y="775"/>
                </a:lnTo>
                <a:lnTo>
                  <a:pt x="1900" y="781"/>
                </a:lnTo>
                <a:lnTo>
                  <a:pt x="1896" y="783"/>
                </a:lnTo>
                <a:lnTo>
                  <a:pt x="1892" y="783"/>
                </a:lnTo>
                <a:lnTo>
                  <a:pt x="1883" y="785"/>
                </a:lnTo>
                <a:close/>
                <a:moveTo>
                  <a:pt x="1883" y="733"/>
                </a:moveTo>
                <a:lnTo>
                  <a:pt x="1889" y="733"/>
                </a:lnTo>
                <a:lnTo>
                  <a:pt x="1892" y="731"/>
                </a:lnTo>
                <a:lnTo>
                  <a:pt x="1894" y="729"/>
                </a:lnTo>
                <a:lnTo>
                  <a:pt x="1896" y="727"/>
                </a:lnTo>
                <a:lnTo>
                  <a:pt x="1898" y="723"/>
                </a:lnTo>
                <a:lnTo>
                  <a:pt x="1900" y="719"/>
                </a:lnTo>
                <a:lnTo>
                  <a:pt x="1902" y="713"/>
                </a:lnTo>
                <a:lnTo>
                  <a:pt x="1905" y="703"/>
                </a:lnTo>
                <a:lnTo>
                  <a:pt x="1906" y="691"/>
                </a:lnTo>
                <a:lnTo>
                  <a:pt x="1908" y="677"/>
                </a:lnTo>
                <a:lnTo>
                  <a:pt x="1908" y="663"/>
                </a:lnTo>
                <a:lnTo>
                  <a:pt x="1908" y="647"/>
                </a:lnTo>
                <a:lnTo>
                  <a:pt x="1906" y="635"/>
                </a:lnTo>
                <a:lnTo>
                  <a:pt x="1905" y="623"/>
                </a:lnTo>
                <a:lnTo>
                  <a:pt x="1902" y="611"/>
                </a:lnTo>
                <a:lnTo>
                  <a:pt x="1900" y="607"/>
                </a:lnTo>
                <a:lnTo>
                  <a:pt x="1898" y="603"/>
                </a:lnTo>
                <a:lnTo>
                  <a:pt x="1894" y="597"/>
                </a:lnTo>
                <a:lnTo>
                  <a:pt x="1889" y="593"/>
                </a:lnTo>
                <a:lnTo>
                  <a:pt x="1883" y="591"/>
                </a:lnTo>
                <a:lnTo>
                  <a:pt x="1878" y="593"/>
                </a:lnTo>
                <a:lnTo>
                  <a:pt x="1875" y="593"/>
                </a:lnTo>
                <a:lnTo>
                  <a:pt x="1873" y="597"/>
                </a:lnTo>
                <a:lnTo>
                  <a:pt x="1870" y="599"/>
                </a:lnTo>
                <a:lnTo>
                  <a:pt x="1868" y="603"/>
                </a:lnTo>
                <a:lnTo>
                  <a:pt x="1866" y="607"/>
                </a:lnTo>
                <a:lnTo>
                  <a:pt x="1865" y="611"/>
                </a:lnTo>
                <a:lnTo>
                  <a:pt x="1862" y="623"/>
                </a:lnTo>
                <a:lnTo>
                  <a:pt x="1860" y="635"/>
                </a:lnTo>
                <a:lnTo>
                  <a:pt x="1859" y="647"/>
                </a:lnTo>
                <a:lnTo>
                  <a:pt x="1858" y="663"/>
                </a:lnTo>
                <a:lnTo>
                  <a:pt x="1859" y="677"/>
                </a:lnTo>
                <a:lnTo>
                  <a:pt x="1860" y="691"/>
                </a:lnTo>
                <a:lnTo>
                  <a:pt x="1862" y="703"/>
                </a:lnTo>
                <a:lnTo>
                  <a:pt x="1865" y="713"/>
                </a:lnTo>
                <a:lnTo>
                  <a:pt x="1866" y="717"/>
                </a:lnTo>
                <a:lnTo>
                  <a:pt x="1866" y="719"/>
                </a:lnTo>
                <a:lnTo>
                  <a:pt x="1868" y="723"/>
                </a:lnTo>
                <a:lnTo>
                  <a:pt x="1873" y="729"/>
                </a:lnTo>
                <a:lnTo>
                  <a:pt x="1878" y="733"/>
                </a:lnTo>
                <a:lnTo>
                  <a:pt x="1883" y="733"/>
                </a:lnTo>
                <a:close/>
                <a:moveTo>
                  <a:pt x="2024" y="545"/>
                </a:moveTo>
                <a:lnTo>
                  <a:pt x="2024" y="593"/>
                </a:lnTo>
                <a:lnTo>
                  <a:pt x="2001" y="593"/>
                </a:lnTo>
                <a:lnTo>
                  <a:pt x="2001" y="779"/>
                </a:lnTo>
                <a:lnTo>
                  <a:pt x="1968" y="779"/>
                </a:lnTo>
                <a:lnTo>
                  <a:pt x="1968" y="593"/>
                </a:lnTo>
                <a:lnTo>
                  <a:pt x="1952" y="593"/>
                </a:lnTo>
                <a:lnTo>
                  <a:pt x="1952" y="545"/>
                </a:lnTo>
                <a:lnTo>
                  <a:pt x="1968" y="545"/>
                </a:lnTo>
                <a:lnTo>
                  <a:pt x="1968" y="527"/>
                </a:lnTo>
                <a:lnTo>
                  <a:pt x="1969" y="517"/>
                </a:lnTo>
                <a:lnTo>
                  <a:pt x="1969" y="509"/>
                </a:lnTo>
                <a:lnTo>
                  <a:pt x="1971" y="493"/>
                </a:lnTo>
                <a:lnTo>
                  <a:pt x="1973" y="487"/>
                </a:lnTo>
                <a:lnTo>
                  <a:pt x="1975" y="481"/>
                </a:lnTo>
                <a:lnTo>
                  <a:pt x="1977" y="475"/>
                </a:lnTo>
                <a:lnTo>
                  <a:pt x="1979" y="469"/>
                </a:lnTo>
                <a:lnTo>
                  <a:pt x="1985" y="461"/>
                </a:lnTo>
                <a:lnTo>
                  <a:pt x="1987" y="459"/>
                </a:lnTo>
                <a:lnTo>
                  <a:pt x="1988" y="459"/>
                </a:lnTo>
                <a:lnTo>
                  <a:pt x="1992" y="455"/>
                </a:lnTo>
                <a:lnTo>
                  <a:pt x="1999" y="453"/>
                </a:lnTo>
                <a:lnTo>
                  <a:pt x="2003" y="451"/>
                </a:lnTo>
                <a:lnTo>
                  <a:pt x="2007" y="451"/>
                </a:lnTo>
                <a:lnTo>
                  <a:pt x="2014" y="451"/>
                </a:lnTo>
                <a:lnTo>
                  <a:pt x="2021" y="453"/>
                </a:lnTo>
                <a:lnTo>
                  <a:pt x="2030" y="457"/>
                </a:lnTo>
                <a:lnTo>
                  <a:pt x="2024" y="507"/>
                </a:lnTo>
                <a:lnTo>
                  <a:pt x="2020" y="505"/>
                </a:lnTo>
                <a:lnTo>
                  <a:pt x="2014" y="503"/>
                </a:lnTo>
                <a:lnTo>
                  <a:pt x="2010" y="503"/>
                </a:lnTo>
                <a:lnTo>
                  <a:pt x="2008" y="505"/>
                </a:lnTo>
                <a:lnTo>
                  <a:pt x="2005" y="507"/>
                </a:lnTo>
                <a:lnTo>
                  <a:pt x="2004" y="509"/>
                </a:lnTo>
                <a:lnTo>
                  <a:pt x="2003" y="513"/>
                </a:lnTo>
                <a:lnTo>
                  <a:pt x="2002" y="517"/>
                </a:lnTo>
                <a:lnTo>
                  <a:pt x="2001" y="523"/>
                </a:lnTo>
                <a:lnTo>
                  <a:pt x="2001" y="529"/>
                </a:lnTo>
                <a:lnTo>
                  <a:pt x="2001" y="545"/>
                </a:lnTo>
                <a:lnTo>
                  <a:pt x="2024" y="545"/>
                </a:lnTo>
                <a:close/>
                <a:moveTo>
                  <a:pt x="2095" y="779"/>
                </a:moveTo>
                <a:lnTo>
                  <a:pt x="2095" y="465"/>
                </a:lnTo>
                <a:lnTo>
                  <a:pt x="2202" y="465"/>
                </a:lnTo>
                <a:lnTo>
                  <a:pt x="2202" y="521"/>
                </a:lnTo>
                <a:lnTo>
                  <a:pt x="2128" y="521"/>
                </a:lnTo>
                <a:lnTo>
                  <a:pt x="2128" y="595"/>
                </a:lnTo>
                <a:lnTo>
                  <a:pt x="2196" y="595"/>
                </a:lnTo>
                <a:lnTo>
                  <a:pt x="2196" y="651"/>
                </a:lnTo>
                <a:lnTo>
                  <a:pt x="2128" y="651"/>
                </a:lnTo>
                <a:lnTo>
                  <a:pt x="2128" y="725"/>
                </a:lnTo>
                <a:lnTo>
                  <a:pt x="2202" y="725"/>
                </a:lnTo>
                <a:lnTo>
                  <a:pt x="2202" y="779"/>
                </a:lnTo>
                <a:lnTo>
                  <a:pt x="2095" y="779"/>
                </a:lnTo>
                <a:close/>
                <a:moveTo>
                  <a:pt x="2261" y="643"/>
                </a:moveTo>
                <a:lnTo>
                  <a:pt x="2261" y="779"/>
                </a:lnTo>
                <a:lnTo>
                  <a:pt x="2228" y="779"/>
                </a:lnTo>
                <a:lnTo>
                  <a:pt x="2228" y="545"/>
                </a:lnTo>
                <a:lnTo>
                  <a:pt x="2260" y="545"/>
                </a:lnTo>
                <a:lnTo>
                  <a:pt x="2260" y="585"/>
                </a:lnTo>
                <a:lnTo>
                  <a:pt x="2263" y="577"/>
                </a:lnTo>
                <a:lnTo>
                  <a:pt x="2266" y="567"/>
                </a:lnTo>
                <a:lnTo>
                  <a:pt x="2270" y="559"/>
                </a:lnTo>
                <a:lnTo>
                  <a:pt x="2274" y="553"/>
                </a:lnTo>
                <a:lnTo>
                  <a:pt x="2279" y="549"/>
                </a:lnTo>
                <a:lnTo>
                  <a:pt x="2284" y="545"/>
                </a:lnTo>
                <a:lnTo>
                  <a:pt x="2290" y="543"/>
                </a:lnTo>
                <a:lnTo>
                  <a:pt x="2296" y="541"/>
                </a:lnTo>
                <a:lnTo>
                  <a:pt x="2305" y="543"/>
                </a:lnTo>
                <a:lnTo>
                  <a:pt x="2309" y="545"/>
                </a:lnTo>
                <a:lnTo>
                  <a:pt x="2313" y="547"/>
                </a:lnTo>
                <a:lnTo>
                  <a:pt x="2317" y="551"/>
                </a:lnTo>
                <a:lnTo>
                  <a:pt x="2320" y="555"/>
                </a:lnTo>
                <a:lnTo>
                  <a:pt x="2323" y="559"/>
                </a:lnTo>
                <a:lnTo>
                  <a:pt x="2326" y="565"/>
                </a:lnTo>
                <a:lnTo>
                  <a:pt x="2329" y="571"/>
                </a:lnTo>
                <a:lnTo>
                  <a:pt x="2331" y="577"/>
                </a:lnTo>
                <a:lnTo>
                  <a:pt x="2333" y="585"/>
                </a:lnTo>
                <a:lnTo>
                  <a:pt x="2334" y="593"/>
                </a:lnTo>
                <a:lnTo>
                  <a:pt x="2335" y="601"/>
                </a:lnTo>
                <a:lnTo>
                  <a:pt x="2336" y="611"/>
                </a:lnTo>
                <a:lnTo>
                  <a:pt x="2337" y="619"/>
                </a:lnTo>
                <a:lnTo>
                  <a:pt x="2337" y="629"/>
                </a:lnTo>
                <a:lnTo>
                  <a:pt x="2337" y="779"/>
                </a:lnTo>
                <a:lnTo>
                  <a:pt x="2304" y="779"/>
                </a:lnTo>
                <a:lnTo>
                  <a:pt x="2304" y="641"/>
                </a:lnTo>
                <a:lnTo>
                  <a:pt x="2304" y="631"/>
                </a:lnTo>
                <a:lnTo>
                  <a:pt x="2303" y="623"/>
                </a:lnTo>
                <a:lnTo>
                  <a:pt x="2301" y="615"/>
                </a:lnTo>
                <a:lnTo>
                  <a:pt x="2299" y="607"/>
                </a:lnTo>
                <a:lnTo>
                  <a:pt x="2296" y="603"/>
                </a:lnTo>
                <a:lnTo>
                  <a:pt x="2292" y="599"/>
                </a:lnTo>
                <a:lnTo>
                  <a:pt x="2288" y="597"/>
                </a:lnTo>
                <a:lnTo>
                  <a:pt x="2283" y="595"/>
                </a:lnTo>
                <a:lnTo>
                  <a:pt x="2279" y="597"/>
                </a:lnTo>
                <a:lnTo>
                  <a:pt x="2274" y="599"/>
                </a:lnTo>
                <a:lnTo>
                  <a:pt x="2271" y="603"/>
                </a:lnTo>
                <a:lnTo>
                  <a:pt x="2267" y="609"/>
                </a:lnTo>
                <a:lnTo>
                  <a:pt x="2265" y="615"/>
                </a:lnTo>
                <a:lnTo>
                  <a:pt x="2263" y="623"/>
                </a:lnTo>
                <a:lnTo>
                  <a:pt x="2262" y="633"/>
                </a:lnTo>
                <a:lnTo>
                  <a:pt x="2261" y="643"/>
                </a:lnTo>
                <a:close/>
                <a:moveTo>
                  <a:pt x="2416" y="873"/>
                </a:moveTo>
                <a:lnTo>
                  <a:pt x="2405" y="873"/>
                </a:lnTo>
                <a:lnTo>
                  <a:pt x="2395" y="869"/>
                </a:lnTo>
                <a:lnTo>
                  <a:pt x="2391" y="865"/>
                </a:lnTo>
                <a:lnTo>
                  <a:pt x="2387" y="863"/>
                </a:lnTo>
                <a:lnTo>
                  <a:pt x="2383" y="859"/>
                </a:lnTo>
                <a:lnTo>
                  <a:pt x="2379" y="855"/>
                </a:lnTo>
                <a:lnTo>
                  <a:pt x="2376" y="849"/>
                </a:lnTo>
                <a:lnTo>
                  <a:pt x="2373" y="845"/>
                </a:lnTo>
                <a:lnTo>
                  <a:pt x="2370" y="839"/>
                </a:lnTo>
                <a:lnTo>
                  <a:pt x="2368" y="833"/>
                </a:lnTo>
                <a:lnTo>
                  <a:pt x="2366" y="827"/>
                </a:lnTo>
                <a:lnTo>
                  <a:pt x="2365" y="821"/>
                </a:lnTo>
                <a:lnTo>
                  <a:pt x="2363" y="815"/>
                </a:lnTo>
                <a:lnTo>
                  <a:pt x="2363" y="807"/>
                </a:lnTo>
                <a:lnTo>
                  <a:pt x="2393" y="799"/>
                </a:lnTo>
                <a:lnTo>
                  <a:pt x="2394" y="805"/>
                </a:lnTo>
                <a:lnTo>
                  <a:pt x="2396" y="809"/>
                </a:lnTo>
                <a:lnTo>
                  <a:pt x="2398" y="815"/>
                </a:lnTo>
                <a:lnTo>
                  <a:pt x="2401" y="819"/>
                </a:lnTo>
                <a:lnTo>
                  <a:pt x="2404" y="821"/>
                </a:lnTo>
                <a:lnTo>
                  <a:pt x="2408" y="825"/>
                </a:lnTo>
                <a:lnTo>
                  <a:pt x="2412" y="825"/>
                </a:lnTo>
                <a:lnTo>
                  <a:pt x="2417" y="827"/>
                </a:lnTo>
                <a:lnTo>
                  <a:pt x="2422" y="825"/>
                </a:lnTo>
                <a:lnTo>
                  <a:pt x="2427" y="823"/>
                </a:lnTo>
                <a:lnTo>
                  <a:pt x="2431" y="821"/>
                </a:lnTo>
                <a:lnTo>
                  <a:pt x="2435" y="815"/>
                </a:lnTo>
                <a:lnTo>
                  <a:pt x="2436" y="813"/>
                </a:lnTo>
                <a:lnTo>
                  <a:pt x="2438" y="809"/>
                </a:lnTo>
                <a:lnTo>
                  <a:pt x="2440" y="803"/>
                </a:lnTo>
                <a:lnTo>
                  <a:pt x="2441" y="793"/>
                </a:lnTo>
                <a:lnTo>
                  <a:pt x="2442" y="781"/>
                </a:lnTo>
                <a:lnTo>
                  <a:pt x="2442" y="739"/>
                </a:lnTo>
                <a:lnTo>
                  <a:pt x="2439" y="745"/>
                </a:lnTo>
                <a:lnTo>
                  <a:pt x="2436" y="753"/>
                </a:lnTo>
                <a:lnTo>
                  <a:pt x="2433" y="759"/>
                </a:lnTo>
                <a:lnTo>
                  <a:pt x="2429" y="765"/>
                </a:lnTo>
                <a:lnTo>
                  <a:pt x="2425" y="769"/>
                </a:lnTo>
                <a:lnTo>
                  <a:pt x="2419" y="773"/>
                </a:lnTo>
                <a:lnTo>
                  <a:pt x="2413" y="775"/>
                </a:lnTo>
                <a:lnTo>
                  <a:pt x="2407" y="777"/>
                </a:lnTo>
                <a:lnTo>
                  <a:pt x="2400" y="775"/>
                </a:lnTo>
                <a:lnTo>
                  <a:pt x="2394" y="773"/>
                </a:lnTo>
                <a:lnTo>
                  <a:pt x="2388" y="769"/>
                </a:lnTo>
                <a:lnTo>
                  <a:pt x="2383" y="765"/>
                </a:lnTo>
                <a:lnTo>
                  <a:pt x="2378" y="757"/>
                </a:lnTo>
                <a:lnTo>
                  <a:pt x="2373" y="749"/>
                </a:lnTo>
                <a:lnTo>
                  <a:pt x="2371" y="743"/>
                </a:lnTo>
                <a:lnTo>
                  <a:pt x="2369" y="739"/>
                </a:lnTo>
                <a:lnTo>
                  <a:pt x="2365" y="727"/>
                </a:lnTo>
                <a:lnTo>
                  <a:pt x="2363" y="713"/>
                </a:lnTo>
                <a:lnTo>
                  <a:pt x="2361" y="697"/>
                </a:lnTo>
                <a:lnTo>
                  <a:pt x="2359" y="681"/>
                </a:lnTo>
                <a:lnTo>
                  <a:pt x="2359" y="661"/>
                </a:lnTo>
                <a:lnTo>
                  <a:pt x="2359" y="643"/>
                </a:lnTo>
                <a:lnTo>
                  <a:pt x="2361" y="625"/>
                </a:lnTo>
                <a:lnTo>
                  <a:pt x="2363" y="609"/>
                </a:lnTo>
                <a:lnTo>
                  <a:pt x="2366" y="595"/>
                </a:lnTo>
                <a:lnTo>
                  <a:pt x="2369" y="583"/>
                </a:lnTo>
                <a:lnTo>
                  <a:pt x="2373" y="571"/>
                </a:lnTo>
                <a:lnTo>
                  <a:pt x="2378" y="563"/>
                </a:lnTo>
                <a:lnTo>
                  <a:pt x="2380" y="559"/>
                </a:lnTo>
                <a:lnTo>
                  <a:pt x="2383" y="555"/>
                </a:lnTo>
                <a:lnTo>
                  <a:pt x="2389" y="549"/>
                </a:lnTo>
                <a:lnTo>
                  <a:pt x="2394" y="545"/>
                </a:lnTo>
                <a:lnTo>
                  <a:pt x="2400" y="543"/>
                </a:lnTo>
                <a:lnTo>
                  <a:pt x="2407" y="541"/>
                </a:lnTo>
                <a:lnTo>
                  <a:pt x="2411" y="541"/>
                </a:lnTo>
                <a:lnTo>
                  <a:pt x="2416" y="543"/>
                </a:lnTo>
                <a:lnTo>
                  <a:pt x="2420" y="545"/>
                </a:lnTo>
                <a:lnTo>
                  <a:pt x="2423" y="547"/>
                </a:lnTo>
                <a:lnTo>
                  <a:pt x="2426" y="551"/>
                </a:lnTo>
                <a:lnTo>
                  <a:pt x="2429" y="555"/>
                </a:lnTo>
                <a:lnTo>
                  <a:pt x="2432" y="559"/>
                </a:lnTo>
                <a:lnTo>
                  <a:pt x="2434" y="565"/>
                </a:lnTo>
                <a:lnTo>
                  <a:pt x="2438" y="575"/>
                </a:lnTo>
                <a:lnTo>
                  <a:pt x="2440" y="583"/>
                </a:lnTo>
                <a:lnTo>
                  <a:pt x="2442" y="545"/>
                </a:lnTo>
                <a:lnTo>
                  <a:pt x="2474" y="545"/>
                </a:lnTo>
                <a:lnTo>
                  <a:pt x="2474" y="783"/>
                </a:lnTo>
                <a:lnTo>
                  <a:pt x="2474" y="797"/>
                </a:lnTo>
                <a:lnTo>
                  <a:pt x="2473" y="803"/>
                </a:lnTo>
                <a:lnTo>
                  <a:pt x="2472" y="809"/>
                </a:lnTo>
                <a:lnTo>
                  <a:pt x="2470" y="821"/>
                </a:lnTo>
                <a:lnTo>
                  <a:pt x="2467" y="833"/>
                </a:lnTo>
                <a:lnTo>
                  <a:pt x="2463" y="843"/>
                </a:lnTo>
                <a:lnTo>
                  <a:pt x="2458" y="851"/>
                </a:lnTo>
                <a:lnTo>
                  <a:pt x="2452" y="857"/>
                </a:lnTo>
                <a:lnTo>
                  <a:pt x="2446" y="863"/>
                </a:lnTo>
                <a:lnTo>
                  <a:pt x="2440" y="867"/>
                </a:lnTo>
                <a:lnTo>
                  <a:pt x="2436" y="869"/>
                </a:lnTo>
                <a:lnTo>
                  <a:pt x="2432" y="871"/>
                </a:lnTo>
                <a:lnTo>
                  <a:pt x="2425" y="873"/>
                </a:lnTo>
                <a:lnTo>
                  <a:pt x="2416" y="873"/>
                </a:lnTo>
                <a:close/>
                <a:moveTo>
                  <a:pt x="2417" y="727"/>
                </a:moveTo>
                <a:lnTo>
                  <a:pt x="2423" y="727"/>
                </a:lnTo>
                <a:lnTo>
                  <a:pt x="2425" y="725"/>
                </a:lnTo>
                <a:lnTo>
                  <a:pt x="2428" y="723"/>
                </a:lnTo>
                <a:lnTo>
                  <a:pt x="2432" y="717"/>
                </a:lnTo>
                <a:lnTo>
                  <a:pt x="2434" y="715"/>
                </a:lnTo>
                <a:lnTo>
                  <a:pt x="2435" y="711"/>
                </a:lnTo>
                <a:lnTo>
                  <a:pt x="2438" y="701"/>
                </a:lnTo>
                <a:lnTo>
                  <a:pt x="2440" y="689"/>
                </a:lnTo>
                <a:lnTo>
                  <a:pt x="2441" y="677"/>
                </a:lnTo>
                <a:lnTo>
                  <a:pt x="2442" y="661"/>
                </a:lnTo>
                <a:lnTo>
                  <a:pt x="2441" y="647"/>
                </a:lnTo>
                <a:lnTo>
                  <a:pt x="2440" y="633"/>
                </a:lnTo>
                <a:lnTo>
                  <a:pt x="2438" y="621"/>
                </a:lnTo>
                <a:lnTo>
                  <a:pt x="2435" y="611"/>
                </a:lnTo>
                <a:lnTo>
                  <a:pt x="2434" y="607"/>
                </a:lnTo>
                <a:lnTo>
                  <a:pt x="2432" y="603"/>
                </a:lnTo>
                <a:lnTo>
                  <a:pt x="2430" y="601"/>
                </a:lnTo>
                <a:lnTo>
                  <a:pt x="2428" y="597"/>
                </a:lnTo>
                <a:lnTo>
                  <a:pt x="2423" y="595"/>
                </a:lnTo>
                <a:lnTo>
                  <a:pt x="2420" y="593"/>
                </a:lnTo>
                <a:lnTo>
                  <a:pt x="2417" y="593"/>
                </a:lnTo>
                <a:lnTo>
                  <a:pt x="2411" y="595"/>
                </a:lnTo>
                <a:lnTo>
                  <a:pt x="2406" y="599"/>
                </a:lnTo>
                <a:lnTo>
                  <a:pt x="2404" y="601"/>
                </a:lnTo>
                <a:lnTo>
                  <a:pt x="2402" y="603"/>
                </a:lnTo>
                <a:lnTo>
                  <a:pt x="2400" y="607"/>
                </a:lnTo>
                <a:lnTo>
                  <a:pt x="2399" y="613"/>
                </a:lnTo>
                <a:lnTo>
                  <a:pt x="2396" y="623"/>
                </a:lnTo>
                <a:lnTo>
                  <a:pt x="2394" y="635"/>
                </a:lnTo>
                <a:lnTo>
                  <a:pt x="2393" y="647"/>
                </a:lnTo>
                <a:lnTo>
                  <a:pt x="2392" y="661"/>
                </a:lnTo>
                <a:lnTo>
                  <a:pt x="2393" y="675"/>
                </a:lnTo>
                <a:lnTo>
                  <a:pt x="2394" y="689"/>
                </a:lnTo>
                <a:lnTo>
                  <a:pt x="2396" y="701"/>
                </a:lnTo>
                <a:lnTo>
                  <a:pt x="2399" y="709"/>
                </a:lnTo>
                <a:lnTo>
                  <a:pt x="2402" y="717"/>
                </a:lnTo>
                <a:lnTo>
                  <a:pt x="2407" y="723"/>
                </a:lnTo>
                <a:lnTo>
                  <a:pt x="2411" y="727"/>
                </a:lnTo>
                <a:lnTo>
                  <a:pt x="2417" y="727"/>
                </a:lnTo>
                <a:close/>
                <a:moveTo>
                  <a:pt x="2518" y="513"/>
                </a:moveTo>
                <a:lnTo>
                  <a:pt x="2514" y="513"/>
                </a:lnTo>
                <a:lnTo>
                  <a:pt x="2511" y="511"/>
                </a:lnTo>
                <a:lnTo>
                  <a:pt x="2508" y="509"/>
                </a:lnTo>
                <a:lnTo>
                  <a:pt x="2506" y="505"/>
                </a:lnTo>
                <a:lnTo>
                  <a:pt x="2503" y="499"/>
                </a:lnTo>
                <a:lnTo>
                  <a:pt x="2502" y="493"/>
                </a:lnTo>
                <a:lnTo>
                  <a:pt x="2501" y="487"/>
                </a:lnTo>
                <a:lnTo>
                  <a:pt x="2500" y="481"/>
                </a:lnTo>
                <a:lnTo>
                  <a:pt x="2501" y="475"/>
                </a:lnTo>
                <a:lnTo>
                  <a:pt x="2502" y="469"/>
                </a:lnTo>
                <a:lnTo>
                  <a:pt x="2503" y="463"/>
                </a:lnTo>
                <a:lnTo>
                  <a:pt x="2506" y="457"/>
                </a:lnTo>
                <a:lnTo>
                  <a:pt x="2508" y="453"/>
                </a:lnTo>
                <a:lnTo>
                  <a:pt x="2511" y="451"/>
                </a:lnTo>
                <a:lnTo>
                  <a:pt x="2514" y="449"/>
                </a:lnTo>
                <a:lnTo>
                  <a:pt x="2518" y="447"/>
                </a:lnTo>
                <a:lnTo>
                  <a:pt x="2521" y="449"/>
                </a:lnTo>
                <a:lnTo>
                  <a:pt x="2525" y="451"/>
                </a:lnTo>
                <a:lnTo>
                  <a:pt x="2528" y="453"/>
                </a:lnTo>
                <a:lnTo>
                  <a:pt x="2530" y="457"/>
                </a:lnTo>
                <a:lnTo>
                  <a:pt x="2533" y="463"/>
                </a:lnTo>
                <a:lnTo>
                  <a:pt x="2534" y="469"/>
                </a:lnTo>
                <a:lnTo>
                  <a:pt x="2535" y="475"/>
                </a:lnTo>
                <a:lnTo>
                  <a:pt x="2536" y="481"/>
                </a:lnTo>
                <a:lnTo>
                  <a:pt x="2535" y="487"/>
                </a:lnTo>
                <a:lnTo>
                  <a:pt x="2534" y="493"/>
                </a:lnTo>
                <a:lnTo>
                  <a:pt x="2533" y="499"/>
                </a:lnTo>
                <a:lnTo>
                  <a:pt x="2530" y="505"/>
                </a:lnTo>
                <a:lnTo>
                  <a:pt x="2528" y="509"/>
                </a:lnTo>
                <a:lnTo>
                  <a:pt x="2525" y="511"/>
                </a:lnTo>
                <a:lnTo>
                  <a:pt x="2521" y="513"/>
                </a:lnTo>
                <a:lnTo>
                  <a:pt x="2518" y="513"/>
                </a:lnTo>
                <a:close/>
                <a:moveTo>
                  <a:pt x="2502" y="545"/>
                </a:moveTo>
                <a:lnTo>
                  <a:pt x="2534" y="545"/>
                </a:lnTo>
                <a:lnTo>
                  <a:pt x="2534" y="779"/>
                </a:lnTo>
                <a:lnTo>
                  <a:pt x="2502" y="779"/>
                </a:lnTo>
                <a:lnTo>
                  <a:pt x="2502" y="545"/>
                </a:lnTo>
                <a:close/>
                <a:moveTo>
                  <a:pt x="2594" y="643"/>
                </a:moveTo>
                <a:lnTo>
                  <a:pt x="2594" y="779"/>
                </a:lnTo>
                <a:lnTo>
                  <a:pt x="2562" y="779"/>
                </a:lnTo>
                <a:lnTo>
                  <a:pt x="2562" y="545"/>
                </a:lnTo>
                <a:lnTo>
                  <a:pt x="2593" y="545"/>
                </a:lnTo>
                <a:lnTo>
                  <a:pt x="2593" y="585"/>
                </a:lnTo>
                <a:lnTo>
                  <a:pt x="2596" y="577"/>
                </a:lnTo>
                <a:lnTo>
                  <a:pt x="2599" y="567"/>
                </a:lnTo>
                <a:lnTo>
                  <a:pt x="2603" y="559"/>
                </a:lnTo>
                <a:lnTo>
                  <a:pt x="2607" y="553"/>
                </a:lnTo>
                <a:lnTo>
                  <a:pt x="2612" y="549"/>
                </a:lnTo>
                <a:lnTo>
                  <a:pt x="2618" y="545"/>
                </a:lnTo>
                <a:lnTo>
                  <a:pt x="2623" y="543"/>
                </a:lnTo>
                <a:lnTo>
                  <a:pt x="2630" y="541"/>
                </a:lnTo>
                <a:lnTo>
                  <a:pt x="2639" y="543"/>
                </a:lnTo>
                <a:lnTo>
                  <a:pt x="2643" y="545"/>
                </a:lnTo>
                <a:lnTo>
                  <a:pt x="2647" y="547"/>
                </a:lnTo>
                <a:lnTo>
                  <a:pt x="2651" y="551"/>
                </a:lnTo>
                <a:lnTo>
                  <a:pt x="2654" y="555"/>
                </a:lnTo>
                <a:lnTo>
                  <a:pt x="2657" y="559"/>
                </a:lnTo>
                <a:lnTo>
                  <a:pt x="2660" y="565"/>
                </a:lnTo>
                <a:lnTo>
                  <a:pt x="2663" y="571"/>
                </a:lnTo>
                <a:lnTo>
                  <a:pt x="2665" y="577"/>
                </a:lnTo>
                <a:lnTo>
                  <a:pt x="2667" y="585"/>
                </a:lnTo>
                <a:lnTo>
                  <a:pt x="2669" y="593"/>
                </a:lnTo>
                <a:lnTo>
                  <a:pt x="2670" y="601"/>
                </a:lnTo>
                <a:lnTo>
                  <a:pt x="2671" y="611"/>
                </a:lnTo>
                <a:lnTo>
                  <a:pt x="2671" y="619"/>
                </a:lnTo>
                <a:lnTo>
                  <a:pt x="2671" y="629"/>
                </a:lnTo>
                <a:lnTo>
                  <a:pt x="2671" y="779"/>
                </a:lnTo>
                <a:lnTo>
                  <a:pt x="2639" y="779"/>
                </a:lnTo>
                <a:lnTo>
                  <a:pt x="2639" y="641"/>
                </a:lnTo>
                <a:lnTo>
                  <a:pt x="2638" y="631"/>
                </a:lnTo>
                <a:lnTo>
                  <a:pt x="2637" y="623"/>
                </a:lnTo>
                <a:lnTo>
                  <a:pt x="2636" y="615"/>
                </a:lnTo>
                <a:lnTo>
                  <a:pt x="2632" y="607"/>
                </a:lnTo>
                <a:lnTo>
                  <a:pt x="2629" y="603"/>
                </a:lnTo>
                <a:lnTo>
                  <a:pt x="2625" y="599"/>
                </a:lnTo>
                <a:lnTo>
                  <a:pt x="2621" y="597"/>
                </a:lnTo>
                <a:lnTo>
                  <a:pt x="2617" y="595"/>
                </a:lnTo>
                <a:lnTo>
                  <a:pt x="2612" y="597"/>
                </a:lnTo>
                <a:lnTo>
                  <a:pt x="2608" y="599"/>
                </a:lnTo>
                <a:lnTo>
                  <a:pt x="2604" y="603"/>
                </a:lnTo>
                <a:lnTo>
                  <a:pt x="2601" y="609"/>
                </a:lnTo>
                <a:lnTo>
                  <a:pt x="2598" y="615"/>
                </a:lnTo>
                <a:lnTo>
                  <a:pt x="2596" y="623"/>
                </a:lnTo>
                <a:lnTo>
                  <a:pt x="2595" y="633"/>
                </a:lnTo>
                <a:lnTo>
                  <a:pt x="2594" y="643"/>
                </a:lnTo>
                <a:close/>
                <a:moveTo>
                  <a:pt x="2751" y="785"/>
                </a:moveTo>
                <a:lnTo>
                  <a:pt x="2742" y="783"/>
                </a:lnTo>
                <a:lnTo>
                  <a:pt x="2738" y="783"/>
                </a:lnTo>
                <a:lnTo>
                  <a:pt x="2734" y="781"/>
                </a:lnTo>
                <a:lnTo>
                  <a:pt x="2727" y="777"/>
                </a:lnTo>
                <a:lnTo>
                  <a:pt x="2720" y="769"/>
                </a:lnTo>
                <a:lnTo>
                  <a:pt x="2714" y="761"/>
                </a:lnTo>
                <a:lnTo>
                  <a:pt x="2708" y="751"/>
                </a:lnTo>
                <a:lnTo>
                  <a:pt x="2704" y="741"/>
                </a:lnTo>
                <a:lnTo>
                  <a:pt x="2700" y="727"/>
                </a:lnTo>
                <a:lnTo>
                  <a:pt x="2697" y="713"/>
                </a:lnTo>
                <a:lnTo>
                  <a:pt x="2694" y="699"/>
                </a:lnTo>
                <a:lnTo>
                  <a:pt x="2693" y="681"/>
                </a:lnTo>
                <a:lnTo>
                  <a:pt x="2693" y="663"/>
                </a:lnTo>
                <a:lnTo>
                  <a:pt x="2693" y="645"/>
                </a:lnTo>
                <a:lnTo>
                  <a:pt x="2694" y="629"/>
                </a:lnTo>
                <a:lnTo>
                  <a:pt x="2695" y="621"/>
                </a:lnTo>
                <a:lnTo>
                  <a:pt x="2697" y="613"/>
                </a:lnTo>
                <a:lnTo>
                  <a:pt x="2700" y="599"/>
                </a:lnTo>
                <a:lnTo>
                  <a:pt x="2704" y="587"/>
                </a:lnTo>
                <a:lnTo>
                  <a:pt x="2708" y="575"/>
                </a:lnTo>
                <a:lnTo>
                  <a:pt x="2714" y="565"/>
                </a:lnTo>
                <a:lnTo>
                  <a:pt x="2720" y="557"/>
                </a:lnTo>
                <a:lnTo>
                  <a:pt x="2723" y="553"/>
                </a:lnTo>
                <a:lnTo>
                  <a:pt x="2726" y="549"/>
                </a:lnTo>
                <a:lnTo>
                  <a:pt x="2734" y="545"/>
                </a:lnTo>
                <a:lnTo>
                  <a:pt x="2741" y="543"/>
                </a:lnTo>
                <a:lnTo>
                  <a:pt x="2750" y="541"/>
                </a:lnTo>
                <a:lnTo>
                  <a:pt x="2757" y="543"/>
                </a:lnTo>
                <a:lnTo>
                  <a:pt x="2765" y="545"/>
                </a:lnTo>
                <a:lnTo>
                  <a:pt x="2771" y="549"/>
                </a:lnTo>
                <a:lnTo>
                  <a:pt x="2778" y="555"/>
                </a:lnTo>
                <a:lnTo>
                  <a:pt x="2784" y="561"/>
                </a:lnTo>
                <a:lnTo>
                  <a:pt x="2789" y="571"/>
                </a:lnTo>
                <a:lnTo>
                  <a:pt x="2794" y="581"/>
                </a:lnTo>
                <a:lnTo>
                  <a:pt x="2798" y="595"/>
                </a:lnTo>
                <a:lnTo>
                  <a:pt x="2801" y="609"/>
                </a:lnTo>
                <a:lnTo>
                  <a:pt x="2802" y="617"/>
                </a:lnTo>
                <a:lnTo>
                  <a:pt x="2803" y="625"/>
                </a:lnTo>
                <a:lnTo>
                  <a:pt x="2805" y="641"/>
                </a:lnTo>
                <a:lnTo>
                  <a:pt x="2805" y="661"/>
                </a:lnTo>
                <a:lnTo>
                  <a:pt x="2805" y="679"/>
                </a:lnTo>
                <a:lnTo>
                  <a:pt x="2725" y="679"/>
                </a:lnTo>
                <a:lnTo>
                  <a:pt x="2725" y="691"/>
                </a:lnTo>
                <a:lnTo>
                  <a:pt x="2727" y="703"/>
                </a:lnTo>
                <a:lnTo>
                  <a:pt x="2728" y="707"/>
                </a:lnTo>
                <a:lnTo>
                  <a:pt x="2729" y="713"/>
                </a:lnTo>
                <a:lnTo>
                  <a:pt x="2732" y="721"/>
                </a:lnTo>
                <a:lnTo>
                  <a:pt x="2734" y="725"/>
                </a:lnTo>
                <a:lnTo>
                  <a:pt x="2736" y="727"/>
                </a:lnTo>
                <a:lnTo>
                  <a:pt x="2741" y="731"/>
                </a:lnTo>
                <a:lnTo>
                  <a:pt x="2743" y="733"/>
                </a:lnTo>
                <a:lnTo>
                  <a:pt x="2746" y="735"/>
                </a:lnTo>
                <a:lnTo>
                  <a:pt x="2752" y="735"/>
                </a:lnTo>
                <a:lnTo>
                  <a:pt x="2759" y="735"/>
                </a:lnTo>
                <a:lnTo>
                  <a:pt x="2763" y="731"/>
                </a:lnTo>
                <a:lnTo>
                  <a:pt x="2766" y="729"/>
                </a:lnTo>
                <a:lnTo>
                  <a:pt x="2769" y="725"/>
                </a:lnTo>
                <a:lnTo>
                  <a:pt x="2771" y="721"/>
                </a:lnTo>
                <a:lnTo>
                  <a:pt x="2773" y="715"/>
                </a:lnTo>
                <a:lnTo>
                  <a:pt x="2774" y="709"/>
                </a:lnTo>
                <a:lnTo>
                  <a:pt x="2804" y="713"/>
                </a:lnTo>
                <a:lnTo>
                  <a:pt x="2803" y="721"/>
                </a:lnTo>
                <a:lnTo>
                  <a:pt x="2802" y="729"/>
                </a:lnTo>
                <a:lnTo>
                  <a:pt x="2800" y="735"/>
                </a:lnTo>
                <a:lnTo>
                  <a:pt x="2798" y="743"/>
                </a:lnTo>
                <a:lnTo>
                  <a:pt x="2793" y="755"/>
                </a:lnTo>
                <a:lnTo>
                  <a:pt x="2790" y="759"/>
                </a:lnTo>
                <a:lnTo>
                  <a:pt x="2787" y="765"/>
                </a:lnTo>
                <a:lnTo>
                  <a:pt x="2783" y="769"/>
                </a:lnTo>
                <a:lnTo>
                  <a:pt x="2779" y="773"/>
                </a:lnTo>
                <a:lnTo>
                  <a:pt x="2775" y="777"/>
                </a:lnTo>
                <a:lnTo>
                  <a:pt x="2771" y="779"/>
                </a:lnTo>
                <a:lnTo>
                  <a:pt x="2766" y="781"/>
                </a:lnTo>
                <a:lnTo>
                  <a:pt x="2762" y="783"/>
                </a:lnTo>
                <a:lnTo>
                  <a:pt x="2756" y="785"/>
                </a:lnTo>
                <a:lnTo>
                  <a:pt x="2751" y="785"/>
                </a:lnTo>
                <a:close/>
                <a:moveTo>
                  <a:pt x="2725" y="639"/>
                </a:moveTo>
                <a:lnTo>
                  <a:pt x="2774" y="639"/>
                </a:lnTo>
                <a:lnTo>
                  <a:pt x="2774" y="629"/>
                </a:lnTo>
                <a:lnTo>
                  <a:pt x="2773" y="619"/>
                </a:lnTo>
                <a:lnTo>
                  <a:pt x="2771" y="611"/>
                </a:lnTo>
                <a:lnTo>
                  <a:pt x="2768" y="603"/>
                </a:lnTo>
                <a:lnTo>
                  <a:pt x="2766" y="601"/>
                </a:lnTo>
                <a:lnTo>
                  <a:pt x="2764" y="597"/>
                </a:lnTo>
                <a:lnTo>
                  <a:pt x="2760" y="593"/>
                </a:lnTo>
                <a:lnTo>
                  <a:pt x="2755" y="591"/>
                </a:lnTo>
                <a:lnTo>
                  <a:pt x="2750" y="591"/>
                </a:lnTo>
                <a:lnTo>
                  <a:pt x="2745" y="591"/>
                </a:lnTo>
                <a:lnTo>
                  <a:pt x="2740" y="593"/>
                </a:lnTo>
                <a:lnTo>
                  <a:pt x="2738" y="595"/>
                </a:lnTo>
                <a:lnTo>
                  <a:pt x="2736" y="599"/>
                </a:lnTo>
                <a:lnTo>
                  <a:pt x="2732" y="605"/>
                </a:lnTo>
                <a:lnTo>
                  <a:pt x="2729" y="611"/>
                </a:lnTo>
                <a:lnTo>
                  <a:pt x="2727" y="619"/>
                </a:lnTo>
                <a:lnTo>
                  <a:pt x="2726" y="629"/>
                </a:lnTo>
                <a:lnTo>
                  <a:pt x="2725" y="639"/>
                </a:lnTo>
                <a:close/>
                <a:moveTo>
                  <a:pt x="2881" y="785"/>
                </a:moveTo>
                <a:lnTo>
                  <a:pt x="2872" y="783"/>
                </a:lnTo>
                <a:lnTo>
                  <a:pt x="2868" y="783"/>
                </a:lnTo>
                <a:lnTo>
                  <a:pt x="2864" y="781"/>
                </a:lnTo>
                <a:lnTo>
                  <a:pt x="2856" y="777"/>
                </a:lnTo>
                <a:lnTo>
                  <a:pt x="2849" y="769"/>
                </a:lnTo>
                <a:lnTo>
                  <a:pt x="2843" y="761"/>
                </a:lnTo>
                <a:lnTo>
                  <a:pt x="2838" y="751"/>
                </a:lnTo>
                <a:lnTo>
                  <a:pt x="2833" y="741"/>
                </a:lnTo>
                <a:lnTo>
                  <a:pt x="2829" y="727"/>
                </a:lnTo>
                <a:lnTo>
                  <a:pt x="2826" y="713"/>
                </a:lnTo>
                <a:lnTo>
                  <a:pt x="2824" y="699"/>
                </a:lnTo>
                <a:lnTo>
                  <a:pt x="2823" y="681"/>
                </a:lnTo>
                <a:lnTo>
                  <a:pt x="2822" y="663"/>
                </a:lnTo>
                <a:lnTo>
                  <a:pt x="2823" y="645"/>
                </a:lnTo>
                <a:lnTo>
                  <a:pt x="2824" y="629"/>
                </a:lnTo>
                <a:lnTo>
                  <a:pt x="2825" y="621"/>
                </a:lnTo>
                <a:lnTo>
                  <a:pt x="2826" y="613"/>
                </a:lnTo>
                <a:lnTo>
                  <a:pt x="2829" y="599"/>
                </a:lnTo>
                <a:lnTo>
                  <a:pt x="2833" y="587"/>
                </a:lnTo>
                <a:lnTo>
                  <a:pt x="2838" y="575"/>
                </a:lnTo>
                <a:lnTo>
                  <a:pt x="2843" y="565"/>
                </a:lnTo>
                <a:lnTo>
                  <a:pt x="2849" y="557"/>
                </a:lnTo>
                <a:lnTo>
                  <a:pt x="2852" y="553"/>
                </a:lnTo>
                <a:lnTo>
                  <a:pt x="2856" y="549"/>
                </a:lnTo>
                <a:lnTo>
                  <a:pt x="2863" y="545"/>
                </a:lnTo>
                <a:lnTo>
                  <a:pt x="2871" y="543"/>
                </a:lnTo>
                <a:lnTo>
                  <a:pt x="2879" y="541"/>
                </a:lnTo>
                <a:lnTo>
                  <a:pt x="2887" y="543"/>
                </a:lnTo>
                <a:lnTo>
                  <a:pt x="2894" y="545"/>
                </a:lnTo>
                <a:lnTo>
                  <a:pt x="2901" y="549"/>
                </a:lnTo>
                <a:lnTo>
                  <a:pt x="2907" y="555"/>
                </a:lnTo>
                <a:lnTo>
                  <a:pt x="2913" y="561"/>
                </a:lnTo>
                <a:lnTo>
                  <a:pt x="2919" y="571"/>
                </a:lnTo>
                <a:lnTo>
                  <a:pt x="2923" y="581"/>
                </a:lnTo>
                <a:lnTo>
                  <a:pt x="2927" y="595"/>
                </a:lnTo>
                <a:lnTo>
                  <a:pt x="2931" y="609"/>
                </a:lnTo>
                <a:lnTo>
                  <a:pt x="2932" y="617"/>
                </a:lnTo>
                <a:lnTo>
                  <a:pt x="2933" y="625"/>
                </a:lnTo>
                <a:lnTo>
                  <a:pt x="2934" y="641"/>
                </a:lnTo>
                <a:lnTo>
                  <a:pt x="2935" y="661"/>
                </a:lnTo>
                <a:lnTo>
                  <a:pt x="2935" y="679"/>
                </a:lnTo>
                <a:lnTo>
                  <a:pt x="2854" y="679"/>
                </a:lnTo>
                <a:lnTo>
                  <a:pt x="2855" y="691"/>
                </a:lnTo>
                <a:lnTo>
                  <a:pt x="2856" y="703"/>
                </a:lnTo>
                <a:lnTo>
                  <a:pt x="2857" y="707"/>
                </a:lnTo>
                <a:lnTo>
                  <a:pt x="2858" y="713"/>
                </a:lnTo>
                <a:lnTo>
                  <a:pt x="2862" y="721"/>
                </a:lnTo>
                <a:lnTo>
                  <a:pt x="2864" y="725"/>
                </a:lnTo>
                <a:lnTo>
                  <a:pt x="2866" y="727"/>
                </a:lnTo>
                <a:lnTo>
                  <a:pt x="2870" y="731"/>
                </a:lnTo>
                <a:lnTo>
                  <a:pt x="2873" y="733"/>
                </a:lnTo>
                <a:lnTo>
                  <a:pt x="2875" y="735"/>
                </a:lnTo>
                <a:lnTo>
                  <a:pt x="2881" y="735"/>
                </a:lnTo>
                <a:lnTo>
                  <a:pt x="2889" y="735"/>
                </a:lnTo>
                <a:lnTo>
                  <a:pt x="2892" y="731"/>
                </a:lnTo>
                <a:lnTo>
                  <a:pt x="2895" y="729"/>
                </a:lnTo>
                <a:lnTo>
                  <a:pt x="2898" y="725"/>
                </a:lnTo>
                <a:lnTo>
                  <a:pt x="2900" y="721"/>
                </a:lnTo>
                <a:lnTo>
                  <a:pt x="2902" y="715"/>
                </a:lnTo>
                <a:lnTo>
                  <a:pt x="2904" y="709"/>
                </a:lnTo>
                <a:lnTo>
                  <a:pt x="2934" y="713"/>
                </a:lnTo>
                <a:lnTo>
                  <a:pt x="2933" y="721"/>
                </a:lnTo>
                <a:lnTo>
                  <a:pt x="2932" y="729"/>
                </a:lnTo>
                <a:lnTo>
                  <a:pt x="2930" y="735"/>
                </a:lnTo>
                <a:lnTo>
                  <a:pt x="2928" y="743"/>
                </a:lnTo>
                <a:lnTo>
                  <a:pt x="2923" y="755"/>
                </a:lnTo>
                <a:lnTo>
                  <a:pt x="2920" y="759"/>
                </a:lnTo>
                <a:lnTo>
                  <a:pt x="2916" y="765"/>
                </a:lnTo>
                <a:lnTo>
                  <a:pt x="2913" y="769"/>
                </a:lnTo>
                <a:lnTo>
                  <a:pt x="2909" y="773"/>
                </a:lnTo>
                <a:lnTo>
                  <a:pt x="2905" y="777"/>
                </a:lnTo>
                <a:lnTo>
                  <a:pt x="2901" y="779"/>
                </a:lnTo>
                <a:lnTo>
                  <a:pt x="2896" y="781"/>
                </a:lnTo>
                <a:lnTo>
                  <a:pt x="2891" y="783"/>
                </a:lnTo>
                <a:lnTo>
                  <a:pt x="2886" y="785"/>
                </a:lnTo>
                <a:lnTo>
                  <a:pt x="2881" y="785"/>
                </a:lnTo>
                <a:close/>
                <a:moveTo>
                  <a:pt x="2854" y="639"/>
                </a:moveTo>
                <a:lnTo>
                  <a:pt x="2904" y="639"/>
                </a:lnTo>
                <a:lnTo>
                  <a:pt x="2903" y="629"/>
                </a:lnTo>
                <a:lnTo>
                  <a:pt x="2902" y="619"/>
                </a:lnTo>
                <a:lnTo>
                  <a:pt x="2900" y="611"/>
                </a:lnTo>
                <a:lnTo>
                  <a:pt x="2897" y="603"/>
                </a:lnTo>
                <a:lnTo>
                  <a:pt x="2895" y="601"/>
                </a:lnTo>
                <a:lnTo>
                  <a:pt x="2894" y="597"/>
                </a:lnTo>
                <a:lnTo>
                  <a:pt x="2889" y="593"/>
                </a:lnTo>
                <a:lnTo>
                  <a:pt x="2885" y="591"/>
                </a:lnTo>
                <a:lnTo>
                  <a:pt x="2880" y="591"/>
                </a:lnTo>
                <a:lnTo>
                  <a:pt x="2875" y="591"/>
                </a:lnTo>
                <a:lnTo>
                  <a:pt x="2870" y="593"/>
                </a:lnTo>
                <a:lnTo>
                  <a:pt x="2868" y="595"/>
                </a:lnTo>
                <a:lnTo>
                  <a:pt x="2866" y="599"/>
                </a:lnTo>
                <a:lnTo>
                  <a:pt x="2862" y="605"/>
                </a:lnTo>
                <a:lnTo>
                  <a:pt x="2859" y="611"/>
                </a:lnTo>
                <a:lnTo>
                  <a:pt x="2857" y="619"/>
                </a:lnTo>
                <a:lnTo>
                  <a:pt x="2855" y="629"/>
                </a:lnTo>
                <a:lnTo>
                  <a:pt x="2854" y="639"/>
                </a:lnTo>
                <a:close/>
                <a:moveTo>
                  <a:pt x="2957" y="779"/>
                </a:moveTo>
                <a:lnTo>
                  <a:pt x="2957" y="545"/>
                </a:lnTo>
                <a:lnTo>
                  <a:pt x="2989" y="545"/>
                </a:lnTo>
                <a:lnTo>
                  <a:pt x="2989" y="585"/>
                </a:lnTo>
                <a:lnTo>
                  <a:pt x="2992" y="575"/>
                </a:lnTo>
                <a:lnTo>
                  <a:pt x="2994" y="567"/>
                </a:lnTo>
                <a:lnTo>
                  <a:pt x="2997" y="559"/>
                </a:lnTo>
                <a:lnTo>
                  <a:pt x="3001" y="553"/>
                </a:lnTo>
                <a:lnTo>
                  <a:pt x="3005" y="547"/>
                </a:lnTo>
                <a:lnTo>
                  <a:pt x="3009" y="543"/>
                </a:lnTo>
                <a:lnTo>
                  <a:pt x="3014" y="541"/>
                </a:lnTo>
                <a:lnTo>
                  <a:pt x="3019" y="541"/>
                </a:lnTo>
                <a:lnTo>
                  <a:pt x="3024" y="541"/>
                </a:lnTo>
                <a:lnTo>
                  <a:pt x="3029" y="543"/>
                </a:lnTo>
                <a:lnTo>
                  <a:pt x="3029" y="601"/>
                </a:lnTo>
                <a:lnTo>
                  <a:pt x="3022" y="599"/>
                </a:lnTo>
                <a:lnTo>
                  <a:pt x="3015" y="597"/>
                </a:lnTo>
                <a:lnTo>
                  <a:pt x="3010" y="599"/>
                </a:lnTo>
                <a:lnTo>
                  <a:pt x="3005" y="601"/>
                </a:lnTo>
                <a:lnTo>
                  <a:pt x="3001" y="605"/>
                </a:lnTo>
                <a:lnTo>
                  <a:pt x="2997" y="611"/>
                </a:lnTo>
                <a:lnTo>
                  <a:pt x="2995" y="615"/>
                </a:lnTo>
                <a:lnTo>
                  <a:pt x="2994" y="619"/>
                </a:lnTo>
                <a:lnTo>
                  <a:pt x="2993" y="623"/>
                </a:lnTo>
                <a:lnTo>
                  <a:pt x="2992" y="627"/>
                </a:lnTo>
                <a:lnTo>
                  <a:pt x="2990" y="637"/>
                </a:lnTo>
                <a:lnTo>
                  <a:pt x="2990" y="647"/>
                </a:lnTo>
                <a:lnTo>
                  <a:pt x="2990" y="779"/>
                </a:lnTo>
                <a:lnTo>
                  <a:pt x="2957" y="779"/>
                </a:lnTo>
                <a:close/>
                <a:moveTo>
                  <a:pt x="3062" y="513"/>
                </a:moveTo>
                <a:lnTo>
                  <a:pt x="3058" y="513"/>
                </a:lnTo>
                <a:lnTo>
                  <a:pt x="3055" y="511"/>
                </a:lnTo>
                <a:lnTo>
                  <a:pt x="3052" y="509"/>
                </a:lnTo>
                <a:lnTo>
                  <a:pt x="3049" y="505"/>
                </a:lnTo>
                <a:lnTo>
                  <a:pt x="3047" y="499"/>
                </a:lnTo>
                <a:lnTo>
                  <a:pt x="3045" y="493"/>
                </a:lnTo>
                <a:lnTo>
                  <a:pt x="3044" y="487"/>
                </a:lnTo>
                <a:lnTo>
                  <a:pt x="3044" y="481"/>
                </a:lnTo>
                <a:lnTo>
                  <a:pt x="3044" y="475"/>
                </a:lnTo>
                <a:lnTo>
                  <a:pt x="3045" y="469"/>
                </a:lnTo>
                <a:lnTo>
                  <a:pt x="3047" y="463"/>
                </a:lnTo>
                <a:lnTo>
                  <a:pt x="3049" y="457"/>
                </a:lnTo>
                <a:lnTo>
                  <a:pt x="3052" y="453"/>
                </a:lnTo>
                <a:lnTo>
                  <a:pt x="3055" y="451"/>
                </a:lnTo>
                <a:lnTo>
                  <a:pt x="3058" y="449"/>
                </a:lnTo>
                <a:lnTo>
                  <a:pt x="3062" y="447"/>
                </a:lnTo>
                <a:lnTo>
                  <a:pt x="3065" y="449"/>
                </a:lnTo>
                <a:lnTo>
                  <a:pt x="3069" y="451"/>
                </a:lnTo>
                <a:lnTo>
                  <a:pt x="3072" y="453"/>
                </a:lnTo>
                <a:lnTo>
                  <a:pt x="3074" y="457"/>
                </a:lnTo>
                <a:lnTo>
                  <a:pt x="3077" y="463"/>
                </a:lnTo>
                <a:lnTo>
                  <a:pt x="3078" y="469"/>
                </a:lnTo>
                <a:lnTo>
                  <a:pt x="3079" y="475"/>
                </a:lnTo>
                <a:lnTo>
                  <a:pt x="3079" y="481"/>
                </a:lnTo>
                <a:lnTo>
                  <a:pt x="3079" y="487"/>
                </a:lnTo>
                <a:lnTo>
                  <a:pt x="3078" y="493"/>
                </a:lnTo>
                <a:lnTo>
                  <a:pt x="3077" y="499"/>
                </a:lnTo>
                <a:lnTo>
                  <a:pt x="3074" y="505"/>
                </a:lnTo>
                <a:lnTo>
                  <a:pt x="3072" y="509"/>
                </a:lnTo>
                <a:lnTo>
                  <a:pt x="3069" y="511"/>
                </a:lnTo>
                <a:lnTo>
                  <a:pt x="3065" y="513"/>
                </a:lnTo>
                <a:lnTo>
                  <a:pt x="3062" y="513"/>
                </a:lnTo>
                <a:close/>
                <a:moveTo>
                  <a:pt x="3045" y="545"/>
                </a:moveTo>
                <a:lnTo>
                  <a:pt x="3078" y="545"/>
                </a:lnTo>
                <a:lnTo>
                  <a:pt x="3078" y="779"/>
                </a:lnTo>
                <a:lnTo>
                  <a:pt x="3045" y="779"/>
                </a:lnTo>
                <a:lnTo>
                  <a:pt x="3045" y="545"/>
                </a:lnTo>
                <a:close/>
                <a:moveTo>
                  <a:pt x="3139" y="643"/>
                </a:moveTo>
                <a:lnTo>
                  <a:pt x="3139" y="779"/>
                </a:lnTo>
                <a:lnTo>
                  <a:pt x="3105" y="779"/>
                </a:lnTo>
                <a:lnTo>
                  <a:pt x="3105" y="545"/>
                </a:lnTo>
                <a:lnTo>
                  <a:pt x="3138" y="545"/>
                </a:lnTo>
                <a:lnTo>
                  <a:pt x="3138" y="585"/>
                </a:lnTo>
                <a:lnTo>
                  <a:pt x="3141" y="577"/>
                </a:lnTo>
                <a:lnTo>
                  <a:pt x="3144" y="567"/>
                </a:lnTo>
                <a:lnTo>
                  <a:pt x="3148" y="559"/>
                </a:lnTo>
                <a:lnTo>
                  <a:pt x="3152" y="553"/>
                </a:lnTo>
                <a:lnTo>
                  <a:pt x="3157" y="549"/>
                </a:lnTo>
                <a:lnTo>
                  <a:pt x="3162" y="545"/>
                </a:lnTo>
                <a:lnTo>
                  <a:pt x="3168" y="543"/>
                </a:lnTo>
                <a:lnTo>
                  <a:pt x="3174" y="541"/>
                </a:lnTo>
                <a:lnTo>
                  <a:pt x="3183" y="543"/>
                </a:lnTo>
                <a:lnTo>
                  <a:pt x="3187" y="545"/>
                </a:lnTo>
                <a:lnTo>
                  <a:pt x="3191" y="547"/>
                </a:lnTo>
                <a:lnTo>
                  <a:pt x="3195" y="551"/>
                </a:lnTo>
                <a:lnTo>
                  <a:pt x="3198" y="555"/>
                </a:lnTo>
                <a:lnTo>
                  <a:pt x="3201" y="559"/>
                </a:lnTo>
                <a:lnTo>
                  <a:pt x="3204" y="565"/>
                </a:lnTo>
                <a:lnTo>
                  <a:pt x="3207" y="571"/>
                </a:lnTo>
                <a:lnTo>
                  <a:pt x="3209" y="577"/>
                </a:lnTo>
                <a:lnTo>
                  <a:pt x="3211" y="585"/>
                </a:lnTo>
                <a:lnTo>
                  <a:pt x="3212" y="593"/>
                </a:lnTo>
                <a:lnTo>
                  <a:pt x="3214" y="601"/>
                </a:lnTo>
                <a:lnTo>
                  <a:pt x="3214" y="611"/>
                </a:lnTo>
                <a:lnTo>
                  <a:pt x="3215" y="619"/>
                </a:lnTo>
                <a:lnTo>
                  <a:pt x="3215" y="629"/>
                </a:lnTo>
                <a:lnTo>
                  <a:pt x="3215" y="779"/>
                </a:lnTo>
                <a:lnTo>
                  <a:pt x="3182" y="779"/>
                </a:lnTo>
                <a:lnTo>
                  <a:pt x="3182" y="641"/>
                </a:lnTo>
                <a:lnTo>
                  <a:pt x="3182" y="631"/>
                </a:lnTo>
                <a:lnTo>
                  <a:pt x="3181" y="623"/>
                </a:lnTo>
                <a:lnTo>
                  <a:pt x="3179" y="615"/>
                </a:lnTo>
                <a:lnTo>
                  <a:pt x="3177" y="607"/>
                </a:lnTo>
                <a:lnTo>
                  <a:pt x="3174" y="603"/>
                </a:lnTo>
                <a:lnTo>
                  <a:pt x="3170" y="599"/>
                </a:lnTo>
                <a:lnTo>
                  <a:pt x="3166" y="597"/>
                </a:lnTo>
                <a:lnTo>
                  <a:pt x="3161" y="595"/>
                </a:lnTo>
                <a:lnTo>
                  <a:pt x="3157" y="597"/>
                </a:lnTo>
                <a:lnTo>
                  <a:pt x="3152" y="599"/>
                </a:lnTo>
                <a:lnTo>
                  <a:pt x="3149" y="603"/>
                </a:lnTo>
                <a:lnTo>
                  <a:pt x="3145" y="609"/>
                </a:lnTo>
                <a:lnTo>
                  <a:pt x="3143" y="615"/>
                </a:lnTo>
                <a:lnTo>
                  <a:pt x="3141" y="623"/>
                </a:lnTo>
                <a:lnTo>
                  <a:pt x="3140" y="633"/>
                </a:lnTo>
                <a:lnTo>
                  <a:pt x="3139"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63089145"/>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Content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81186476-C2D2-4758-B513-0C56AE264C34}"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9" y="2205040"/>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2709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81186476-C2D2-4758-B513-0C56AE264C34}"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9" y="2205040"/>
            <a:ext cx="10080625" cy="3671886"/>
          </a:xfrm>
        </p:spPr>
        <p:txBody>
          <a:bodyPr/>
          <a:lstStyle>
            <a:lvl1pPr>
              <a:defRPr sz="28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320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ext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lvl1pPr>
              <a:defRPr>
                <a:solidFill>
                  <a:schemeClr val="bg1"/>
                </a:solidFill>
              </a:defRPr>
            </a:lvl1pPr>
          </a:lstStyle>
          <a:p>
            <a:fld id="{86ED0B97-304B-4A37-964C-4FF5CC87DCC8}"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8" name="Text Placeholder 7">
            <a:extLst>
              <a:ext uri="{FF2B5EF4-FFF2-40B4-BE49-F238E27FC236}">
                <a16:creationId xmlns:a16="http://schemas.microsoft.com/office/drawing/2014/main" id="{E151617C-A1F8-7D62-64C2-33C28BF06EE7}"/>
              </a:ext>
            </a:extLst>
          </p:cNvPr>
          <p:cNvSpPr>
            <a:spLocks noGrp="1"/>
          </p:cNvSpPr>
          <p:nvPr>
            <p:ph type="body" sz="quarter" idx="13"/>
          </p:nvPr>
        </p:nvSpPr>
        <p:spPr>
          <a:xfrm>
            <a:off x="1055689" y="2205040"/>
            <a:ext cx="10080625" cy="3671886"/>
          </a:xfrm>
        </p:spPr>
        <p:txBody>
          <a:bodyPr/>
          <a:lstStyle>
            <a:lvl1pPr>
              <a:defRPr sz="28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5">
            <a:extLst>
              <a:ext uri="{FF2B5EF4-FFF2-40B4-BE49-F238E27FC236}">
                <a16:creationId xmlns:a16="http://schemas.microsoft.com/office/drawing/2014/main" id="{1290A9EE-B882-1AC8-FB03-9E891579AE36}"/>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sz="1350"/>
          </a:p>
        </p:txBody>
      </p:sp>
    </p:spTree>
    <p:extLst>
      <p:ext uri="{BB962C8B-B14F-4D97-AF65-F5344CB8AC3E}">
        <p14:creationId xmlns:p14="http://schemas.microsoft.com/office/powerpoint/2010/main" val="2827381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Bullets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9" y="2205037"/>
            <a:ext cx="10080625" cy="3671887"/>
          </a:xfrm>
        </p:spPr>
        <p:txBody>
          <a:bodyPr/>
          <a:lstStyle>
            <a:lvl1pPr marL="269864" indent="-269864">
              <a:buFont typeface="Arial" panose="020B0604020202020204" pitchFamily="34" charset="0"/>
              <a:buChar char="•"/>
              <a:defRPr/>
            </a:lvl1pPr>
            <a:lvl2pPr marL="539729" indent="-266689">
              <a:defRPr/>
            </a:lvl2pPr>
            <a:lvl3pPr marL="808006" indent="-276214">
              <a:defRPr/>
            </a:lvl3pPr>
            <a:lvl4pPr marL="1077870" indent="-266689">
              <a:defRPr/>
            </a:lvl4pPr>
            <a:lvl5pPr marL="1347734" indent="-266689">
              <a:defRPr/>
            </a:lvl5pPr>
            <a:lvl6pPr marL="1617599" indent="-266689">
              <a:defRPr/>
            </a:lvl6pPr>
            <a:lvl7pPr marL="1885874" indent="-276214">
              <a:defRPr/>
            </a:lvl7pPr>
            <a:lvl8pPr marL="2155739" indent="-266689">
              <a:defRPr/>
            </a:lvl8pPr>
            <a:lvl9pPr marL="2425603" indent="-266689">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54291240-A509-41BB-B3D4-03E0ED8C18A8}"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33797717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Bullets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9" y="2205037"/>
            <a:ext cx="10080625" cy="3671887"/>
          </a:xfrm>
        </p:spPr>
        <p:txBody>
          <a:bodyPr/>
          <a:lstStyle>
            <a:lvl1pPr marL="269864" indent="-269864">
              <a:buFont typeface="Arial" panose="020B0604020202020204" pitchFamily="34" charset="0"/>
              <a:buChar char="•"/>
              <a:defRPr/>
            </a:lvl1pPr>
            <a:lvl2pPr marL="539729" indent="-266689">
              <a:defRPr/>
            </a:lvl2pPr>
            <a:lvl3pPr marL="808006" indent="-276214">
              <a:defRPr/>
            </a:lvl3pPr>
            <a:lvl4pPr marL="1077870" indent="-266689">
              <a:defRPr/>
            </a:lvl4pPr>
            <a:lvl5pPr marL="1347734" indent="-266689">
              <a:defRPr/>
            </a:lvl5pPr>
            <a:lvl6pPr marL="1617599" indent="-266689">
              <a:defRPr/>
            </a:lvl6pPr>
            <a:lvl7pPr marL="1885874" indent="-276214">
              <a:defRPr/>
            </a:lvl7pPr>
            <a:lvl8pPr marL="2155739" indent="-266689">
              <a:defRPr/>
            </a:lvl8pPr>
            <a:lvl9pPr marL="2425603" indent="-266689">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p>
            <a:fld id="{54291240-A509-41BB-B3D4-03E0ED8C18A8}"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p>
            <a:fld id="{D701140D-C14F-41CA-99FC-0EF83E8DA40A}" type="slidenum">
              <a:rPr lang="fi-FI" smtClean="0"/>
              <a:t>‹#›</a:t>
            </a:fld>
            <a:endParaRPr lang="fi-FI"/>
          </a:p>
        </p:txBody>
      </p:sp>
    </p:spTree>
    <p:extLst>
      <p:ext uri="{BB962C8B-B14F-4D97-AF65-F5344CB8AC3E}">
        <p14:creationId xmlns:p14="http://schemas.microsoft.com/office/powerpoint/2010/main" val="39622715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 preserve="1">
  <p:cSld name="Bullets and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7B0D-D759-BE7C-69E9-E5C99AD9487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DF6D14CD-046B-4F4C-C56E-9224E5C28466}"/>
              </a:ext>
            </a:extLst>
          </p:cNvPr>
          <p:cNvSpPr>
            <a:spLocks noGrp="1"/>
          </p:cNvSpPr>
          <p:nvPr>
            <p:ph idx="1"/>
          </p:nvPr>
        </p:nvSpPr>
        <p:spPr>
          <a:xfrm>
            <a:off x="1055689" y="2205037"/>
            <a:ext cx="10080625" cy="3671887"/>
          </a:xfrm>
        </p:spPr>
        <p:txBody>
          <a:bodyPr/>
          <a:lstStyle>
            <a:lvl1pPr marL="269864" indent="-269864">
              <a:buFont typeface="Arial" panose="020B0604020202020204" pitchFamily="34" charset="0"/>
              <a:buChar char="•"/>
              <a:defRPr>
                <a:solidFill>
                  <a:schemeClr val="bg1"/>
                </a:solidFill>
              </a:defRPr>
            </a:lvl1pPr>
            <a:lvl2pPr marL="539729" indent="-266689">
              <a:defRPr>
                <a:solidFill>
                  <a:schemeClr val="bg1"/>
                </a:solidFill>
              </a:defRPr>
            </a:lvl2pPr>
            <a:lvl3pPr marL="808006" indent="-276214">
              <a:defRPr>
                <a:solidFill>
                  <a:schemeClr val="bg1"/>
                </a:solidFill>
              </a:defRPr>
            </a:lvl3pPr>
            <a:lvl4pPr marL="1077870" indent="-266689">
              <a:defRPr>
                <a:solidFill>
                  <a:schemeClr val="bg1"/>
                </a:solidFill>
              </a:defRPr>
            </a:lvl4pPr>
            <a:lvl5pPr marL="1347734" indent="-266689">
              <a:defRPr>
                <a:solidFill>
                  <a:schemeClr val="bg1"/>
                </a:solidFill>
              </a:defRPr>
            </a:lvl5pPr>
            <a:lvl6pPr marL="1617599" indent="-266689">
              <a:defRPr>
                <a:solidFill>
                  <a:schemeClr val="bg1"/>
                </a:solidFill>
              </a:defRPr>
            </a:lvl6pPr>
            <a:lvl7pPr marL="1885874" indent="-276214">
              <a:defRPr>
                <a:solidFill>
                  <a:schemeClr val="bg1"/>
                </a:solidFill>
              </a:defRPr>
            </a:lvl7pPr>
            <a:lvl8pPr marL="2155739" indent="-266689">
              <a:defRPr>
                <a:solidFill>
                  <a:schemeClr val="bg1"/>
                </a:solidFill>
              </a:defRPr>
            </a:lvl8pPr>
            <a:lvl9pPr marL="2425603" indent="-266689">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EA82AD59-DDD9-3867-649E-CC4DA3F6CAE5}"/>
              </a:ext>
            </a:extLst>
          </p:cNvPr>
          <p:cNvSpPr>
            <a:spLocks noGrp="1"/>
          </p:cNvSpPr>
          <p:nvPr>
            <p:ph type="dt" sz="half" idx="10"/>
          </p:nvPr>
        </p:nvSpPr>
        <p:spPr/>
        <p:txBody>
          <a:bodyPr/>
          <a:lstStyle>
            <a:lvl1pPr>
              <a:defRPr>
                <a:solidFill>
                  <a:schemeClr val="bg1"/>
                </a:solidFill>
              </a:defRPr>
            </a:lvl1pPr>
          </a:lstStyle>
          <a:p>
            <a:fld id="{FDBB4AD1-9B19-4FCC-A824-85533512B084}" type="datetime1">
              <a:rPr lang="fi-FI" smtClean="0"/>
              <a:t>7.11.2024</a:t>
            </a:fld>
            <a:endParaRPr lang="fi-FI"/>
          </a:p>
        </p:txBody>
      </p:sp>
      <p:sp>
        <p:nvSpPr>
          <p:cNvPr id="5" name="Footer Placeholder 4">
            <a:extLst>
              <a:ext uri="{FF2B5EF4-FFF2-40B4-BE49-F238E27FC236}">
                <a16:creationId xmlns:a16="http://schemas.microsoft.com/office/drawing/2014/main" id="{BB605C51-1C15-2D57-6D47-F4C9D3A403B2}"/>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BDA6A646-EADF-862C-0CF5-D579450F433F}"/>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7" name="Freeform 5">
            <a:extLst>
              <a:ext uri="{FF2B5EF4-FFF2-40B4-BE49-F238E27FC236}">
                <a16:creationId xmlns:a16="http://schemas.microsoft.com/office/drawing/2014/main" id="{E925B5BF-537D-28C4-E616-ABEDC53298DE}"/>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sz="1350"/>
          </a:p>
        </p:txBody>
      </p:sp>
    </p:spTree>
    <p:extLst>
      <p:ext uri="{BB962C8B-B14F-4D97-AF65-F5344CB8AC3E}">
        <p14:creationId xmlns:p14="http://schemas.microsoft.com/office/powerpoint/2010/main" val="2633149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ntent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0C0748EA-64F1-4FF8-A310-D65A4D8F8CE2}"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9"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27046341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0C0748EA-64F1-4FF8-A310-D65A4D8F8CE2}"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9"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4254586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wo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lvl1pPr>
              <a:defRPr>
                <a:solidFill>
                  <a:schemeClr val="bg1"/>
                </a:solidFill>
              </a:defRPr>
            </a:lvl1pPr>
          </a:lstStyle>
          <a:p>
            <a:fld id="{F6D1069C-CFD7-4CB9-A7EF-D3E01EC9DFA2}"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8" name="Content Placeholder 2">
            <a:extLst>
              <a:ext uri="{FF2B5EF4-FFF2-40B4-BE49-F238E27FC236}">
                <a16:creationId xmlns:a16="http://schemas.microsoft.com/office/drawing/2014/main" id="{8E3AF440-5C52-ECEB-B15D-EBBA951D8C64}"/>
              </a:ext>
            </a:extLst>
          </p:cNvPr>
          <p:cNvSpPr>
            <a:spLocks noGrp="1"/>
          </p:cNvSpPr>
          <p:nvPr>
            <p:ph sz="half" idx="1"/>
          </p:nvPr>
        </p:nvSpPr>
        <p:spPr>
          <a:xfrm>
            <a:off x="1055689" y="2205037"/>
            <a:ext cx="4896296"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9" name="Content Placeholder 3">
            <a:extLst>
              <a:ext uri="{FF2B5EF4-FFF2-40B4-BE49-F238E27FC236}">
                <a16:creationId xmlns:a16="http://schemas.microsoft.com/office/drawing/2014/main" id="{F2689DE4-F150-1AC4-080E-1FC4078AEBAD}"/>
              </a:ext>
            </a:extLst>
          </p:cNvPr>
          <p:cNvSpPr>
            <a:spLocks noGrp="1"/>
          </p:cNvSpPr>
          <p:nvPr>
            <p:ph sz="half" idx="2"/>
          </p:nvPr>
        </p:nvSpPr>
        <p:spPr>
          <a:xfrm>
            <a:off x="6240016" y="2205037"/>
            <a:ext cx="4896296"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3" name="Freeform 5">
            <a:extLst>
              <a:ext uri="{FF2B5EF4-FFF2-40B4-BE49-F238E27FC236}">
                <a16:creationId xmlns:a16="http://schemas.microsoft.com/office/drawing/2014/main" id="{18D0D236-0E9F-85F5-9BC1-6B8DF3DB512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sz="1350"/>
          </a:p>
        </p:txBody>
      </p:sp>
    </p:spTree>
    <p:extLst>
      <p:ext uri="{BB962C8B-B14F-4D97-AF65-F5344CB8AC3E}">
        <p14:creationId xmlns:p14="http://schemas.microsoft.com/office/powerpoint/2010/main" val="19756130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ree Content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9"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473221B3-F4B3-44ED-8C76-EAF5908FB5A6}"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9" y="2205037"/>
            <a:ext cx="316810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33784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Picture ">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spcBef>
                <a:spcPts val="0"/>
              </a:spcBef>
              <a:defRPr lang="en-US" sz="1200" dirty="0"/>
            </a:lvl1pPr>
          </a:lstStyle>
          <a:p>
            <a:pPr marR="0" lvl="0" fontAlgn="auto">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3A70D3C-0CC8-FE4E-F52B-53CE8B81A6CF}"/>
              </a:ext>
            </a:extLst>
          </p:cNvPr>
          <p:cNvSpPr>
            <a:spLocks noGrp="1"/>
          </p:cNvSpPr>
          <p:nvPr>
            <p:ph type="dt" sz="half" idx="14"/>
          </p:nvPr>
        </p:nvSpPr>
        <p:spPr/>
        <p:txBody>
          <a:bodyPr/>
          <a:lstStyle/>
          <a:p>
            <a:fld id="{1F57A8D1-3024-4CCC-B02B-A596260BDB54}" type="datetime1">
              <a:rPr lang="fi-FI" smtClean="0"/>
              <a:t>7.11.2024</a:t>
            </a:fld>
            <a:endParaRPr lang="fi-FI"/>
          </a:p>
        </p:txBody>
      </p:sp>
      <p:sp>
        <p:nvSpPr>
          <p:cNvPr id="5" name="Footer Placeholder 4">
            <a:extLst>
              <a:ext uri="{FF2B5EF4-FFF2-40B4-BE49-F238E27FC236}">
                <a16:creationId xmlns:a16="http://schemas.microsoft.com/office/drawing/2014/main" id="{6435823F-DD19-8F3B-CB31-DC7AB7F7DD25}"/>
              </a:ext>
            </a:extLst>
          </p:cNvPr>
          <p:cNvSpPr>
            <a:spLocks noGrp="1"/>
          </p:cNvSpPr>
          <p:nvPr>
            <p:ph type="ftr" sz="quarter" idx="15"/>
          </p:nvPr>
        </p:nvSpPr>
        <p:spPr/>
        <p:txBody>
          <a:bodyPr/>
          <a:lstStyle/>
          <a:p>
            <a:r>
              <a:rPr lang="fi-FI"/>
              <a:t>Presenter Name</a:t>
            </a:r>
          </a:p>
        </p:txBody>
      </p:sp>
      <p:sp>
        <p:nvSpPr>
          <p:cNvPr id="6" name="Slide Number Placeholder 5">
            <a:extLst>
              <a:ext uri="{FF2B5EF4-FFF2-40B4-BE49-F238E27FC236}">
                <a16:creationId xmlns:a16="http://schemas.microsoft.com/office/drawing/2014/main" id="{97CA50C0-8868-D9E3-6151-7FEB6CA03A3F}"/>
              </a:ext>
            </a:extLst>
          </p:cNvPr>
          <p:cNvSpPr>
            <a:spLocks noGrp="1"/>
          </p:cNvSpPr>
          <p:nvPr>
            <p:ph type="sldNum" sz="quarter" idx="16"/>
          </p:nvPr>
        </p:nvSpPr>
        <p:spPr/>
        <p:txBody>
          <a:bodyPr/>
          <a:lstStyle/>
          <a:p>
            <a:fld id="{D701140D-C14F-41CA-99FC-0EF83E8DA40A}" type="slidenum">
              <a:rPr lang="fi-FI" smtClean="0"/>
              <a:pPr/>
              <a:t>‹#›</a:t>
            </a:fld>
            <a:endParaRPr lang="fi-FI"/>
          </a:p>
        </p:txBody>
      </p:sp>
      <p:sp>
        <p:nvSpPr>
          <p:cNvPr id="14" name="Freeform 21">
            <a:extLst>
              <a:ext uri="{FF2B5EF4-FFF2-40B4-BE49-F238E27FC236}">
                <a16:creationId xmlns:a16="http://schemas.microsoft.com/office/drawing/2014/main" id="{30703E85-CBE2-5D41-B235-B22459E2087F}"/>
              </a:ext>
            </a:extLst>
          </p:cNvPr>
          <p:cNvSpPr>
            <a:spLocks noChangeAspect="1" noEditPoints="1"/>
          </p:cNvSpPr>
          <p:nvPr userDrawn="1"/>
        </p:nvSpPr>
        <p:spPr bwMode="auto">
          <a:xfrm>
            <a:off x="407368" y="432000"/>
            <a:ext cx="2919483" cy="540000"/>
          </a:xfrm>
          <a:custGeom>
            <a:avLst/>
            <a:gdLst>
              <a:gd name="T0" fmla="*/ 3272 w 3352"/>
              <a:gd name="T1" fmla="*/ 689 h 1240"/>
              <a:gd name="T2" fmla="*/ 3313 w 3352"/>
              <a:gd name="T3" fmla="*/ 815 h 1240"/>
              <a:gd name="T4" fmla="*/ 3256 w 3352"/>
              <a:gd name="T5" fmla="*/ 563 h 1240"/>
              <a:gd name="T6" fmla="*/ 386 w 3352"/>
              <a:gd name="T7" fmla="*/ 781 h 1240"/>
              <a:gd name="T8" fmla="*/ 1099 w 3352"/>
              <a:gd name="T9" fmla="*/ 210 h 1240"/>
              <a:gd name="T10" fmla="*/ 1280 w 3352"/>
              <a:gd name="T11" fmla="*/ 178 h 1240"/>
              <a:gd name="T12" fmla="*/ 1276 w 3352"/>
              <a:gd name="T13" fmla="*/ 96 h 1240"/>
              <a:gd name="T14" fmla="*/ 1279 w 3352"/>
              <a:gd name="T15" fmla="*/ 226 h 1240"/>
              <a:gd name="T16" fmla="*/ 1447 w 3352"/>
              <a:gd name="T17" fmla="*/ 282 h 1240"/>
              <a:gd name="T18" fmla="*/ 1510 w 3352"/>
              <a:gd name="T19" fmla="*/ 327 h 1240"/>
              <a:gd name="T20" fmla="*/ 1586 w 3352"/>
              <a:gd name="T21" fmla="*/ 160 h 1240"/>
              <a:gd name="T22" fmla="*/ 1555 w 3352"/>
              <a:gd name="T23" fmla="*/ 176 h 1240"/>
              <a:gd name="T24" fmla="*/ 1790 w 3352"/>
              <a:gd name="T25" fmla="*/ 270 h 1240"/>
              <a:gd name="T26" fmla="*/ 1709 w 3352"/>
              <a:gd name="T27" fmla="*/ 266 h 1240"/>
              <a:gd name="T28" fmla="*/ 1912 w 3352"/>
              <a:gd name="T29" fmla="*/ 104 h 1240"/>
              <a:gd name="T30" fmla="*/ 1966 w 3352"/>
              <a:gd name="T31" fmla="*/ 62 h 1240"/>
              <a:gd name="T32" fmla="*/ 1959 w 3352"/>
              <a:gd name="T33" fmla="*/ 98 h 1240"/>
              <a:gd name="T34" fmla="*/ 2176 w 3352"/>
              <a:gd name="T35" fmla="*/ 98 h 1240"/>
              <a:gd name="T36" fmla="*/ 2215 w 3352"/>
              <a:gd name="T37" fmla="*/ 268 h 1240"/>
              <a:gd name="T38" fmla="*/ 2172 w 3352"/>
              <a:gd name="T39" fmla="*/ 164 h 1240"/>
              <a:gd name="T40" fmla="*/ 2428 w 3352"/>
              <a:gd name="T41" fmla="*/ 168 h 1240"/>
              <a:gd name="T42" fmla="*/ 2458 w 3352"/>
              <a:gd name="T43" fmla="*/ 282 h 1240"/>
              <a:gd name="T44" fmla="*/ 2419 w 3352"/>
              <a:gd name="T45" fmla="*/ 286 h 1240"/>
              <a:gd name="T46" fmla="*/ 2383 w 3352"/>
              <a:gd name="T47" fmla="*/ 102 h 1240"/>
              <a:gd name="T48" fmla="*/ 2494 w 3352"/>
              <a:gd name="T49" fmla="*/ 2 h 1240"/>
              <a:gd name="T50" fmla="*/ 2591 w 3352"/>
              <a:gd name="T51" fmla="*/ 284 h 1240"/>
              <a:gd name="T52" fmla="*/ 2638 w 3352"/>
              <a:gd name="T53" fmla="*/ 367 h 1240"/>
              <a:gd name="T54" fmla="*/ 1113 w 3352"/>
              <a:gd name="T55" fmla="*/ 517 h 1240"/>
              <a:gd name="T56" fmla="*/ 1164 w 3352"/>
              <a:gd name="T57" fmla="*/ 729 h 1240"/>
              <a:gd name="T58" fmla="*/ 1090 w 3352"/>
              <a:gd name="T59" fmla="*/ 723 h 1240"/>
              <a:gd name="T60" fmla="*/ 1048 w 3352"/>
              <a:gd name="T61" fmla="*/ 543 h 1240"/>
              <a:gd name="T62" fmla="*/ 1214 w 3352"/>
              <a:gd name="T63" fmla="*/ 769 h 1240"/>
              <a:gd name="T64" fmla="*/ 1286 w 3352"/>
              <a:gd name="T65" fmla="*/ 575 h 1240"/>
              <a:gd name="T66" fmla="*/ 1242 w 3352"/>
              <a:gd name="T67" fmla="*/ 733 h 1240"/>
              <a:gd name="T68" fmla="*/ 1361 w 3352"/>
              <a:gd name="T69" fmla="*/ 559 h 1240"/>
              <a:gd name="T70" fmla="*/ 1362 w 3352"/>
              <a:gd name="T71" fmla="*/ 603 h 1240"/>
              <a:gd name="T72" fmla="*/ 1508 w 3352"/>
              <a:gd name="T73" fmla="*/ 541 h 1240"/>
              <a:gd name="T74" fmla="*/ 1521 w 3352"/>
              <a:gd name="T75" fmla="*/ 727 h 1240"/>
              <a:gd name="T76" fmla="*/ 1493 w 3352"/>
              <a:gd name="T77" fmla="*/ 723 h 1240"/>
              <a:gd name="T78" fmla="*/ 1653 w 3352"/>
              <a:gd name="T79" fmla="*/ 543 h 1240"/>
              <a:gd name="T80" fmla="*/ 1657 w 3352"/>
              <a:gd name="T81" fmla="*/ 719 h 1240"/>
              <a:gd name="T82" fmla="*/ 1634 w 3352"/>
              <a:gd name="T83" fmla="*/ 733 h 1240"/>
              <a:gd name="T84" fmla="*/ 1875 w 3352"/>
              <a:gd name="T85" fmla="*/ 543 h 1240"/>
              <a:gd name="T86" fmla="*/ 1894 w 3352"/>
              <a:gd name="T87" fmla="*/ 729 h 1240"/>
              <a:gd name="T88" fmla="*/ 1866 w 3352"/>
              <a:gd name="T89" fmla="*/ 719 h 1240"/>
              <a:gd name="T90" fmla="*/ 2014 w 3352"/>
              <a:gd name="T91" fmla="*/ 503 h 1240"/>
              <a:gd name="T92" fmla="*/ 2279 w 3352"/>
              <a:gd name="T93" fmla="*/ 549 h 1240"/>
              <a:gd name="T94" fmla="*/ 2265 w 3352"/>
              <a:gd name="T95" fmla="*/ 615 h 1240"/>
              <a:gd name="T96" fmla="*/ 2440 w 3352"/>
              <a:gd name="T97" fmla="*/ 803 h 1240"/>
              <a:gd name="T98" fmla="*/ 2389 w 3352"/>
              <a:gd name="T99" fmla="*/ 549 h 1240"/>
              <a:gd name="T100" fmla="*/ 2428 w 3352"/>
              <a:gd name="T101" fmla="*/ 723 h 1240"/>
              <a:gd name="T102" fmla="*/ 2407 w 3352"/>
              <a:gd name="T103" fmla="*/ 723 h 1240"/>
              <a:gd name="T104" fmla="*/ 2521 w 3352"/>
              <a:gd name="T105" fmla="*/ 513 h 1240"/>
              <a:gd name="T106" fmla="*/ 2671 w 3352"/>
              <a:gd name="T107" fmla="*/ 619 h 1240"/>
              <a:gd name="T108" fmla="*/ 2693 w 3352"/>
              <a:gd name="T109" fmla="*/ 663 h 1240"/>
              <a:gd name="T110" fmla="*/ 2732 w 3352"/>
              <a:gd name="T111" fmla="*/ 721 h 1240"/>
              <a:gd name="T112" fmla="*/ 2771 w 3352"/>
              <a:gd name="T113" fmla="*/ 611 h 1240"/>
              <a:gd name="T114" fmla="*/ 2829 w 3352"/>
              <a:gd name="T115" fmla="*/ 599 h 1240"/>
              <a:gd name="T116" fmla="*/ 2875 w 3352"/>
              <a:gd name="T117" fmla="*/ 735 h 1240"/>
              <a:gd name="T118" fmla="*/ 2885 w 3352"/>
              <a:gd name="T119" fmla="*/ 591 h 1240"/>
              <a:gd name="T120" fmla="*/ 2993 w 3352"/>
              <a:gd name="T121" fmla="*/ 623 h 1240"/>
              <a:gd name="T122" fmla="*/ 3074 w 3352"/>
              <a:gd name="T123" fmla="*/ 505 h 1240"/>
              <a:gd name="T124" fmla="*/ 3212 w 3352"/>
              <a:gd name="T125" fmla="*/ 59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2" h="1240">
                <a:moveTo>
                  <a:pt x="3295" y="727"/>
                </a:moveTo>
                <a:lnTo>
                  <a:pt x="3301" y="727"/>
                </a:lnTo>
                <a:lnTo>
                  <a:pt x="3303" y="725"/>
                </a:lnTo>
                <a:lnTo>
                  <a:pt x="3306" y="723"/>
                </a:lnTo>
                <a:lnTo>
                  <a:pt x="3310" y="717"/>
                </a:lnTo>
                <a:lnTo>
                  <a:pt x="3312" y="715"/>
                </a:lnTo>
                <a:lnTo>
                  <a:pt x="3313" y="711"/>
                </a:lnTo>
                <a:lnTo>
                  <a:pt x="3316" y="701"/>
                </a:lnTo>
                <a:lnTo>
                  <a:pt x="3318" y="689"/>
                </a:lnTo>
                <a:lnTo>
                  <a:pt x="3320" y="677"/>
                </a:lnTo>
                <a:lnTo>
                  <a:pt x="3320" y="661"/>
                </a:lnTo>
                <a:lnTo>
                  <a:pt x="3320" y="647"/>
                </a:lnTo>
                <a:lnTo>
                  <a:pt x="3318" y="633"/>
                </a:lnTo>
                <a:lnTo>
                  <a:pt x="3316" y="621"/>
                </a:lnTo>
                <a:lnTo>
                  <a:pt x="3313" y="611"/>
                </a:lnTo>
                <a:lnTo>
                  <a:pt x="3312" y="607"/>
                </a:lnTo>
                <a:lnTo>
                  <a:pt x="3310" y="603"/>
                </a:lnTo>
                <a:lnTo>
                  <a:pt x="3308" y="601"/>
                </a:lnTo>
                <a:lnTo>
                  <a:pt x="3306" y="597"/>
                </a:lnTo>
                <a:lnTo>
                  <a:pt x="3301" y="595"/>
                </a:lnTo>
                <a:lnTo>
                  <a:pt x="3298" y="593"/>
                </a:lnTo>
                <a:lnTo>
                  <a:pt x="3295" y="593"/>
                </a:lnTo>
                <a:lnTo>
                  <a:pt x="3289" y="595"/>
                </a:lnTo>
                <a:lnTo>
                  <a:pt x="3284" y="599"/>
                </a:lnTo>
                <a:lnTo>
                  <a:pt x="3282" y="601"/>
                </a:lnTo>
                <a:lnTo>
                  <a:pt x="3280" y="603"/>
                </a:lnTo>
                <a:lnTo>
                  <a:pt x="3278" y="607"/>
                </a:lnTo>
                <a:lnTo>
                  <a:pt x="3277" y="613"/>
                </a:lnTo>
                <a:lnTo>
                  <a:pt x="3274" y="623"/>
                </a:lnTo>
                <a:lnTo>
                  <a:pt x="3272" y="635"/>
                </a:lnTo>
                <a:lnTo>
                  <a:pt x="3271" y="647"/>
                </a:lnTo>
                <a:lnTo>
                  <a:pt x="3270" y="661"/>
                </a:lnTo>
                <a:lnTo>
                  <a:pt x="3271" y="675"/>
                </a:lnTo>
                <a:lnTo>
                  <a:pt x="3272" y="689"/>
                </a:lnTo>
                <a:lnTo>
                  <a:pt x="3274" y="701"/>
                </a:lnTo>
                <a:lnTo>
                  <a:pt x="3277" y="709"/>
                </a:lnTo>
                <a:lnTo>
                  <a:pt x="3280" y="717"/>
                </a:lnTo>
                <a:lnTo>
                  <a:pt x="3285" y="723"/>
                </a:lnTo>
                <a:lnTo>
                  <a:pt x="3289" y="727"/>
                </a:lnTo>
                <a:lnTo>
                  <a:pt x="3295" y="727"/>
                </a:lnTo>
                <a:close/>
                <a:moveTo>
                  <a:pt x="3294" y="873"/>
                </a:moveTo>
                <a:lnTo>
                  <a:pt x="3283" y="873"/>
                </a:lnTo>
                <a:lnTo>
                  <a:pt x="3273" y="869"/>
                </a:lnTo>
                <a:lnTo>
                  <a:pt x="3269" y="865"/>
                </a:lnTo>
                <a:lnTo>
                  <a:pt x="3265" y="863"/>
                </a:lnTo>
                <a:lnTo>
                  <a:pt x="3261" y="859"/>
                </a:lnTo>
                <a:lnTo>
                  <a:pt x="3257" y="855"/>
                </a:lnTo>
                <a:lnTo>
                  <a:pt x="3254" y="849"/>
                </a:lnTo>
                <a:lnTo>
                  <a:pt x="3251" y="845"/>
                </a:lnTo>
                <a:lnTo>
                  <a:pt x="3248" y="839"/>
                </a:lnTo>
                <a:lnTo>
                  <a:pt x="3246" y="833"/>
                </a:lnTo>
                <a:lnTo>
                  <a:pt x="3244" y="827"/>
                </a:lnTo>
                <a:lnTo>
                  <a:pt x="3243" y="821"/>
                </a:lnTo>
                <a:lnTo>
                  <a:pt x="3242" y="815"/>
                </a:lnTo>
                <a:lnTo>
                  <a:pt x="3241" y="807"/>
                </a:lnTo>
                <a:lnTo>
                  <a:pt x="3271" y="799"/>
                </a:lnTo>
                <a:lnTo>
                  <a:pt x="3272" y="805"/>
                </a:lnTo>
                <a:lnTo>
                  <a:pt x="3274" y="809"/>
                </a:lnTo>
                <a:lnTo>
                  <a:pt x="3276" y="815"/>
                </a:lnTo>
                <a:lnTo>
                  <a:pt x="3279" y="819"/>
                </a:lnTo>
                <a:lnTo>
                  <a:pt x="3282" y="821"/>
                </a:lnTo>
                <a:lnTo>
                  <a:pt x="3286" y="825"/>
                </a:lnTo>
                <a:lnTo>
                  <a:pt x="3290" y="825"/>
                </a:lnTo>
                <a:lnTo>
                  <a:pt x="3295" y="827"/>
                </a:lnTo>
                <a:lnTo>
                  <a:pt x="3300" y="825"/>
                </a:lnTo>
                <a:lnTo>
                  <a:pt x="3305" y="823"/>
                </a:lnTo>
                <a:lnTo>
                  <a:pt x="3309" y="821"/>
                </a:lnTo>
                <a:lnTo>
                  <a:pt x="3313" y="815"/>
                </a:lnTo>
                <a:lnTo>
                  <a:pt x="3314" y="813"/>
                </a:lnTo>
                <a:lnTo>
                  <a:pt x="3316" y="809"/>
                </a:lnTo>
                <a:lnTo>
                  <a:pt x="3318" y="803"/>
                </a:lnTo>
                <a:lnTo>
                  <a:pt x="3319" y="793"/>
                </a:lnTo>
                <a:lnTo>
                  <a:pt x="3320" y="781"/>
                </a:lnTo>
                <a:lnTo>
                  <a:pt x="3320" y="739"/>
                </a:lnTo>
                <a:lnTo>
                  <a:pt x="3317" y="745"/>
                </a:lnTo>
                <a:lnTo>
                  <a:pt x="3314" y="753"/>
                </a:lnTo>
                <a:lnTo>
                  <a:pt x="3311" y="759"/>
                </a:lnTo>
                <a:lnTo>
                  <a:pt x="3307" y="765"/>
                </a:lnTo>
                <a:lnTo>
                  <a:pt x="3303" y="769"/>
                </a:lnTo>
                <a:lnTo>
                  <a:pt x="3297" y="773"/>
                </a:lnTo>
                <a:lnTo>
                  <a:pt x="3291" y="775"/>
                </a:lnTo>
                <a:lnTo>
                  <a:pt x="3285" y="777"/>
                </a:lnTo>
                <a:lnTo>
                  <a:pt x="3278" y="775"/>
                </a:lnTo>
                <a:lnTo>
                  <a:pt x="3272" y="773"/>
                </a:lnTo>
                <a:lnTo>
                  <a:pt x="3266" y="769"/>
                </a:lnTo>
                <a:lnTo>
                  <a:pt x="3261" y="765"/>
                </a:lnTo>
                <a:lnTo>
                  <a:pt x="3256" y="757"/>
                </a:lnTo>
                <a:lnTo>
                  <a:pt x="3251" y="749"/>
                </a:lnTo>
                <a:lnTo>
                  <a:pt x="3249" y="743"/>
                </a:lnTo>
                <a:lnTo>
                  <a:pt x="3247" y="739"/>
                </a:lnTo>
                <a:lnTo>
                  <a:pt x="3243" y="727"/>
                </a:lnTo>
                <a:lnTo>
                  <a:pt x="3241" y="713"/>
                </a:lnTo>
                <a:lnTo>
                  <a:pt x="3239" y="697"/>
                </a:lnTo>
                <a:lnTo>
                  <a:pt x="3237" y="681"/>
                </a:lnTo>
                <a:lnTo>
                  <a:pt x="3237" y="661"/>
                </a:lnTo>
                <a:lnTo>
                  <a:pt x="3237" y="643"/>
                </a:lnTo>
                <a:lnTo>
                  <a:pt x="3239" y="625"/>
                </a:lnTo>
                <a:lnTo>
                  <a:pt x="3241" y="609"/>
                </a:lnTo>
                <a:lnTo>
                  <a:pt x="3244" y="595"/>
                </a:lnTo>
                <a:lnTo>
                  <a:pt x="3247" y="583"/>
                </a:lnTo>
                <a:lnTo>
                  <a:pt x="3251" y="571"/>
                </a:lnTo>
                <a:lnTo>
                  <a:pt x="3256" y="563"/>
                </a:lnTo>
                <a:lnTo>
                  <a:pt x="3258" y="559"/>
                </a:lnTo>
                <a:lnTo>
                  <a:pt x="3261" y="555"/>
                </a:lnTo>
                <a:lnTo>
                  <a:pt x="3267" y="549"/>
                </a:lnTo>
                <a:lnTo>
                  <a:pt x="3272" y="545"/>
                </a:lnTo>
                <a:lnTo>
                  <a:pt x="3278" y="543"/>
                </a:lnTo>
                <a:lnTo>
                  <a:pt x="3285" y="541"/>
                </a:lnTo>
                <a:lnTo>
                  <a:pt x="3289" y="541"/>
                </a:lnTo>
                <a:lnTo>
                  <a:pt x="3294" y="543"/>
                </a:lnTo>
                <a:lnTo>
                  <a:pt x="3298" y="545"/>
                </a:lnTo>
                <a:lnTo>
                  <a:pt x="3301" y="547"/>
                </a:lnTo>
                <a:lnTo>
                  <a:pt x="3304" y="551"/>
                </a:lnTo>
                <a:lnTo>
                  <a:pt x="3307" y="555"/>
                </a:lnTo>
                <a:lnTo>
                  <a:pt x="3310" y="559"/>
                </a:lnTo>
                <a:lnTo>
                  <a:pt x="3312" y="565"/>
                </a:lnTo>
                <a:lnTo>
                  <a:pt x="3316" y="575"/>
                </a:lnTo>
                <a:lnTo>
                  <a:pt x="3318" y="583"/>
                </a:lnTo>
                <a:lnTo>
                  <a:pt x="3320" y="545"/>
                </a:lnTo>
                <a:lnTo>
                  <a:pt x="3352" y="545"/>
                </a:lnTo>
                <a:lnTo>
                  <a:pt x="3352" y="783"/>
                </a:lnTo>
                <a:lnTo>
                  <a:pt x="3352" y="797"/>
                </a:lnTo>
                <a:lnTo>
                  <a:pt x="3351" y="803"/>
                </a:lnTo>
                <a:lnTo>
                  <a:pt x="3350" y="809"/>
                </a:lnTo>
                <a:lnTo>
                  <a:pt x="3348" y="821"/>
                </a:lnTo>
                <a:lnTo>
                  <a:pt x="3345" y="833"/>
                </a:lnTo>
                <a:lnTo>
                  <a:pt x="3341" y="843"/>
                </a:lnTo>
                <a:lnTo>
                  <a:pt x="3336" y="851"/>
                </a:lnTo>
                <a:lnTo>
                  <a:pt x="3330" y="857"/>
                </a:lnTo>
                <a:lnTo>
                  <a:pt x="3324" y="863"/>
                </a:lnTo>
                <a:lnTo>
                  <a:pt x="3318" y="867"/>
                </a:lnTo>
                <a:lnTo>
                  <a:pt x="3314" y="869"/>
                </a:lnTo>
                <a:lnTo>
                  <a:pt x="3310" y="871"/>
                </a:lnTo>
                <a:lnTo>
                  <a:pt x="3303" y="873"/>
                </a:lnTo>
                <a:lnTo>
                  <a:pt x="3294" y="873"/>
                </a:lnTo>
                <a:close/>
                <a:moveTo>
                  <a:pt x="386" y="781"/>
                </a:moveTo>
                <a:lnTo>
                  <a:pt x="310" y="343"/>
                </a:lnTo>
                <a:lnTo>
                  <a:pt x="234" y="781"/>
                </a:lnTo>
                <a:lnTo>
                  <a:pt x="386" y="781"/>
                </a:lnTo>
                <a:close/>
                <a:moveTo>
                  <a:pt x="619" y="1240"/>
                </a:moveTo>
                <a:lnTo>
                  <a:pt x="466" y="1240"/>
                </a:lnTo>
                <a:lnTo>
                  <a:pt x="428" y="1024"/>
                </a:lnTo>
                <a:lnTo>
                  <a:pt x="192" y="1024"/>
                </a:lnTo>
                <a:lnTo>
                  <a:pt x="154" y="1240"/>
                </a:lnTo>
                <a:lnTo>
                  <a:pt x="0" y="1240"/>
                </a:lnTo>
                <a:lnTo>
                  <a:pt x="217" y="18"/>
                </a:lnTo>
                <a:lnTo>
                  <a:pt x="403" y="18"/>
                </a:lnTo>
                <a:lnTo>
                  <a:pt x="619" y="1240"/>
                </a:lnTo>
                <a:close/>
                <a:moveTo>
                  <a:pt x="677" y="1240"/>
                </a:moveTo>
                <a:lnTo>
                  <a:pt x="677" y="962"/>
                </a:lnTo>
                <a:lnTo>
                  <a:pt x="817" y="962"/>
                </a:lnTo>
                <a:lnTo>
                  <a:pt x="817" y="1240"/>
                </a:lnTo>
                <a:lnTo>
                  <a:pt x="677" y="1240"/>
                </a:lnTo>
                <a:close/>
                <a:moveTo>
                  <a:pt x="821" y="441"/>
                </a:moveTo>
                <a:lnTo>
                  <a:pt x="785" y="865"/>
                </a:lnTo>
                <a:lnTo>
                  <a:pt x="703" y="865"/>
                </a:lnTo>
                <a:lnTo>
                  <a:pt x="673" y="441"/>
                </a:lnTo>
                <a:lnTo>
                  <a:pt x="673" y="18"/>
                </a:lnTo>
                <a:lnTo>
                  <a:pt x="821" y="18"/>
                </a:lnTo>
                <a:lnTo>
                  <a:pt x="821" y="441"/>
                </a:lnTo>
                <a:close/>
                <a:moveTo>
                  <a:pt x="1079" y="331"/>
                </a:moveTo>
                <a:lnTo>
                  <a:pt x="1044" y="331"/>
                </a:lnTo>
                <a:lnTo>
                  <a:pt x="1098" y="18"/>
                </a:lnTo>
                <a:lnTo>
                  <a:pt x="1141" y="18"/>
                </a:lnTo>
                <a:lnTo>
                  <a:pt x="1195" y="331"/>
                </a:lnTo>
                <a:lnTo>
                  <a:pt x="1159" y="331"/>
                </a:lnTo>
                <a:lnTo>
                  <a:pt x="1148" y="262"/>
                </a:lnTo>
                <a:lnTo>
                  <a:pt x="1091" y="262"/>
                </a:lnTo>
                <a:lnTo>
                  <a:pt x="1079" y="331"/>
                </a:lnTo>
                <a:close/>
                <a:moveTo>
                  <a:pt x="1099" y="210"/>
                </a:moveTo>
                <a:lnTo>
                  <a:pt x="1139" y="210"/>
                </a:lnTo>
                <a:lnTo>
                  <a:pt x="1120" y="90"/>
                </a:lnTo>
                <a:lnTo>
                  <a:pt x="1099" y="210"/>
                </a:lnTo>
                <a:close/>
                <a:moveTo>
                  <a:pt x="1247" y="337"/>
                </a:moveTo>
                <a:lnTo>
                  <a:pt x="1239" y="335"/>
                </a:lnTo>
                <a:lnTo>
                  <a:pt x="1235" y="333"/>
                </a:lnTo>
                <a:lnTo>
                  <a:pt x="1232" y="331"/>
                </a:lnTo>
                <a:lnTo>
                  <a:pt x="1225" y="327"/>
                </a:lnTo>
                <a:lnTo>
                  <a:pt x="1219" y="319"/>
                </a:lnTo>
                <a:lnTo>
                  <a:pt x="1216" y="315"/>
                </a:lnTo>
                <a:lnTo>
                  <a:pt x="1214" y="309"/>
                </a:lnTo>
                <a:lnTo>
                  <a:pt x="1212" y="304"/>
                </a:lnTo>
                <a:lnTo>
                  <a:pt x="1211" y="298"/>
                </a:lnTo>
                <a:lnTo>
                  <a:pt x="1210" y="290"/>
                </a:lnTo>
                <a:lnTo>
                  <a:pt x="1209" y="284"/>
                </a:lnTo>
                <a:lnTo>
                  <a:pt x="1208" y="276"/>
                </a:lnTo>
                <a:lnTo>
                  <a:pt x="1208" y="268"/>
                </a:lnTo>
                <a:lnTo>
                  <a:pt x="1208" y="254"/>
                </a:lnTo>
                <a:lnTo>
                  <a:pt x="1210" y="244"/>
                </a:lnTo>
                <a:lnTo>
                  <a:pt x="1211" y="234"/>
                </a:lnTo>
                <a:lnTo>
                  <a:pt x="1214" y="226"/>
                </a:lnTo>
                <a:lnTo>
                  <a:pt x="1218" y="218"/>
                </a:lnTo>
                <a:lnTo>
                  <a:pt x="1221" y="212"/>
                </a:lnTo>
                <a:lnTo>
                  <a:pt x="1226" y="208"/>
                </a:lnTo>
                <a:lnTo>
                  <a:pt x="1230" y="204"/>
                </a:lnTo>
                <a:lnTo>
                  <a:pt x="1236" y="200"/>
                </a:lnTo>
                <a:lnTo>
                  <a:pt x="1241" y="198"/>
                </a:lnTo>
                <a:lnTo>
                  <a:pt x="1252" y="194"/>
                </a:lnTo>
                <a:lnTo>
                  <a:pt x="1265" y="192"/>
                </a:lnTo>
                <a:lnTo>
                  <a:pt x="1270" y="190"/>
                </a:lnTo>
                <a:lnTo>
                  <a:pt x="1274" y="188"/>
                </a:lnTo>
                <a:lnTo>
                  <a:pt x="1277" y="186"/>
                </a:lnTo>
                <a:lnTo>
                  <a:pt x="1279" y="182"/>
                </a:lnTo>
                <a:lnTo>
                  <a:pt x="1280" y="178"/>
                </a:lnTo>
                <a:lnTo>
                  <a:pt x="1281" y="174"/>
                </a:lnTo>
                <a:lnTo>
                  <a:pt x="1280" y="166"/>
                </a:lnTo>
                <a:lnTo>
                  <a:pt x="1280" y="160"/>
                </a:lnTo>
                <a:lnTo>
                  <a:pt x="1278" y="154"/>
                </a:lnTo>
                <a:lnTo>
                  <a:pt x="1276" y="150"/>
                </a:lnTo>
                <a:lnTo>
                  <a:pt x="1274" y="146"/>
                </a:lnTo>
                <a:lnTo>
                  <a:pt x="1271" y="144"/>
                </a:lnTo>
                <a:lnTo>
                  <a:pt x="1267" y="142"/>
                </a:lnTo>
                <a:lnTo>
                  <a:pt x="1263" y="142"/>
                </a:lnTo>
                <a:lnTo>
                  <a:pt x="1259" y="142"/>
                </a:lnTo>
                <a:lnTo>
                  <a:pt x="1255" y="144"/>
                </a:lnTo>
                <a:lnTo>
                  <a:pt x="1252" y="146"/>
                </a:lnTo>
                <a:lnTo>
                  <a:pt x="1249" y="150"/>
                </a:lnTo>
                <a:lnTo>
                  <a:pt x="1247" y="154"/>
                </a:lnTo>
                <a:lnTo>
                  <a:pt x="1245" y="158"/>
                </a:lnTo>
                <a:lnTo>
                  <a:pt x="1243" y="164"/>
                </a:lnTo>
                <a:lnTo>
                  <a:pt x="1242" y="170"/>
                </a:lnTo>
                <a:lnTo>
                  <a:pt x="1212" y="164"/>
                </a:lnTo>
                <a:lnTo>
                  <a:pt x="1213" y="156"/>
                </a:lnTo>
                <a:lnTo>
                  <a:pt x="1214" y="148"/>
                </a:lnTo>
                <a:lnTo>
                  <a:pt x="1218" y="136"/>
                </a:lnTo>
                <a:lnTo>
                  <a:pt x="1223" y="124"/>
                </a:lnTo>
                <a:lnTo>
                  <a:pt x="1229" y="114"/>
                </a:lnTo>
                <a:lnTo>
                  <a:pt x="1232" y="108"/>
                </a:lnTo>
                <a:lnTo>
                  <a:pt x="1236" y="104"/>
                </a:lnTo>
                <a:lnTo>
                  <a:pt x="1238" y="104"/>
                </a:lnTo>
                <a:lnTo>
                  <a:pt x="1240" y="102"/>
                </a:lnTo>
                <a:lnTo>
                  <a:pt x="1244" y="98"/>
                </a:lnTo>
                <a:lnTo>
                  <a:pt x="1249" y="96"/>
                </a:lnTo>
                <a:lnTo>
                  <a:pt x="1253" y="96"/>
                </a:lnTo>
                <a:lnTo>
                  <a:pt x="1258" y="94"/>
                </a:lnTo>
                <a:lnTo>
                  <a:pt x="1263" y="94"/>
                </a:lnTo>
                <a:lnTo>
                  <a:pt x="1270" y="94"/>
                </a:lnTo>
                <a:lnTo>
                  <a:pt x="1276" y="96"/>
                </a:lnTo>
                <a:lnTo>
                  <a:pt x="1282" y="98"/>
                </a:lnTo>
                <a:lnTo>
                  <a:pt x="1288" y="102"/>
                </a:lnTo>
                <a:lnTo>
                  <a:pt x="1293" y="108"/>
                </a:lnTo>
                <a:lnTo>
                  <a:pt x="1298" y="114"/>
                </a:lnTo>
                <a:lnTo>
                  <a:pt x="1303" y="120"/>
                </a:lnTo>
                <a:lnTo>
                  <a:pt x="1306" y="128"/>
                </a:lnTo>
                <a:lnTo>
                  <a:pt x="1308" y="132"/>
                </a:lnTo>
                <a:lnTo>
                  <a:pt x="1309" y="138"/>
                </a:lnTo>
                <a:lnTo>
                  <a:pt x="1312" y="148"/>
                </a:lnTo>
                <a:lnTo>
                  <a:pt x="1313" y="160"/>
                </a:lnTo>
                <a:lnTo>
                  <a:pt x="1313" y="174"/>
                </a:lnTo>
                <a:lnTo>
                  <a:pt x="1313" y="331"/>
                </a:lnTo>
                <a:lnTo>
                  <a:pt x="1282" y="331"/>
                </a:lnTo>
                <a:lnTo>
                  <a:pt x="1282" y="300"/>
                </a:lnTo>
                <a:lnTo>
                  <a:pt x="1280" y="307"/>
                </a:lnTo>
                <a:lnTo>
                  <a:pt x="1276" y="315"/>
                </a:lnTo>
                <a:lnTo>
                  <a:pt x="1273" y="321"/>
                </a:lnTo>
                <a:lnTo>
                  <a:pt x="1269" y="327"/>
                </a:lnTo>
                <a:lnTo>
                  <a:pt x="1264" y="331"/>
                </a:lnTo>
                <a:lnTo>
                  <a:pt x="1262" y="333"/>
                </a:lnTo>
                <a:lnTo>
                  <a:pt x="1259" y="333"/>
                </a:lnTo>
                <a:lnTo>
                  <a:pt x="1253" y="335"/>
                </a:lnTo>
                <a:lnTo>
                  <a:pt x="1247" y="337"/>
                </a:lnTo>
                <a:close/>
                <a:moveTo>
                  <a:pt x="1256" y="292"/>
                </a:moveTo>
                <a:lnTo>
                  <a:pt x="1262" y="292"/>
                </a:lnTo>
                <a:lnTo>
                  <a:pt x="1266" y="290"/>
                </a:lnTo>
                <a:lnTo>
                  <a:pt x="1270" y="286"/>
                </a:lnTo>
                <a:lnTo>
                  <a:pt x="1274" y="280"/>
                </a:lnTo>
                <a:lnTo>
                  <a:pt x="1277" y="274"/>
                </a:lnTo>
                <a:lnTo>
                  <a:pt x="1279" y="266"/>
                </a:lnTo>
                <a:lnTo>
                  <a:pt x="1281" y="258"/>
                </a:lnTo>
                <a:lnTo>
                  <a:pt x="1281" y="248"/>
                </a:lnTo>
                <a:lnTo>
                  <a:pt x="1281" y="224"/>
                </a:lnTo>
                <a:lnTo>
                  <a:pt x="1279" y="226"/>
                </a:lnTo>
                <a:lnTo>
                  <a:pt x="1275" y="228"/>
                </a:lnTo>
                <a:lnTo>
                  <a:pt x="1266" y="232"/>
                </a:lnTo>
                <a:lnTo>
                  <a:pt x="1258" y="234"/>
                </a:lnTo>
                <a:lnTo>
                  <a:pt x="1251" y="238"/>
                </a:lnTo>
                <a:lnTo>
                  <a:pt x="1247" y="240"/>
                </a:lnTo>
                <a:lnTo>
                  <a:pt x="1244" y="244"/>
                </a:lnTo>
                <a:lnTo>
                  <a:pt x="1243" y="246"/>
                </a:lnTo>
                <a:lnTo>
                  <a:pt x="1242" y="248"/>
                </a:lnTo>
                <a:lnTo>
                  <a:pt x="1241" y="252"/>
                </a:lnTo>
                <a:lnTo>
                  <a:pt x="1240" y="258"/>
                </a:lnTo>
                <a:lnTo>
                  <a:pt x="1239" y="264"/>
                </a:lnTo>
                <a:lnTo>
                  <a:pt x="1239" y="272"/>
                </a:lnTo>
                <a:lnTo>
                  <a:pt x="1240" y="276"/>
                </a:lnTo>
                <a:lnTo>
                  <a:pt x="1242" y="282"/>
                </a:lnTo>
                <a:lnTo>
                  <a:pt x="1244" y="286"/>
                </a:lnTo>
                <a:lnTo>
                  <a:pt x="1247" y="288"/>
                </a:lnTo>
                <a:lnTo>
                  <a:pt x="1250" y="290"/>
                </a:lnTo>
                <a:lnTo>
                  <a:pt x="1253" y="292"/>
                </a:lnTo>
                <a:lnTo>
                  <a:pt x="1256" y="292"/>
                </a:lnTo>
                <a:close/>
                <a:moveTo>
                  <a:pt x="1373" y="331"/>
                </a:moveTo>
                <a:lnTo>
                  <a:pt x="1340" y="331"/>
                </a:lnTo>
                <a:lnTo>
                  <a:pt x="1340" y="18"/>
                </a:lnTo>
                <a:lnTo>
                  <a:pt x="1373" y="18"/>
                </a:lnTo>
                <a:lnTo>
                  <a:pt x="1373" y="331"/>
                </a:lnTo>
                <a:close/>
                <a:moveTo>
                  <a:pt x="1462" y="98"/>
                </a:moveTo>
                <a:lnTo>
                  <a:pt x="1462" y="146"/>
                </a:lnTo>
                <a:lnTo>
                  <a:pt x="1440" y="146"/>
                </a:lnTo>
                <a:lnTo>
                  <a:pt x="1440" y="260"/>
                </a:lnTo>
                <a:lnTo>
                  <a:pt x="1440" y="266"/>
                </a:lnTo>
                <a:lnTo>
                  <a:pt x="1441" y="272"/>
                </a:lnTo>
                <a:lnTo>
                  <a:pt x="1442" y="276"/>
                </a:lnTo>
                <a:lnTo>
                  <a:pt x="1443" y="278"/>
                </a:lnTo>
                <a:lnTo>
                  <a:pt x="1445" y="280"/>
                </a:lnTo>
                <a:lnTo>
                  <a:pt x="1447" y="282"/>
                </a:lnTo>
                <a:lnTo>
                  <a:pt x="1449" y="284"/>
                </a:lnTo>
                <a:lnTo>
                  <a:pt x="1451" y="284"/>
                </a:lnTo>
                <a:lnTo>
                  <a:pt x="1456" y="282"/>
                </a:lnTo>
                <a:lnTo>
                  <a:pt x="1459" y="282"/>
                </a:lnTo>
                <a:lnTo>
                  <a:pt x="1465" y="329"/>
                </a:lnTo>
                <a:lnTo>
                  <a:pt x="1458" y="333"/>
                </a:lnTo>
                <a:lnTo>
                  <a:pt x="1453" y="335"/>
                </a:lnTo>
                <a:lnTo>
                  <a:pt x="1447" y="335"/>
                </a:lnTo>
                <a:lnTo>
                  <a:pt x="1442" y="335"/>
                </a:lnTo>
                <a:lnTo>
                  <a:pt x="1438" y="335"/>
                </a:lnTo>
                <a:lnTo>
                  <a:pt x="1431" y="333"/>
                </a:lnTo>
                <a:lnTo>
                  <a:pt x="1424" y="327"/>
                </a:lnTo>
                <a:lnTo>
                  <a:pt x="1421" y="323"/>
                </a:lnTo>
                <a:lnTo>
                  <a:pt x="1418" y="319"/>
                </a:lnTo>
                <a:lnTo>
                  <a:pt x="1414" y="311"/>
                </a:lnTo>
                <a:lnTo>
                  <a:pt x="1412" y="306"/>
                </a:lnTo>
                <a:lnTo>
                  <a:pt x="1410" y="300"/>
                </a:lnTo>
                <a:lnTo>
                  <a:pt x="1409" y="292"/>
                </a:lnTo>
                <a:lnTo>
                  <a:pt x="1408" y="286"/>
                </a:lnTo>
                <a:lnTo>
                  <a:pt x="1408" y="278"/>
                </a:lnTo>
                <a:lnTo>
                  <a:pt x="1408" y="270"/>
                </a:lnTo>
                <a:lnTo>
                  <a:pt x="1408" y="146"/>
                </a:lnTo>
                <a:lnTo>
                  <a:pt x="1391" y="146"/>
                </a:lnTo>
                <a:lnTo>
                  <a:pt x="1391" y="98"/>
                </a:lnTo>
                <a:lnTo>
                  <a:pt x="1408" y="98"/>
                </a:lnTo>
                <a:lnTo>
                  <a:pt x="1408" y="40"/>
                </a:lnTo>
                <a:lnTo>
                  <a:pt x="1440" y="40"/>
                </a:lnTo>
                <a:lnTo>
                  <a:pt x="1440" y="98"/>
                </a:lnTo>
                <a:lnTo>
                  <a:pt x="1462" y="98"/>
                </a:lnTo>
                <a:close/>
                <a:moveTo>
                  <a:pt x="1534" y="337"/>
                </a:moveTo>
                <a:lnTo>
                  <a:pt x="1525" y="335"/>
                </a:lnTo>
                <a:lnTo>
                  <a:pt x="1521" y="335"/>
                </a:lnTo>
                <a:lnTo>
                  <a:pt x="1517" y="333"/>
                </a:lnTo>
                <a:lnTo>
                  <a:pt x="1510" y="327"/>
                </a:lnTo>
                <a:lnTo>
                  <a:pt x="1503" y="321"/>
                </a:lnTo>
                <a:lnTo>
                  <a:pt x="1497" y="313"/>
                </a:lnTo>
                <a:lnTo>
                  <a:pt x="1491" y="304"/>
                </a:lnTo>
                <a:lnTo>
                  <a:pt x="1487" y="292"/>
                </a:lnTo>
                <a:lnTo>
                  <a:pt x="1483" y="280"/>
                </a:lnTo>
                <a:lnTo>
                  <a:pt x="1480" y="266"/>
                </a:lnTo>
                <a:lnTo>
                  <a:pt x="1477" y="250"/>
                </a:lnTo>
                <a:lnTo>
                  <a:pt x="1476" y="234"/>
                </a:lnTo>
                <a:lnTo>
                  <a:pt x="1476" y="216"/>
                </a:lnTo>
                <a:lnTo>
                  <a:pt x="1476" y="198"/>
                </a:lnTo>
                <a:lnTo>
                  <a:pt x="1477" y="182"/>
                </a:lnTo>
                <a:lnTo>
                  <a:pt x="1478" y="174"/>
                </a:lnTo>
                <a:lnTo>
                  <a:pt x="1480" y="166"/>
                </a:lnTo>
                <a:lnTo>
                  <a:pt x="1483" y="152"/>
                </a:lnTo>
                <a:lnTo>
                  <a:pt x="1487" y="140"/>
                </a:lnTo>
                <a:lnTo>
                  <a:pt x="1491" y="128"/>
                </a:lnTo>
                <a:lnTo>
                  <a:pt x="1497" y="118"/>
                </a:lnTo>
                <a:lnTo>
                  <a:pt x="1503" y="110"/>
                </a:lnTo>
                <a:lnTo>
                  <a:pt x="1506" y="106"/>
                </a:lnTo>
                <a:lnTo>
                  <a:pt x="1510" y="102"/>
                </a:lnTo>
                <a:lnTo>
                  <a:pt x="1517" y="98"/>
                </a:lnTo>
                <a:lnTo>
                  <a:pt x="1521" y="96"/>
                </a:lnTo>
                <a:lnTo>
                  <a:pt x="1525" y="96"/>
                </a:lnTo>
                <a:lnTo>
                  <a:pt x="1534" y="94"/>
                </a:lnTo>
                <a:lnTo>
                  <a:pt x="1542" y="96"/>
                </a:lnTo>
                <a:lnTo>
                  <a:pt x="1546" y="96"/>
                </a:lnTo>
                <a:lnTo>
                  <a:pt x="1550" y="98"/>
                </a:lnTo>
                <a:lnTo>
                  <a:pt x="1558" y="102"/>
                </a:lnTo>
                <a:lnTo>
                  <a:pt x="1565" y="110"/>
                </a:lnTo>
                <a:lnTo>
                  <a:pt x="1571" y="118"/>
                </a:lnTo>
                <a:lnTo>
                  <a:pt x="1576" y="128"/>
                </a:lnTo>
                <a:lnTo>
                  <a:pt x="1581" y="140"/>
                </a:lnTo>
                <a:lnTo>
                  <a:pt x="1585" y="152"/>
                </a:lnTo>
                <a:lnTo>
                  <a:pt x="1586" y="160"/>
                </a:lnTo>
                <a:lnTo>
                  <a:pt x="1588" y="166"/>
                </a:lnTo>
                <a:lnTo>
                  <a:pt x="1590" y="182"/>
                </a:lnTo>
                <a:lnTo>
                  <a:pt x="1591" y="198"/>
                </a:lnTo>
                <a:lnTo>
                  <a:pt x="1592" y="216"/>
                </a:lnTo>
                <a:lnTo>
                  <a:pt x="1591" y="234"/>
                </a:lnTo>
                <a:lnTo>
                  <a:pt x="1590" y="250"/>
                </a:lnTo>
                <a:lnTo>
                  <a:pt x="1589" y="258"/>
                </a:lnTo>
                <a:lnTo>
                  <a:pt x="1588" y="266"/>
                </a:lnTo>
                <a:lnTo>
                  <a:pt x="1585" y="280"/>
                </a:lnTo>
                <a:lnTo>
                  <a:pt x="1581" y="292"/>
                </a:lnTo>
                <a:lnTo>
                  <a:pt x="1576" y="304"/>
                </a:lnTo>
                <a:lnTo>
                  <a:pt x="1571" y="313"/>
                </a:lnTo>
                <a:lnTo>
                  <a:pt x="1565" y="321"/>
                </a:lnTo>
                <a:lnTo>
                  <a:pt x="1561" y="325"/>
                </a:lnTo>
                <a:lnTo>
                  <a:pt x="1558" y="327"/>
                </a:lnTo>
                <a:lnTo>
                  <a:pt x="1550" y="333"/>
                </a:lnTo>
                <a:lnTo>
                  <a:pt x="1546" y="335"/>
                </a:lnTo>
                <a:lnTo>
                  <a:pt x="1542" y="335"/>
                </a:lnTo>
                <a:lnTo>
                  <a:pt x="1534" y="337"/>
                </a:lnTo>
                <a:close/>
                <a:moveTo>
                  <a:pt x="1534" y="286"/>
                </a:moveTo>
                <a:lnTo>
                  <a:pt x="1539" y="286"/>
                </a:lnTo>
                <a:lnTo>
                  <a:pt x="1542" y="284"/>
                </a:lnTo>
                <a:lnTo>
                  <a:pt x="1544" y="282"/>
                </a:lnTo>
                <a:lnTo>
                  <a:pt x="1547" y="278"/>
                </a:lnTo>
                <a:lnTo>
                  <a:pt x="1549" y="276"/>
                </a:lnTo>
                <a:lnTo>
                  <a:pt x="1551" y="272"/>
                </a:lnTo>
                <a:lnTo>
                  <a:pt x="1552" y="266"/>
                </a:lnTo>
                <a:lnTo>
                  <a:pt x="1555" y="256"/>
                </a:lnTo>
                <a:lnTo>
                  <a:pt x="1557" y="244"/>
                </a:lnTo>
                <a:lnTo>
                  <a:pt x="1558" y="230"/>
                </a:lnTo>
                <a:lnTo>
                  <a:pt x="1558" y="216"/>
                </a:lnTo>
                <a:lnTo>
                  <a:pt x="1558" y="200"/>
                </a:lnTo>
                <a:lnTo>
                  <a:pt x="1557" y="188"/>
                </a:lnTo>
                <a:lnTo>
                  <a:pt x="1555" y="176"/>
                </a:lnTo>
                <a:lnTo>
                  <a:pt x="1552" y="164"/>
                </a:lnTo>
                <a:lnTo>
                  <a:pt x="1551" y="160"/>
                </a:lnTo>
                <a:lnTo>
                  <a:pt x="1549" y="156"/>
                </a:lnTo>
                <a:lnTo>
                  <a:pt x="1544" y="150"/>
                </a:lnTo>
                <a:lnTo>
                  <a:pt x="1539" y="146"/>
                </a:lnTo>
                <a:lnTo>
                  <a:pt x="1534" y="144"/>
                </a:lnTo>
                <a:lnTo>
                  <a:pt x="1528" y="146"/>
                </a:lnTo>
                <a:lnTo>
                  <a:pt x="1525" y="146"/>
                </a:lnTo>
                <a:lnTo>
                  <a:pt x="1523" y="150"/>
                </a:lnTo>
                <a:lnTo>
                  <a:pt x="1521" y="152"/>
                </a:lnTo>
                <a:lnTo>
                  <a:pt x="1519" y="156"/>
                </a:lnTo>
                <a:lnTo>
                  <a:pt x="1517" y="160"/>
                </a:lnTo>
                <a:lnTo>
                  <a:pt x="1515" y="164"/>
                </a:lnTo>
                <a:lnTo>
                  <a:pt x="1512" y="176"/>
                </a:lnTo>
                <a:lnTo>
                  <a:pt x="1510" y="188"/>
                </a:lnTo>
                <a:lnTo>
                  <a:pt x="1509" y="200"/>
                </a:lnTo>
                <a:lnTo>
                  <a:pt x="1509" y="216"/>
                </a:lnTo>
                <a:lnTo>
                  <a:pt x="1509" y="230"/>
                </a:lnTo>
                <a:lnTo>
                  <a:pt x="1510" y="244"/>
                </a:lnTo>
                <a:lnTo>
                  <a:pt x="1512" y="256"/>
                </a:lnTo>
                <a:lnTo>
                  <a:pt x="1515" y="266"/>
                </a:lnTo>
                <a:lnTo>
                  <a:pt x="1516" y="270"/>
                </a:lnTo>
                <a:lnTo>
                  <a:pt x="1517" y="272"/>
                </a:lnTo>
                <a:lnTo>
                  <a:pt x="1519" y="276"/>
                </a:lnTo>
                <a:lnTo>
                  <a:pt x="1523" y="282"/>
                </a:lnTo>
                <a:lnTo>
                  <a:pt x="1528" y="286"/>
                </a:lnTo>
                <a:lnTo>
                  <a:pt x="1534" y="286"/>
                </a:lnTo>
                <a:close/>
                <a:moveTo>
                  <a:pt x="1762" y="18"/>
                </a:moveTo>
                <a:lnTo>
                  <a:pt x="1795" y="18"/>
                </a:lnTo>
                <a:lnTo>
                  <a:pt x="1795" y="222"/>
                </a:lnTo>
                <a:lnTo>
                  <a:pt x="1794" y="240"/>
                </a:lnTo>
                <a:lnTo>
                  <a:pt x="1794" y="248"/>
                </a:lnTo>
                <a:lnTo>
                  <a:pt x="1793" y="256"/>
                </a:lnTo>
                <a:lnTo>
                  <a:pt x="1790" y="270"/>
                </a:lnTo>
                <a:lnTo>
                  <a:pt x="1787" y="282"/>
                </a:lnTo>
                <a:lnTo>
                  <a:pt x="1785" y="290"/>
                </a:lnTo>
                <a:lnTo>
                  <a:pt x="1782" y="296"/>
                </a:lnTo>
                <a:lnTo>
                  <a:pt x="1777" y="306"/>
                </a:lnTo>
                <a:lnTo>
                  <a:pt x="1771" y="315"/>
                </a:lnTo>
                <a:lnTo>
                  <a:pt x="1764" y="323"/>
                </a:lnTo>
                <a:lnTo>
                  <a:pt x="1756" y="329"/>
                </a:lnTo>
                <a:lnTo>
                  <a:pt x="1748" y="333"/>
                </a:lnTo>
                <a:lnTo>
                  <a:pt x="1739" y="335"/>
                </a:lnTo>
                <a:lnTo>
                  <a:pt x="1730" y="337"/>
                </a:lnTo>
                <a:lnTo>
                  <a:pt x="1720" y="335"/>
                </a:lnTo>
                <a:lnTo>
                  <a:pt x="1711" y="333"/>
                </a:lnTo>
                <a:lnTo>
                  <a:pt x="1703" y="329"/>
                </a:lnTo>
                <a:lnTo>
                  <a:pt x="1696" y="323"/>
                </a:lnTo>
                <a:lnTo>
                  <a:pt x="1689" y="315"/>
                </a:lnTo>
                <a:lnTo>
                  <a:pt x="1685" y="309"/>
                </a:lnTo>
                <a:lnTo>
                  <a:pt x="1683" y="306"/>
                </a:lnTo>
                <a:lnTo>
                  <a:pt x="1677" y="296"/>
                </a:lnTo>
                <a:lnTo>
                  <a:pt x="1672" y="282"/>
                </a:lnTo>
                <a:lnTo>
                  <a:pt x="1668" y="270"/>
                </a:lnTo>
                <a:lnTo>
                  <a:pt x="1666" y="256"/>
                </a:lnTo>
                <a:lnTo>
                  <a:pt x="1665" y="248"/>
                </a:lnTo>
                <a:lnTo>
                  <a:pt x="1664" y="240"/>
                </a:lnTo>
                <a:lnTo>
                  <a:pt x="1664" y="222"/>
                </a:lnTo>
                <a:lnTo>
                  <a:pt x="1664" y="18"/>
                </a:lnTo>
                <a:lnTo>
                  <a:pt x="1698" y="18"/>
                </a:lnTo>
                <a:lnTo>
                  <a:pt x="1698" y="218"/>
                </a:lnTo>
                <a:lnTo>
                  <a:pt x="1698" y="230"/>
                </a:lnTo>
                <a:lnTo>
                  <a:pt x="1699" y="236"/>
                </a:lnTo>
                <a:lnTo>
                  <a:pt x="1700" y="242"/>
                </a:lnTo>
                <a:lnTo>
                  <a:pt x="1703" y="252"/>
                </a:lnTo>
                <a:lnTo>
                  <a:pt x="1705" y="256"/>
                </a:lnTo>
                <a:lnTo>
                  <a:pt x="1707" y="262"/>
                </a:lnTo>
                <a:lnTo>
                  <a:pt x="1709" y="266"/>
                </a:lnTo>
                <a:lnTo>
                  <a:pt x="1711" y="270"/>
                </a:lnTo>
                <a:lnTo>
                  <a:pt x="1717" y="274"/>
                </a:lnTo>
                <a:lnTo>
                  <a:pt x="1723" y="278"/>
                </a:lnTo>
                <a:lnTo>
                  <a:pt x="1730" y="278"/>
                </a:lnTo>
                <a:lnTo>
                  <a:pt x="1737" y="278"/>
                </a:lnTo>
                <a:lnTo>
                  <a:pt x="1740" y="276"/>
                </a:lnTo>
                <a:lnTo>
                  <a:pt x="1743" y="274"/>
                </a:lnTo>
                <a:lnTo>
                  <a:pt x="1748" y="270"/>
                </a:lnTo>
                <a:lnTo>
                  <a:pt x="1751" y="266"/>
                </a:lnTo>
                <a:lnTo>
                  <a:pt x="1753" y="262"/>
                </a:lnTo>
                <a:lnTo>
                  <a:pt x="1755" y="256"/>
                </a:lnTo>
                <a:lnTo>
                  <a:pt x="1757" y="252"/>
                </a:lnTo>
                <a:lnTo>
                  <a:pt x="1760" y="242"/>
                </a:lnTo>
                <a:lnTo>
                  <a:pt x="1761" y="230"/>
                </a:lnTo>
                <a:lnTo>
                  <a:pt x="1762" y="218"/>
                </a:lnTo>
                <a:lnTo>
                  <a:pt x="1762" y="18"/>
                </a:lnTo>
                <a:close/>
                <a:moveTo>
                  <a:pt x="1856" y="196"/>
                </a:moveTo>
                <a:lnTo>
                  <a:pt x="1856" y="331"/>
                </a:lnTo>
                <a:lnTo>
                  <a:pt x="1824" y="331"/>
                </a:lnTo>
                <a:lnTo>
                  <a:pt x="1824" y="98"/>
                </a:lnTo>
                <a:lnTo>
                  <a:pt x="1855" y="98"/>
                </a:lnTo>
                <a:lnTo>
                  <a:pt x="1855" y="138"/>
                </a:lnTo>
                <a:lnTo>
                  <a:pt x="1858" y="130"/>
                </a:lnTo>
                <a:lnTo>
                  <a:pt x="1861" y="120"/>
                </a:lnTo>
                <a:lnTo>
                  <a:pt x="1865" y="112"/>
                </a:lnTo>
                <a:lnTo>
                  <a:pt x="1869" y="106"/>
                </a:lnTo>
                <a:lnTo>
                  <a:pt x="1874" y="102"/>
                </a:lnTo>
                <a:lnTo>
                  <a:pt x="1880" y="98"/>
                </a:lnTo>
                <a:lnTo>
                  <a:pt x="1885" y="94"/>
                </a:lnTo>
                <a:lnTo>
                  <a:pt x="1892" y="94"/>
                </a:lnTo>
                <a:lnTo>
                  <a:pt x="1901" y="96"/>
                </a:lnTo>
                <a:lnTo>
                  <a:pt x="1905" y="98"/>
                </a:lnTo>
                <a:lnTo>
                  <a:pt x="1908" y="100"/>
                </a:lnTo>
                <a:lnTo>
                  <a:pt x="1912" y="104"/>
                </a:lnTo>
                <a:lnTo>
                  <a:pt x="1915" y="108"/>
                </a:lnTo>
                <a:lnTo>
                  <a:pt x="1918" y="112"/>
                </a:lnTo>
                <a:lnTo>
                  <a:pt x="1921" y="118"/>
                </a:lnTo>
                <a:lnTo>
                  <a:pt x="1924" y="124"/>
                </a:lnTo>
                <a:lnTo>
                  <a:pt x="1926" y="130"/>
                </a:lnTo>
                <a:lnTo>
                  <a:pt x="1928" y="138"/>
                </a:lnTo>
                <a:lnTo>
                  <a:pt x="1930" y="146"/>
                </a:lnTo>
                <a:lnTo>
                  <a:pt x="1931" y="154"/>
                </a:lnTo>
                <a:lnTo>
                  <a:pt x="1932" y="164"/>
                </a:lnTo>
                <a:lnTo>
                  <a:pt x="1932" y="172"/>
                </a:lnTo>
                <a:lnTo>
                  <a:pt x="1932" y="182"/>
                </a:lnTo>
                <a:lnTo>
                  <a:pt x="1932" y="331"/>
                </a:lnTo>
                <a:lnTo>
                  <a:pt x="1900" y="331"/>
                </a:lnTo>
                <a:lnTo>
                  <a:pt x="1900" y="194"/>
                </a:lnTo>
                <a:lnTo>
                  <a:pt x="1899" y="184"/>
                </a:lnTo>
                <a:lnTo>
                  <a:pt x="1898" y="176"/>
                </a:lnTo>
                <a:lnTo>
                  <a:pt x="1897" y="168"/>
                </a:lnTo>
                <a:lnTo>
                  <a:pt x="1894" y="160"/>
                </a:lnTo>
                <a:lnTo>
                  <a:pt x="1891" y="156"/>
                </a:lnTo>
                <a:lnTo>
                  <a:pt x="1888" y="152"/>
                </a:lnTo>
                <a:lnTo>
                  <a:pt x="1883" y="150"/>
                </a:lnTo>
                <a:lnTo>
                  <a:pt x="1879" y="148"/>
                </a:lnTo>
                <a:lnTo>
                  <a:pt x="1874" y="150"/>
                </a:lnTo>
                <a:lnTo>
                  <a:pt x="1870" y="152"/>
                </a:lnTo>
                <a:lnTo>
                  <a:pt x="1866" y="156"/>
                </a:lnTo>
                <a:lnTo>
                  <a:pt x="1863" y="162"/>
                </a:lnTo>
                <a:lnTo>
                  <a:pt x="1860" y="168"/>
                </a:lnTo>
                <a:lnTo>
                  <a:pt x="1858" y="176"/>
                </a:lnTo>
                <a:lnTo>
                  <a:pt x="1857" y="186"/>
                </a:lnTo>
                <a:lnTo>
                  <a:pt x="1856" y="196"/>
                </a:lnTo>
                <a:close/>
                <a:moveTo>
                  <a:pt x="1975" y="66"/>
                </a:moveTo>
                <a:lnTo>
                  <a:pt x="1972" y="66"/>
                </a:lnTo>
                <a:lnTo>
                  <a:pt x="1969" y="64"/>
                </a:lnTo>
                <a:lnTo>
                  <a:pt x="1966" y="62"/>
                </a:lnTo>
                <a:lnTo>
                  <a:pt x="1963" y="58"/>
                </a:lnTo>
                <a:lnTo>
                  <a:pt x="1961" y="52"/>
                </a:lnTo>
                <a:lnTo>
                  <a:pt x="1959" y="46"/>
                </a:lnTo>
                <a:lnTo>
                  <a:pt x="1958" y="40"/>
                </a:lnTo>
                <a:lnTo>
                  <a:pt x="1958" y="34"/>
                </a:lnTo>
                <a:lnTo>
                  <a:pt x="1958" y="28"/>
                </a:lnTo>
                <a:lnTo>
                  <a:pt x="1959" y="22"/>
                </a:lnTo>
                <a:lnTo>
                  <a:pt x="1961" y="16"/>
                </a:lnTo>
                <a:lnTo>
                  <a:pt x="1963" y="10"/>
                </a:lnTo>
                <a:lnTo>
                  <a:pt x="1966" y="6"/>
                </a:lnTo>
                <a:lnTo>
                  <a:pt x="1969" y="4"/>
                </a:lnTo>
                <a:lnTo>
                  <a:pt x="1972" y="2"/>
                </a:lnTo>
                <a:lnTo>
                  <a:pt x="1975" y="0"/>
                </a:lnTo>
                <a:lnTo>
                  <a:pt x="1979" y="2"/>
                </a:lnTo>
                <a:lnTo>
                  <a:pt x="1982" y="4"/>
                </a:lnTo>
                <a:lnTo>
                  <a:pt x="1985" y="6"/>
                </a:lnTo>
                <a:lnTo>
                  <a:pt x="1988" y="10"/>
                </a:lnTo>
                <a:lnTo>
                  <a:pt x="1990" y="16"/>
                </a:lnTo>
                <a:lnTo>
                  <a:pt x="1992" y="22"/>
                </a:lnTo>
                <a:lnTo>
                  <a:pt x="1993" y="28"/>
                </a:lnTo>
                <a:lnTo>
                  <a:pt x="1993" y="34"/>
                </a:lnTo>
                <a:lnTo>
                  <a:pt x="1993" y="40"/>
                </a:lnTo>
                <a:lnTo>
                  <a:pt x="1992" y="46"/>
                </a:lnTo>
                <a:lnTo>
                  <a:pt x="1990" y="52"/>
                </a:lnTo>
                <a:lnTo>
                  <a:pt x="1988" y="58"/>
                </a:lnTo>
                <a:lnTo>
                  <a:pt x="1985" y="62"/>
                </a:lnTo>
                <a:lnTo>
                  <a:pt x="1982" y="64"/>
                </a:lnTo>
                <a:lnTo>
                  <a:pt x="1979" y="66"/>
                </a:lnTo>
                <a:lnTo>
                  <a:pt x="1975" y="66"/>
                </a:lnTo>
                <a:close/>
                <a:moveTo>
                  <a:pt x="1959" y="98"/>
                </a:moveTo>
                <a:lnTo>
                  <a:pt x="1992" y="98"/>
                </a:lnTo>
                <a:lnTo>
                  <a:pt x="1992" y="331"/>
                </a:lnTo>
                <a:lnTo>
                  <a:pt x="1959" y="331"/>
                </a:lnTo>
                <a:lnTo>
                  <a:pt x="1959" y="98"/>
                </a:lnTo>
                <a:close/>
                <a:moveTo>
                  <a:pt x="2127" y="98"/>
                </a:moveTo>
                <a:lnTo>
                  <a:pt x="2086" y="331"/>
                </a:lnTo>
                <a:lnTo>
                  <a:pt x="2049" y="331"/>
                </a:lnTo>
                <a:lnTo>
                  <a:pt x="2008" y="98"/>
                </a:lnTo>
                <a:lnTo>
                  <a:pt x="2043" y="98"/>
                </a:lnTo>
                <a:lnTo>
                  <a:pt x="2067" y="266"/>
                </a:lnTo>
                <a:lnTo>
                  <a:pt x="2093" y="98"/>
                </a:lnTo>
                <a:lnTo>
                  <a:pt x="2127" y="98"/>
                </a:lnTo>
                <a:close/>
                <a:moveTo>
                  <a:pt x="2194" y="337"/>
                </a:moveTo>
                <a:lnTo>
                  <a:pt x="2185" y="335"/>
                </a:lnTo>
                <a:lnTo>
                  <a:pt x="2181" y="335"/>
                </a:lnTo>
                <a:lnTo>
                  <a:pt x="2177" y="333"/>
                </a:lnTo>
                <a:lnTo>
                  <a:pt x="2169" y="329"/>
                </a:lnTo>
                <a:lnTo>
                  <a:pt x="2163" y="321"/>
                </a:lnTo>
                <a:lnTo>
                  <a:pt x="2156" y="313"/>
                </a:lnTo>
                <a:lnTo>
                  <a:pt x="2150" y="304"/>
                </a:lnTo>
                <a:lnTo>
                  <a:pt x="2145" y="294"/>
                </a:lnTo>
                <a:lnTo>
                  <a:pt x="2141" y="280"/>
                </a:lnTo>
                <a:lnTo>
                  <a:pt x="2138" y="266"/>
                </a:lnTo>
                <a:lnTo>
                  <a:pt x="2136" y="250"/>
                </a:lnTo>
                <a:lnTo>
                  <a:pt x="2135" y="234"/>
                </a:lnTo>
                <a:lnTo>
                  <a:pt x="2134" y="216"/>
                </a:lnTo>
                <a:lnTo>
                  <a:pt x="2135" y="198"/>
                </a:lnTo>
                <a:lnTo>
                  <a:pt x="2136" y="182"/>
                </a:lnTo>
                <a:lnTo>
                  <a:pt x="2137" y="174"/>
                </a:lnTo>
                <a:lnTo>
                  <a:pt x="2138" y="166"/>
                </a:lnTo>
                <a:lnTo>
                  <a:pt x="2141" y="152"/>
                </a:lnTo>
                <a:lnTo>
                  <a:pt x="2145" y="140"/>
                </a:lnTo>
                <a:lnTo>
                  <a:pt x="2150" y="128"/>
                </a:lnTo>
                <a:lnTo>
                  <a:pt x="2156" y="118"/>
                </a:lnTo>
                <a:lnTo>
                  <a:pt x="2162" y="110"/>
                </a:lnTo>
                <a:lnTo>
                  <a:pt x="2166" y="106"/>
                </a:lnTo>
                <a:lnTo>
                  <a:pt x="2169" y="102"/>
                </a:lnTo>
                <a:lnTo>
                  <a:pt x="2176" y="98"/>
                </a:lnTo>
                <a:lnTo>
                  <a:pt x="2184" y="96"/>
                </a:lnTo>
                <a:lnTo>
                  <a:pt x="2192" y="94"/>
                </a:lnTo>
                <a:lnTo>
                  <a:pt x="2200" y="96"/>
                </a:lnTo>
                <a:lnTo>
                  <a:pt x="2207" y="98"/>
                </a:lnTo>
                <a:lnTo>
                  <a:pt x="2214" y="102"/>
                </a:lnTo>
                <a:lnTo>
                  <a:pt x="2221" y="108"/>
                </a:lnTo>
                <a:lnTo>
                  <a:pt x="2227" y="114"/>
                </a:lnTo>
                <a:lnTo>
                  <a:pt x="2232" y="124"/>
                </a:lnTo>
                <a:lnTo>
                  <a:pt x="2236" y="134"/>
                </a:lnTo>
                <a:lnTo>
                  <a:pt x="2240" y="148"/>
                </a:lnTo>
                <a:lnTo>
                  <a:pt x="2244" y="162"/>
                </a:lnTo>
                <a:lnTo>
                  <a:pt x="2245" y="170"/>
                </a:lnTo>
                <a:lnTo>
                  <a:pt x="2246" y="178"/>
                </a:lnTo>
                <a:lnTo>
                  <a:pt x="2247" y="194"/>
                </a:lnTo>
                <a:lnTo>
                  <a:pt x="2248" y="214"/>
                </a:lnTo>
                <a:lnTo>
                  <a:pt x="2248" y="232"/>
                </a:lnTo>
                <a:lnTo>
                  <a:pt x="2168" y="232"/>
                </a:lnTo>
                <a:lnTo>
                  <a:pt x="2168" y="244"/>
                </a:lnTo>
                <a:lnTo>
                  <a:pt x="2169" y="256"/>
                </a:lnTo>
                <a:lnTo>
                  <a:pt x="2170" y="260"/>
                </a:lnTo>
                <a:lnTo>
                  <a:pt x="2172" y="266"/>
                </a:lnTo>
                <a:lnTo>
                  <a:pt x="2175" y="274"/>
                </a:lnTo>
                <a:lnTo>
                  <a:pt x="2177" y="278"/>
                </a:lnTo>
                <a:lnTo>
                  <a:pt x="2179" y="280"/>
                </a:lnTo>
                <a:lnTo>
                  <a:pt x="2183" y="284"/>
                </a:lnTo>
                <a:lnTo>
                  <a:pt x="2186" y="286"/>
                </a:lnTo>
                <a:lnTo>
                  <a:pt x="2188" y="288"/>
                </a:lnTo>
                <a:lnTo>
                  <a:pt x="2194" y="288"/>
                </a:lnTo>
                <a:lnTo>
                  <a:pt x="2202" y="288"/>
                </a:lnTo>
                <a:lnTo>
                  <a:pt x="2205" y="284"/>
                </a:lnTo>
                <a:lnTo>
                  <a:pt x="2208" y="282"/>
                </a:lnTo>
                <a:lnTo>
                  <a:pt x="2211" y="278"/>
                </a:lnTo>
                <a:lnTo>
                  <a:pt x="2214" y="274"/>
                </a:lnTo>
                <a:lnTo>
                  <a:pt x="2215" y="268"/>
                </a:lnTo>
                <a:lnTo>
                  <a:pt x="2217" y="262"/>
                </a:lnTo>
                <a:lnTo>
                  <a:pt x="2247" y="266"/>
                </a:lnTo>
                <a:lnTo>
                  <a:pt x="2246" y="274"/>
                </a:lnTo>
                <a:lnTo>
                  <a:pt x="2245" y="282"/>
                </a:lnTo>
                <a:lnTo>
                  <a:pt x="2243" y="288"/>
                </a:lnTo>
                <a:lnTo>
                  <a:pt x="2241" y="294"/>
                </a:lnTo>
                <a:lnTo>
                  <a:pt x="2236" y="307"/>
                </a:lnTo>
                <a:lnTo>
                  <a:pt x="2233" y="311"/>
                </a:lnTo>
                <a:lnTo>
                  <a:pt x="2230" y="317"/>
                </a:lnTo>
                <a:lnTo>
                  <a:pt x="2226" y="321"/>
                </a:lnTo>
                <a:lnTo>
                  <a:pt x="2222" y="325"/>
                </a:lnTo>
                <a:lnTo>
                  <a:pt x="2218" y="329"/>
                </a:lnTo>
                <a:lnTo>
                  <a:pt x="2214" y="331"/>
                </a:lnTo>
                <a:lnTo>
                  <a:pt x="2209" y="333"/>
                </a:lnTo>
                <a:lnTo>
                  <a:pt x="2204" y="335"/>
                </a:lnTo>
                <a:lnTo>
                  <a:pt x="2199" y="337"/>
                </a:lnTo>
                <a:lnTo>
                  <a:pt x="2194" y="337"/>
                </a:lnTo>
                <a:close/>
                <a:moveTo>
                  <a:pt x="2168" y="192"/>
                </a:moveTo>
                <a:lnTo>
                  <a:pt x="2217" y="192"/>
                </a:lnTo>
                <a:lnTo>
                  <a:pt x="2217" y="182"/>
                </a:lnTo>
                <a:lnTo>
                  <a:pt x="2215" y="172"/>
                </a:lnTo>
                <a:lnTo>
                  <a:pt x="2213" y="164"/>
                </a:lnTo>
                <a:lnTo>
                  <a:pt x="2210" y="156"/>
                </a:lnTo>
                <a:lnTo>
                  <a:pt x="2209" y="154"/>
                </a:lnTo>
                <a:lnTo>
                  <a:pt x="2207" y="150"/>
                </a:lnTo>
                <a:lnTo>
                  <a:pt x="2203" y="146"/>
                </a:lnTo>
                <a:lnTo>
                  <a:pt x="2198" y="144"/>
                </a:lnTo>
                <a:lnTo>
                  <a:pt x="2193" y="144"/>
                </a:lnTo>
                <a:lnTo>
                  <a:pt x="2188" y="144"/>
                </a:lnTo>
                <a:lnTo>
                  <a:pt x="2183" y="146"/>
                </a:lnTo>
                <a:lnTo>
                  <a:pt x="2181" y="148"/>
                </a:lnTo>
                <a:lnTo>
                  <a:pt x="2179" y="150"/>
                </a:lnTo>
                <a:lnTo>
                  <a:pt x="2175" y="158"/>
                </a:lnTo>
                <a:lnTo>
                  <a:pt x="2172" y="164"/>
                </a:lnTo>
                <a:lnTo>
                  <a:pt x="2170" y="172"/>
                </a:lnTo>
                <a:lnTo>
                  <a:pt x="2168" y="182"/>
                </a:lnTo>
                <a:lnTo>
                  <a:pt x="2168" y="192"/>
                </a:lnTo>
                <a:close/>
                <a:moveTo>
                  <a:pt x="2270" y="331"/>
                </a:moveTo>
                <a:lnTo>
                  <a:pt x="2270" y="98"/>
                </a:lnTo>
                <a:lnTo>
                  <a:pt x="2302" y="98"/>
                </a:lnTo>
                <a:lnTo>
                  <a:pt x="2302" y="138"/>
                </a:lnTo>
                <a:lnTo>
                  <a:pt x="2305" y="128"/>
                </a:lnTo>
                <a:lnTo>
                  <a:pt x="2308" y="120"/>
                </a:lnTo>
                <a:lnTo>
                  <a:pt x="2311" y="112"/>
                </a:lnTo>
                <a:lnTo>
                  <a:pt x="2314" y="106"/>
                </a:lnTo>
                <a:lnTo>
                  <a:pt x="2318" y="100"/>
                </a:lnTo>
                <a:lnTo>
                  <a:pt x="2322" y="96"/>
                </a:lnTo>
                <a:lnTo>
                  <a:pt x="2327" y="94"/>
                </a:lnTo>
                <a:lnTo>
                  <a:pt x="2332" y="94"/>
                </a:lnTo>
                <a:lnTo>
                  <a:pt x="2337" y="94"/>
                </a:lnTo>
                <a:lnTo>
                  <a:pt x="2342" y="96"/>
                </a:lnTo>
                <a:lnTo>
                  <a:pt x="2342" y="154"/>
                </a:lnTo>
                <a:lnTo>
                  <a:pt x="2336" y="152"/>
                </a:lnTo>
                <a:lnTo>
                  <a:pt x="2328" y="150"/>
                </a:lnTo>
                <a:lnTo>
                  <a:pt x="2323" y="152"/>
                </a:lnTo>
                <a:lnTo>
                  <a:pt x="2318" y="154"/>
                </a:lnTo>
                <a:lnTo>
                  <a:pt x="2314" y="158"/>
                </a:lnTo>
                <a:lnTo>
                  <a:pt x="2310" y="164"/>
                </a:lnTo>
                <a:lnTo>
                  <a:pt x="2309" y="168"/>
                </a:lnTo>
                <a:lnTo>
                  <a:pt x="2307" y="172"/>
                </a:lnTo>
                <a:lnTo>
                  <a:pt x="2306" y="176"/>
                </a:lnTo>
                <a:lnTo>
                  <a:pt x="2305" y="180"/>
                </a:lnTo>
                <a:lnTo>
                  <a:pt x="2304" y="190"/>
                </a:lnTo>
                <a:lnTo>
                  <a:pt x="2303" y="200"/>
                </a:lnTo>
                <a:lnTo>
                  <a:pt x="2303" y="331"/>
                </a:lnTo>
                <a:lnTo>
                  <a:pt x="2270" y="331"/>
                </a:lnTo>
                <a:close/>
                <a:moveTo>
                  <a:pt x="2458" y="164"/>
                </a:moveTo>
                <a:lnTo>
                  <a:pt x="2428" y="168"/>
                </a:lnTo>
                <a:lnTo>
                  <a:pt x="2427" y="162"/>
                </a:lnTo>
                <a:lnTo>
                  <a:pt x="2425" y="158"/>
                </a:lnTo>
                <a:lnTo>
                  <a:pt x="2421" y="148"/>
                </a:lnTo>
                <a:lnTo>
                  <a:pt x="2419" y="146"/>
                </a:lnTo>
                <a:lnTo>
                  <a:pt x="2416" y="142"/>
                </a:lnTo>
                <a:lnTo>
                  <a:pt x="2412" y="142"/>
                </a:lnTo>
                <a:lnTo>
                  <a:pt x="2408" y="140"/>
                </a:lnTo>
                <a:lnTo>
                  <a:pt x="2401" y="142"/>
                </a:lnTo>
                <a:lnTo>
                  <a:pt x="2398" y="144"/>
                </a:lnTo>
                <a:lnTo>
                  <a:pt x="2396" y="146"/>
                </a:lnTo>
                <a:lnTo>
                  <a:pt x="2395" y="146"/>
                </a:lnTo>
                <a:lnTo>
                  <a:pt x="2393" y="150"/>
                </a:lnTo>
                <a:lnTo>
                  <a:pt x="2391" y="154"/>
                </a:lnTo>
                <a:lnTo>
                  <a:pt x="2390" y="158"/>
                </a:lnTo>
                <a:lnTo>
                  <a:pt x="2390" y="164"/>
                </a:lnTo>
                <a:lnTo>
                  <a:pt x="2390" y="168"/>
                </a:lnTo>
                <a:lnTo>
                  <a:pt x="2391" y="172"/>
                </a:lnTo>
                <a:lnTo>
                  <a:pt x="2392" y="176"/>
                </a:lnTo>
                <a:lnTo>
                  <a:pt x="2393" y="178"/>
                </a:lnTo>
                <a:lnTo>
                  <a:pt x="2398" y="184"/>
                </a:lnTo>
                <a:lnTo>
                  <a:pt x="2405" y="188"/>
                </a:lnTo>
                <a:lnTo>
                  <a:pt x="2426" y="196"/>
                </a:lnTo>
                <a:lnTo>
                  <a:pt x="2434" y="200"/>
                </a:lnTo>
                <a:lnTo>
                  <a:pt x="2441" y="206"/>
                </a:lnTo>
                <a:lnTo>
                  <a:pt x="2447" y="212"/>
                </a:lnTo>
                <a:lnTo>
                  <a:pt x="2452" y="220"/>
                </a:lnTo>
                <a:lnTo>
                  <a:pt x="2454" y="224"/>
                </a:lnTo>
                <a:lnTo>
                  <a:pt x="2455" y="228"/>
                </a:lnTo>
                <a:lnTo>
                  <a:pt x="2458" y="238"/>
                </a:lnTo>
                <a:lnTo>
                  <a:pt x="2459" y="242"/>
                </a:lnTo>
                <a:lnTo>
                  <a:pt x="2460" y="248"/>
                </a:lnTo>
                <a:lnTo>
                  <a:pt x="2460" y="260"/>
                </a:lnTo>
                <a:lnTo>
                  <a:pt x="2460" y="272"/>
                </a:lnTo>
                <a:lnTo>
                  <a:pt x="2458" y="282"/>
                </a:lnTo>
                <a:lnTo>
                  <a:pt x="2456" y="292"/>
                </a:lnTo>
                <a:lnTo>
                  <a:pt x="2453" y="300"/>
                </a:lnTo>
                <a:lnTo>
                  <a:pt x="2450" y="307"/>
                </a:lnTo>
                <a:lnTo>
                  <a:pt x="2445" y="315"/>
                </a:lnTo>
                <a:lnTo>
                  <a:pt x="2440" y="321"/>
                </a:lnTo>
                <a:lnTo>
                  <a:pt x="2435" y="327"/>
                </a:lnTo>
                <a:lnTo>
                  <a:pt x="2429" y="331"/>
                </a:lnTo>
                <a:lnTo>
                  <a:pt x="2422" y="335"/>
                </a:lnTo>
                <a:lnTo>
                  <a:pt x="2415" y="335"/>
                </a:lnTo>
                <a:lnTo>
                  <a:pt x="2408" y="337"/>
                </a:lnTo>
                <a:lnTo>
                  <a:pt x="2397" y="335"/>
                </a:lnTo>
                <a:lnTo>
                  <a:pt x="2387" y="331"/>
                </a:lnTo>
                <a:lnTo>
                  <a:pt x="2382" y="329"/>
                </a:lnTo>
                <a:lnTo>
                  <a:pt x="2378" y="325"/>
                </a:lnTo>
                <a:lnTo>
                  <a:pt x="2370" y="317"/>
                </a:lnTo>
                <a:lnTo>
                  <a:pt x="2364" y="307"/>
                </a:lnTo>
                <a:lnTo>
                  <a:pt x="2362" y="302"/>
                </a:lnTo>
                <a:lnTo>
                  <a:pt x="2359" y="294"/>
                </a:lnTo>
                <a:lnTo>
                  <a:pt x="2358" y="288"/>
                </a:lnTo>
                <a:lnTo>
                  <a:pt x="2356" y="280"/>
                </a:lnTo>
                <a:lnTo>
                  <a:pt x="2355" y="272"/>
                </a:lnTo>
                <a:lnTo>
                  <a:pt x="2354" y="264"/>
                </a:lnTo>
                <a:lnTo>
                  <a:pt x="2386" y="262"/>
                </a:lnTo>
                <a:lnTo>
                  <a:pt x="2387" y="268"/>
                </a:lnTo>
                <a:lnTo>
                  <a:pt x="2389" y="274"/>
                </a:lnTo>
                <a:lnTo>
                  <a:pt x="2391" y="278"/>
                </a:lnTo>
                <a:lnTo>
                  <a:pt x="2394" y="284"/>
                </a:lnTo>
                <a:lnTo>
                  <a:pt x="2396" y="286"/>
                </a:lnTo>
                <a:lnTo>
                  <a:pt x="2400" y="288"/>
                </a:lnTo>
                <a:lnTo>
                  <a:pt x="2404" y="290"/>
                </a:lnTo>
                <a:lnTo>
                  <a:pt x="2408" y="290"/>
                </a:lnTo>
                <a:lnTo>
                  <a:pt x="2412" y="290"/>
                </a:lnTo>
                <a:lnTo>
                  <a:pt x="2416" y="288"/>
                </a:lnTo>
                <a:lnTo>
                  <a:pt x="2419" y="286"/>
                </a:lnTo>
                <a:lnTo>
                  <a:pt x="2422" y="284"/>
                </a:lnTo>
                <a:lnTo>
                  <a:pt x="2424" y="280"/>
                </a:lnTo>
                <a:lnTo>
                  <a:pt x="2426" y="276"/>
                </a:lnTo>
                <a:lnTo>
                  <a:pt x="2427" y="272"/>
                </a:lnTo>
                <a:lnTo>
                  <a:pt x="2427" y="266"/>
                </a:lnTo>
                <a:lnTo>
                  <a:pt x="2427" y="262"/>
                </a:lnTo>
                <a:lnTo>
                  <a:pt x="2426" y="258"/>
                </a:lnTo>
                <a:lnTo>
                  <a:pt x="2425" y="256"/>
                </a:lnTo>
                <a:lnTo>
                  <a:pt x="2423" y="252"/>
                </a:lnTo>
                <a:lnTo>
                  <a:pt x="2421" y="250"/>
                </a:lnTo>
                <a:lnTo>
                  <a:pt x="2418" y="246"/>
                </a:lnTo>
                <a:lnTo>
                  <a:pt x="2412" y="244"/>
                </a:lnTo>
                <a:lnTo>
                  <a:pt x="2391" y="234"/>
                </a:lnTo>
                <a:lnTo>
                  <a:pt x="2383" y="230"/>
                </a:lnTo>
                <a:lnTo>
                  <a:pt x="2377" y="226"/>
                </a:lnTo>
                <a:lnTo>
                  <a:pt x="2371" y="220"/>
                </a:lnTo>
                <a:lnTo>
                  <a:pt x="2368" y="216"/>
                </a:lnTo>
                <a:lnTo>
                  <a:pt x="2366" y="212"/>
                </a:lnTo>
                <a:lnTo>
                  <a:pt x="2362" y="202"/>
                </a:lnTo>
                <a:lnTo>
                  <a:pt x="2359" y="192"/>
                </a:lnTo>
                <a:lnTo>
                  <a:pt x="2359" y="186"/>
                </a:lnTo>
                <a:lnTo>
                  <a:pt x="2358" y="180"/>
                </a:lnTo>
                <a:lnTo>
                  <a:pt x="2357" y="168"/>
                </a:lnTo>
                <a:lnTo>
                  <a:pt x="2358" y="160"/>
                </a:lnTo>
                <a:lnTo>
                  <a:pt x="2358" y="152"/>
                </a:lnTo>
                <a:lnTo>
                  <a:pt x="2359" y="144"/>
                </a:lnTo>
                <a:lnTo>
                  <a:pt x="2361" y="138"/>
                </a:lnTo>
                <a:lnTo>
                  <a:pt x="2363" y="130"/>
                </a:lnTo>
                <a:lnTo>
                  <a:pt x="2365" y="124"/>
                </a:lnTo>
                <a:lnTo>
                  <a:pt x="2368" y="120"/>
                </a:lnTo>
                <a:lnTo>
                  <a:pt x="2371" y="114"/>
                </a:lnTo>
                <a:lnTo>
                  <a:pt x="2375" y="110"/>
                </a:lnTo>
                <a:lnTo>
                  <a:pt x="2378" y="106"/>
                </a:lnTo>
                <a:lnTo>
                  <a:pt x="2383" y="102"/>
                </a:lnTo>
                <a:lnTo>
                  <a:pt x="2387" y="100"/>
                </a:lnTo>
                <a:lnTo>
                  <a:pt x="2392" y="96"/>
                </a:lnTo>
                <a:lnTo>
                  <a:pt x="2397" y="96"/>
                </a:lnTo>
                <a:lnTo>
                  <a:pt x="2402" y="94"/>
                </a:lnTo>
                <a:lnTo>
                  <a:pt x="2407" y="94"/>
                </a:lnTo>
                <a:lnTo>
                  <a:pt x="2418" y="96"/>
                </a:lnTo>
                <a:lnTo>
                  <a:pt x="2427" y="98"/>
                </a:lnTo>
                <a:lnTo>
                  <a:pt x="2432" y="102"/>
                </a:lnTo>
                <a:lnTo>
                  <a:pt x="2435" y="104"/>
                </a:lnTo>
                <a:lnTo>
                  <a:pt x="2439" y="108"/>
                </a:lnTo>
                <a:lnTo>
                  <a:pt x="2443" y="114"/>
                </a:lnTo>
                <a:lnTo>
                  <a:pt x="2446" y="118"/>
                </a:lnTo>
                <a:lnTo>
                  <a:pt x="2448" y="124"/>
                </a:lnTo>
                <a:lnTo>
                  <a:pt x="2451" y="130"/>
                </a:lnTo>
                <a:lnTo>
                  <a:pt x="2453" y="136"/>
                </a:lnTo>
                <a:lnTo>
                  <a:pt x="2456" y="150"/>
                </a:lnTo>
                <a:lnTo>
                  <a:pt x="2457" y="156"/>
                </a:lnTo>
                <a:lnTo>
                  <a:pt x="2458" y="164"/>
                </a:lnTo>
                <a:close/>
                <a:moveTo>
                  <a:pt x="2498" y="66"/>
                </a:moveTo>
                <a:lnTo>
                  <a:pt x="2494" y="66"/>
                </a:lnTo>
                <a:lnTo>
                  <a:pt x="2491" y="64"/>
                </a:lnTo>
                <a:lnTo>
                  <a:pt x="2488" y="62"/>
                </a:lnTo>
                <a:lnTo>
                  <a:pt x="2486" y="58"/>
                </a:lnTo>
                <a:lnTo>
                  <a:pt x="2483" y="52"/>
                </a:lnTo>
                <a:lnTo>
                  <a:pt x="2482" y="46"/>
                </a:lnTo>
                <a:lnTo>
                  <a:pt x="2481" y="40"/>
                </a:lnTo>
                <a:lnTo>
                  <a:pt x="2480" y="34"/>
                </a:lnTo>
                <a:lnTo>
                  <a:pt x="2481" y="28"/>
                </a:lnTo>
                <a:lnTo>
                  <a:pt x="2482" y="22"/>
                </a:lnTo>
                <a:lnTo>
                  <a:pt x="2483" y="16"/>
                </a:lnTo>
                <a:lnTo>
                  <a:pt x="2486" y="10"/>
                </a:lnTo>
                <a:lnTo>
                  <a:pt x="2488" y="6"/>
                </a:lnTo>
                <a:lnTo>
                  <a:pt x="2491" y="4"/>
                </a:lnTo>
                <a:lnTo>
                  <a:pt x="2494" y="2"/>
                </a:lnTo>
                <a:lnTo>
                  <a:pt x="2498" y="0"/>
                </a:lnTo>
                <a:lnTo>
                  <a:pt x="2501" y="2"/>
                </a:lnTo>
                <a:lnTo>
                  <a:pt x="2505" y="4"/>
                </a:lnTo>
                <a:lnTo>
                  <a:pt x="2508" y="6"/>
                </a:lnTo>
                <a:lnTo>
                  <a:pt x="2510" y="10"/>
                </a:lnTo>
                <a:lnTo>
                  <a:pt x="2513" y="16"/>
                </a:lnTo>
                <a:lnTo>
                  <a:pt x="2514" y="22"/>
                </a:lnTo>
                <a:lnTo>
                  <a:pt x="2515" y="28"/>
                </a:lnTo>
                <a:lnTo>
                  <a:pt x="2516" y="34"/>
                </a:lnTo>
                <a:lnTo>
                  <a:pt x="2515" y="40"/>
                </a:lnTo>
                <a:lnTo>
                  <a:pt x="2514" y="46"/>
                </a:lnTo>
                <a:lnTo>
                  <a:pt x="2513" y="52"/>
                </a:lnTo>
                <a:lnTo>
                  <a:pt x="2510" y="58"/>
                </a:lnTo>
                <a:lnTo>
                  <a:pt x="2508" y="62"/>
                </a:lnTo>
                <a:lnTo>
                  <a:pt x="2505" y="64"/>
                </a:lnTo>
                <a:lnTo>
                  <a:pt x="2501" y="66"/>
                </a:lnTo>
                <a:lnTo>
                  <a:pt x="2498" y="66"/>
                </a:lnTo>
                <a:close/>
                <a:moveTo>
                  <a:pt x="2482" y="98"/>
                </a:moveTo>
                <a:lnTo>
                  <a:pt x="2514" y="98"/>
                </a:lnTo>
                <a:lnTo>
                  <a:pt x="2514" y="331"/>
                </a:lnTo>
                <a:lnTo>
                  <a:pt x="2482" y="331"/>
                </a:lnTo>
                <a:lnTo>
                  <a:pt x="2482" y="98"/>
                </a:lnTo>
                <a:close/>
                <a:moveTo>
                  <a:pt x="2602" y="98"/>
                </a:moveTo>
                <a:lnTo>
                  <a:pt x="2602" y="146"/>
                </a:lnTo>
                <a:lnTo>
                  <a:pt x="2580" y="146"/>
                </a:lnTo>
                <a:lnTo>
                  <a:pt x="2580" y="260"/>
                </a:lnTo>
                <a:lnTo>
                  <a:pt x="2580" y="266"/>
                </a:lnTo>
                <a:lnTo>
                  <a:pt x="2581" y="272"/>
                </a:lnTo>
                <a:lnTo>
                  <a:pt x="2582" y="276"/>
                </a:lnTo>
                <a:lnTo>
                  <a:pt x="2583" y="278"/>
                </a:lnTo>
                <a:lnTo>
                  <a:pt x="2585" y="280"/>
                </a:lnTo>
                <a:lnTo>
                  <a:pt x="2587" y="282"/>
                </a:lnTo>
                <a:lnTo>
                  <a:pt x="2589" y="284"/>
                </a:lnTo>
                <a:lnTo>
                  <a:pt x="2591" y="284"/>
                </a:lnTo>
                <a:lnTo>
                  <a:pt x="2596" y="282"/>
                </a:lnTo>
                <a:lnTo>
                  <a:pt x="2599" y="282"/>
                </a:lnTo>
                <a:lnTo>
                  <a:pt x="2605" y="329"/>
                </a:lnTo>
                <a:lnTo>
                  <a:pt x="2598" y="333"/>
                </a:lnTo>
                <a:lnTo>
                  <a:pt x="2593" y="335"/>
                </a:lnTo>
                <a:lnTo>
                  <a:pt x="2587" y="335"/>
                </a:lnTo>
                <a:lnTo>
                  <a:pt x="2582" y="335"/>
                </a:lnTo>
                <a:lnTo>
                  <a:pt x="2578" y="335"/>
                </a:lnTo>
                <a:lnTo>
                  <a:pt x="2571" y="333"/>
                </a:lnTo>
                <a:lnTo>
                  <a:pt x="2564" y="327"/>
                </a:lnTo>
                <a:lnTo>
                  <a:pt x="2561" y="323"/>
                </a:lnTo>
                <a:lnTo>
                  <a:pt x="2558" y="319"/>
                </a:lnTo>
                <a:lnTo>
                  <a:pt x="2554" y="311"/>
                </a:lnTo>
                <a:lnTo>
                  <a:pt x="2552" y="306"/>
                </a:lnTo>
                <a:lnTo>
                  <a:pt x="2550" y="300"/>
                </a:lnTo>
                <a:lnTo>
                  <a:pt x="2549" y="292"/>
                </a:lnTo>
                <a:lnTo>
                  <a:pt x="2548" y="286"/>
                </a:lnTo>
                <a:lnTo>
                  <a:pt x="2548" y="278"/>
                </a:lnTo>
                <a:lnTo>
                  <a:pt x="2548" y="270"/>
                </a:lnTo>
                <a:lnTo>
                  <a:pt x="2548" y="146"/>
                </a:lnTo>
                <a:lnTo>
                  <a:pt x="2531" y="146"/>
                </a:lnTo>
                <a:lnTo>
                  <a:pt x="2531" y="98"/>
                </a:lnTo>
                <a:lnTo>
                  <a:pt x="2548" y="98"/>
                </a:lnTo>
                <a:lnTo>
                  <a:pt x="2548" y="40"/>
                </a:lnTo>
                <a:lnTo>
                  <a:pt x="2580" y="40"/>
                </a:lnTo>
                <a:lnTo>
                  <a:pt x="2580" y="98"/>
                </a:lnTo>
                <a:lnTo>
                  <a:pt x="2602" y="98"/>
                </a:lnTo>
                <a:close/>
                <a:moveTo>
                  <a:pt x="2647" y="421"/>
                </a:moveTo>
                <a:lnTo>
                  <a:pt x="2641" y="419"/>
                </a:lnTo>
                <a:lnTo>
                  <a:pt x="2635" y="419"/>
                </a:lnTo>
                <a:lnTo>
                  <a:pt x="2629" y="417"/>
                </a:lnTo>
                <a:lnTo>
                  <a:pt x="2625" y="413"/>
                </a:lnTo>
                <a:lnTo>
                  <a:pt x="2634" y="365"/>
                </a:lnTo>
                <a:lnTo>
                  <a:pt x="2638" y="367"/>
                </a:lnTo>
                <a:lnTo>
                  <a:pt x="2642" y="369"/>
                </a:lnTo>
                <a:lnTo>
                  <a:pt x="2645" y="369"/>
                </a:lnTo>
                <a:lnTo>
                  <a:pt x="2648" y="367"/>
                </a:lnTo>
                <a:lnTo>
                  <a:pt x="2651" y="365"/>
                </a:lnTo>
                <a:lnTo>
                  <a:pt x="2654" y="361"/>
                </a:lnTo>
                <a:lnTo>
                  <a:pt x="2656" y="357"/>
                </a:lnTo>
                <a:lnTo>
                  <a:pt x="2658" y="349"/>
                </a:lnTo>
                <a:lnTo>
                  <a:pt x="2660" y="339"/>
                </a:lnTo>
                <a:lnTo>
                  <a:pt x="2616" y="98"/>
                </a:lnTo>
                <a:lnTo>
                  <a:pt x="2652" y="98"/>
                </a:lnTo>
                <a:lnTo>
                  <a:pt x="2676" y="270"/>
                </a:lnTo>
                <a:lnTo>
                  <a:pt x="2702" y="98"/>
                </a:lnTo>
                <a:lnTo>
                  <a:pt x="2737" y="98"/>
                </a:lnTo>
                <a:lnTo>
                  <a:pt x="2691" y="357"/>
                </a:lnTo>
                <a:lnTo>
                  <a:pt x="2688" y="371"/>
                </a:lnTo>
                <a:lnTo>
                  <a:pt x="2685" y="383"/>
                </a:lnTo>
                <a:lnTo>
                  <a:pt x="2683" y="389"/>
                </a:lnTo>
                <a:lnTo>
                  <a:pt x="2680" y="393"/>
                </a:lnTo>
                <a:lnTo>
                  <a:pt x="2676" y="403"/>
                </a:lnTo>
                <a:lnTo>
                  <a:pt x="2673" y="407"/>
                </a:lnTo>
                <a:lnTo>
                  <a:pt x="2670" y="411"/>
                </a:lnTo>
                <a:lnTo>
                  <a:pt x="2663" y="417"/>
                </a:lnTo>
                <a:lnTo>
                  <a:pt x="2660" y="417"/>
                </a:lnTo>
                <a:lnTo>
                  <a:pt x="2656" y="419"/>
                </a:lnTo>
                <a:lnTo>
                  <a:pt x="2647" y="421"/>
                </a:lnTo>
                <a:close/>
                <a:moveTo>
                  <a:pt x="1134" y="557"/>
                </a:moveTo>
                <a:lnTo>
                  <a:pt x="1133" y="547"/>
                </a:lnTo>
                <a:lnTo>
                  <a:pt x="1131" y="539"/>
                </a:lnTo>
                <a:lnTo>
                  <a:pt x="1129" y="533"/>
                </a:lnTo>
                <a:lnTo>
                  <a:pt x="1126" y="527"/>
                </a:lnTo>
                <a:lnTo>
                  <a:pt x="1122" y="523"/>
                </a:lnTo>
                <a:lnTo>
                  <a:pt x="1120" y="521"/>
                </a:lnTo>
                <a:lnTo>
                  <a:pt x="1118" y="519"/>
                </a:lnTo>
                <a:lnTo>
                  <a:pt x="1113" y="517"/>
                </a:lnTo>
                <a:lnTo>
                  <a:pt x="1107" y="517"/>
                </a:lnTo>
                <a:lnTo>
                  <a:pt x="1101" y="517"/>
                </a:lnTo>
                <a:lnTo>
                  <a:pt x="1096" y="519"/>
                </a:lnTo>
                <a:lnTo>
                  <a:pt x="1092" y="523"/>
                </a:lnTo>
                <a:lnTo>
                  <a:pt x="1090" y="525"/>
                </a:lnTo>
                <a:lnTo>
                  <a:pt x="1088" y="527"/>
                </a:lnTo>
                <a:lnTo>
                  <a:pt x="1085" y="533"/>
                </a:lnTo>
                <a:lnTo>
                  <a:pt x="1083" y="539"/>
                </a:lnTo>
                <a:lnTo>
                  <a:pt x="1082" y="545"/>
                </a:lnTo>
                <a:lnTo>
                  <a:pt x="1082" y="553"/>
                </a:lnTo>
                <a:lnTo>
                  <a:pt x="1082" y="557"/>
                </a:lnTo>
                <a:lnTo>
                  <a:pt x="1082" y="561"/>
                </a:lnTo>
                <a:lnTo>
                  <a:pt x="1084" y="567"/>
                </a:lnTo>
                <a:lnTo>
                  <a:pt x="1086" y="573"/>
                </a:lnTo>
                <a:lnTo>
                  <a:pt x="1089" y="577"/>
                </a:lnTo>
                <a:lnTo>
                  <a:pt x="1093" y="581"/>
                </a:lnTo>
                <a:lnTo>
                  <a:pt x="1097" y="585"/>
                </a:lnTo>
                <a:lnTo>
                  <a:pt x="1107" y="591"/>
                </a:lnTo>
                <a:lnTo>
                  <a:pt x="1121" y="597"/>
                </a:lnTo>
                <a:lnTo>
                  <a:pt x="1127" y="601"/>
                </a:lnTo>
                <a:lnTo>
                  <a:pt x="1134" y="605"/>
                </a:lnTo>
                <a:lnTo>
                  <a:pt x="1145" y="615"/>
                </a:lnTo>
                <a:lnTo>
                  <a:pt x="1150" y="621"/>
                </a:lnTo>
                <a:lnTo>
                  <a:pt x="1155" y="629"/>
                </a:lnTo>
                <a:lnTo>
                  <a:pt x="1158" y="637"/>
                </a:lnTo>
                <a:lnTo>
                  <a:pt x="1162" y="645"/>
                </a:lnTo>
                <a:lnTo>
                  <a:pt x="1164" y="655"/>
                </a:lnTo>
                <a:lnTo>
                  <a:pt x="1166" y="665"/>
                </a:lnTo>
                <a:lnTo>
                  <a:pt x="1167" y="677"/>
                </a:lnTo>
                <a:lnTo>
                  <a:pt x="1168" y="691"/>
                </a:lnTo>
                <a:lnTo>
                  <a:pt x="1168" y="701"/>
                </a:lnTo>
                <a:lnTo>
                  <a:pt x="1167" y="711"/>
                </a:lnTo>
                <a:lnTo>
                  <a:pt x="1166" y="721"/>
                </a:lnTo>
                <a:lnTo>
                  <a:pt x="1164" y="729"/>
                </a:lnTo>
                <a:lnTo>
                  <a:pt x="1162" y="737"/>
                </a:lnTo>
                <a:lnTo>
                  <a:pt x="1159" y="745"/>
                </a:lnTo>
                <a:lnTo>
                  <a:pt x="1155" y="753"/>
                </a:lnTo>
                <a:lnTo>
                  <a:pt x="1152" y="759"/>
                </a:lnTo>
                <a:lnTo>
                  <a:pt x="1148" y="765"/>
                </a:lnTo>
                <a:lnTo>
                  <a:pt x="1143" y="771"/>
                </a:lnTo>
                <a:lnTo>
                  <a:pt x="1138" y="775"/>
                </a:lnTo>
                <a:lnTo>
                  <a:pt x="1132" y="779"/>
                </a:lnTo>
                <a:lnTo>
                  <a:pt x="1120" y="783"/>
                </a:lnTo>
                <a:lnTo>
                  <a:pt x="1114" y="785"/>
                </a:lnTo>
                <a:lnTo>
                  <a:pt x="1107" y="785"/>
                </a:lnTo>
                <a:lnTo>
                  <a:pt x="1100" y="785"/>
                </a:lnTo>
                <a:lnTo>
                  <a:pt x="1093" y="783"/>
                </a:lnTo>
                <a:lnTo>
                  <a:pt x="1087" y="781"/>
                </a:lnTo>
                <a:lnTo>
                  <a:pt x="1081" y="777"/>
                </a:lnTo>
                <a:lnTo>
                  <a:pt x="1076" y="775"/>
                </a:lnTo>
                <a:lnTo>
                  <a:pt x="1070" y="769"/>
                </a:lnTo>
                <a:lnTo>
                  <a:pt x="1066" y="765"/>
                </a:lnTo>
                <a:lnTo>
                  <a:pt x="1061" y="759"/>
                </a:lnTo>
                <a:lnTo>
                  <a:pt x="1057" y="751"/>
                </a:lnTo>
                <a:lnTo>
                  <a:pt x="1054" y="743"/>
                </a:lnTo>
                <a:lnTo>
                  <a:pt x="1051" y="735"/>
                </a:lnTo>
                <a:lnTo>
                  <a:pt x="1048" y="727"/>
                </a:lnTo>
                <a:lnTo>
                  <a:pt x="1046" y="717"/>
                </a:lnTo>
                <a:lnTo>
                  <a:pt x="1045" y="705"/>
                </a:lnTo>
                <a:lnTo>
                  <a:pt x="1044" y="693"/>
                </a:lnTo>
                <a:lnTo>
                  <a:pt x="1044" y="681"/>
                </a:lnTo>
                <a:lnTo>
                  <a:pt x="1076" y="681"/>
                </a:lnTo>
                <a:lnTo>
                  <a:pt x="1077" y="693"/>
                </a:lnTo>
                <a:lnTo>
                  <a:pt x="1079" y="703"/>
                </a:lnTo>
                <a:lnTo>
                  <a:pt x="1081" y="711"/>
                </a:lnTo>
                <a:lnTo>
                  <a:pt x="1083" y="713"/>
                </a:lnTo>
                <a:lnTo>
                  <a:pt x="1085" y="717"/>
                </a:lnTo>
                <a:lnTo>
                  <a:pt x="1090" y="723"/>
                </a:lnTo>
                <a:lnTo>
                  <a:pt x="1095" y="725"/>
                </a:lnTo>
                <a:lnTo>
                  <a:pt x="1100" y="729"/>
                </a:lnTo>
                <a:lnTo>
                  <a:pt x="1107" y="729"/>
                </a:lnTo>
                <a:lnTo>
                  <a:pt x="1113" y="729"/>
                </a:lnTo>
                <a:lnTo>
                  <a:pt x="1118" y="727"/>
                </a:lnTo>
                <a:lnTo>
                  <a:pt x="1123" y="723"/>
                </a:lnTo>
                <a:lnTo>
                  <a:pt x="1127" y="719"/>
                </a:lnTo>
                <a:lnTo>
                  <a:pt x="1130" y="713"/>
                </a:lnTo>
                <a:lnTo>
                  <a:pt x="1132" y="705"/>
                </a:lnTo>
                <a:lnTo>
                  <a:pt x="1134" y="699"/>
                </a:lnTo>
                <a:lnTo>
                  <a:pt x="1134" y="691"/>
                </a:lnTo>
                <a:lnTo>
                  <a:pt x="1134" y="683"/>
                </a:lnTo>
                <a:lnTo>
                  <a:pt x="1133" y="675"/>
                </a:lnTo>
                <a:lnTo>
                  <a:pt x="1132" y="673"/>
                </a:lnTo>
                <a:lnTo>
                  <a:pt x="1130" y="671"/>
                </a:lnTo>
                <a:lnTo>
                  <a:pt x="1127" y="665"/>
                </a:lnTo>
                <a:lnTo>
                  <a:pt x="1124" y="661"/>
                </a:lnTo>
                <a:lnTo>
                  <a:pt x="1119" y="657"/>
                </a:lnTo>
                <a:lnTo>
                  <a:pt x="1114" y="655"/>
                </a:lnTo>
                <a:lnTo>
                  <a:pt x="1108" y="651"/>
                </a:lnTo>
                <a:lnTo>
                  <a:pt x="1091" y="643"/>
                </a:lnTo>
                <a:lnTo>
                  <a:pt x="1081" y="637"/>
                </a:lnTo>
                <a:lnTo>
                  <a:pt x="1073" y="629"/>
                </a:lnTo>
                <a:lnTo>
                  <a:pt x="1065" y="621"/>
                </a:lnTo>
                <a:lnTo>
                  <a:pt x="1059" y="613"/>
                </a:lnTo>
                <a:lnTo>
                  <a:pt x="1056" y="607"/>
                </a:lnTo>
                <a:lnTo>
                  <a:pt x="1054" y="601"/>
                </a:lnTo>
                <a:lnTo>
                  <a:pt x="1052" y="595"/>
                </a:lnTo>
                <a:lnTo>
                  <a:pt x="1051" y="587"/>
                </a:lnTo>
                <a:lnTo>
                  <a:pt x="1049" y="581"/>
                </a:lnTo>
                <a:lnTo>
                  <a:pt x="1048" y="573"/>
                </a:lnTo>
                <a:lnTo>
                  <a:pt x="1048" y="565"/>
                </a:lnTo>
                <a:lnTo>
                  <a:pt x="1048" y="557"/>
                </a:lnTo>
                <a:lnTo>
                  <a:pt x="1048" y="543"/>
                </a:lnTo>
                <a:lnTo>
                  <a:pt x="1049" y="537"/>
                </a:lnTo>
                <a:lnTo>
                  <a:pt x="1050" y="529"/>
                </a:lnTo>
                <a:lnTo>
                  <a:pt x="1052" y="517"/>
                </a:lnTo>
                <a:lnTo>
                  <a:pt x="1054" y="513"/>
                </a:lnTo>
                <a:lnTo>
                  <a:pt x="1055" y="507"/>
                </a:lnTo>
                <a:lnTo>
                  <a:pt x="1060" y="497"/>
                </a:lnTo>
                <a:lnTo>
                  <a:pt x="1065" y="487"/>
                </a:lnTo>
                <a:lnTo>
                  <a:pt x="1067" y="483"/>
                </a:lnTo>
                <a:lnTo>
                  <a:pt x="1070" y="479"/>
                </a:lnTo>
                <a:lnTo>
                  <a:pt x="1077" y="473"/>
                </a:lnTo>
                <a:lnTo>
                  <a:pt x="1084" y="469"/>
                </a:lnTo>
                <a:lnTo>
                  <a:pt x="1091" y="465"/>
                </a:lnTo>
                <a:lnTo>
                  <a:pt x="1099" y="463"/>
                </a:lnTo>
                <a:lnTo>
                  <a:pt x="1107" y="461"/>
                </a:lnTo>
                <a:lnTo>
                  <a:pt x="1116" y="463"/>
                </a:lnTo>
                <a:lnTo>
                  <a:pt x="1124" y="465"/>
                </a:lnTo>
                <a:lnTo>
                  <a:pt x="1131" y="469"/>
                </a:lnTo>
                <a:lnTo>
                  <a:pt x="1138" y="473"/>
                </a:lnTo>
                <a:lnTo>
                  <a:pt x="1144" y="481"/>
                </a:lnTo>
                <a:lnTo>
                  <a:pt x="1149" y="487"/>
                </a:lnTo>
                <a:lnTo>
                  <a:pt x="1154" y="497"/>
                </a:lnTo>
                <a:lnTo>
                  <a:pt x="1158" y="507"/>
                </a:lnTo>
                <a:lnTo>
                  <a:pt x="1161" y="517"/>
                </a:lnTo>
                <a:lnTo>
                  <a:pt x="1164" y="529"/>
                </a:lnTo>
                <a:lnTo>
                  <a:pt x="1165" y="537"/>
                </a:lnTo>
                <a:lnTo>
                  <a:pt x="1165" y="543"/>
                </a:lnTo>
                <a:lnTo>
                  <a:pt x="1166" y="557"/>
                </a:lnTo>
                <a:lnTo>
                  <a:pt x="1134" y="557"/>
                </a:lnTo>
                <a:close/>
                <a:moveTo>
                  <a:pt x="1245" y="785"/>
                </a:moveTo>
                <a:lnTo>
                  <a:pt x="1236" y="783"/>
                </a:lnTo>
                <a:lnTo>
                  <a:pt x="1232" y="783"/>
                </a:lnTo>
                <a:lnTo>
                  <a:pt x="1228" y="781"/>
                </a:lnTo>
                <a:lnTo>
                  <a:pt x="1221" y="775"/>
                </a:lnTo>
                <a:lnTo>
                  <a:pt x="1214" y="769"/>
                </a:lnTo>
                <a:lnTo>
                  <a:pt x="1208" y="761"/>
                </a:lnTo>
                <a:lnTo>
                  <a:pt x="1205" y="755"/>
                </a:lnTo>
                <a:lnTo>
                  <a:pt x="1202" y="751"/>
                </a:lnTo>
                <a:lnTo>
                  <a:pt x="1200" y="745"/>
                </a:lnTo>
                <a:lnTo>
                  <a:pt x="1198" y="739"/>
                </a:lnTo>
                <a:lnTo>
                  <a:pt x="1195" y="733"/>
                </a:lnTo>
                <a:lnTo>
                  <a:pt x="1193" y="727"/>
                </a:lnTo>
                <a:lnTo>
                  <a:pt x="1191" y="719"/>
                </a:lnTo>
                <a:lnTo>
                  <a:pt x="1190" y="713"/>
                </a:lnTo>
                <a:lnTo>
                  <a:pt x="1188" y="697"/>
                </a:lnTo>
                <a:lnTo>
                  <a:pt x="1186" y="681"/>
                </a:lnTo>
                <a:lnTo>
                  <a:pt x="1186" y="663"/>
                </a:lnTo>
                <a:lnTo>
                  <a:pt x="1186" y="645"/>
                </a:lnTo>
                <a:lnTo>
                  <a:pt x="1188" y="629"/>
                </a:lnTo>
                <a:lnTo>
                  <a:pt x="1189" y="621"/>
                </a:lnTo>
                <a:lnTo>
                  <a:pt x="1190" y="613"/>
                </a:lnTo>
                <a:lnTo>
                  <a:pt x="1193" y="599"/>
                </a:lnTo>
                <a:lnTo>
                  <a:pt x="1198" y="587"/>
                </a:lnTo>
                <a:lnTo>
                  <a:pt x="1202" y="575"/>
                </a:lnTo>
                <a:lnTo>
                  <a:pt x="1208" y="565"/>
                </a:lnTo>
                <a:lnTo>
                  <a:pt x="1214" y="557"/>
                </a:lnTo>
                <a:lnTo>
                  <a:pt x="1217" y="553"/>
                </a:lnTo>
                <a:lnTo>
                  <a:pt x="1221" y="549"/>
                </a:lnTo>
                <a:lnTo>
                  <a:pt x="1228" y="545"/>
                </a:lnTo>
                <a:lnTo>
                  <a:pt x="1232" y="543"/>
                </a:lnTo>
                <a:lnTo>
                  <a:pt x="1236" y="543"/>
                </a:lnTo>
                <a:lnTo>
                  <a:pt x="1245" y="541"/>
                </a:lnTo>
                <a:lnTo>
                  <a:pt x="1252" y="541"/>
                </a:lnTo>
                <a:lnTo>
                  <a:pt x="1259" y="545"/>
                </a:lnTo>
                <a:lnTo>
                  <a:pt x="1266" y="547"/>
                </a:lnTo>
                <a:lnTo>
                  <a:pt x="1272" y="553"/>
                </a:lnTo>
                <a:lnTo>
                  <a:pt x="1277" y="559"/>
                </a:lnTo>
                <a:lnTo>
                  <a:pt x="1282" y="565"/>
                </a:lnTo>
                <a:lnTo>
                  <a:pt x="1286" y="575"/>
                </a:lnTo>
                <a:lnTo>
                  <a:pt x="1290" y="583"/>
                </a:lnTo>
                <a:lnTo>
                  <a:pt x="1293" y="595"/>
                </a:lnTo>
                <a:lnTo>
                  <a:pt x="1295" y="605"/>
                </a:lnTo>
                <a:lnTo>
                  <a:pt x="1297" y="619"/>
                </a:lnTo>
                <a:lnTo>
                  <a:pt x="1297" y="631"/>
                </a:lnTo>
                <a:lnTo>
                  <a:pt x="1267" y="631"/>
                </a:lnTo>
                <a:lnTo>
                  <a:pt x="1266" y="623"/>
                </a:lnTo>
                <a:lnTo>
                  <a:pt x="1264" y="615"/>
                </a:lnTo>
                <a:lnTo>
                  <a:pt x="1262" y="609"/>
                </a:lnTo>
                <a:lnTo>
                  <a:pt x="1260" y="603"/>
                </a:lnTo>
                <a:lnTo>
                  <a:pt x="1257" y="599"/>
                </a:lnTo>
                <a:lnTo>
                  <a:pt x="1253" y="595"/>
                </a:lnTo>
                <a:lnTo>
                  <a:pt x="1249" y="593"/>
                </a:lnTo>
                <a:lnTo>
                  <a:pt x="1245" y="593"/>
                </a:lnTo>
                <a:lnTo>
                  <a:pt x="1240" y="593"/>
                </a:lnTo>
                <a:lnTo>
                  <a:pt x="1235" y="597"/>
                </a:lnTo>
                <a:lnTo>
                  <a:pt x="1231" y="603"/>
                </a:lnTo>
                <a:lnTo>
                  <a:pt x="1227" y="611"/>
                </a:lnTo>
                <a:lnTo>
                  <a:pt x="1225" y="615"/>
                </a:lnTo>
                <a:lnTo>
                  <a:pt x="1224" y="621"/>
                </a:lnTo>
                <a:lnTo>
                  <a:pt x="1222" y="633"/>
                </a:lnTo>
                <a:lnTo>
                  <a:pt x="1220" y="647"/>
                </a:lnTo>
                <a:lnTo>
                  <a:pt x="1220" y="663"/>
                </a:lnTo>
                <a:lnTo>
                  <a:pt x="1220" y="679"/>
                </a:lnTo>
                <a:lnTo>
                  <a:pt x="1222" y="693"/>
                </a:lnTo>
                <a:lnTo>
                  <a:pt x="1223" y="699"/>
                </a:lnTo>
                <a:lnTo>
                  <a:pt x="1224" y="705"/>
                </a:lnTo>
                <a:lnTo>
                  <a:pt x="1225" y="709"/>
                </a:lnTo>
                <a:lnTo>
                  <a:pt x="1227" y="715"/>
                </a:lnTo>
                <a:lnTo>
                  <a:pt x="1231" y="723"/>
                </a:lnTo>
                <a:lnTo>
                  <a:pt x="1233" y="725"/>
                </a:lnTo>
                <a:lnTo>
                  <a:pt x="1235" y="729"/>
                </a:lnTo>
                <a:lnTo>
                  <a:pt x="1240" y="731"/>
                </a:lnTo>
                <a:lnTo>
                  <a:pt x="1242" y="733"/>
                </a:lnTo>
                <a:lnTo>
                  <a:pt x="1245" y="733"/>
                </a:lnTo>
                <a:lnTo>
                  <a:pt x="1249" y="733"/>
                </a:lnTo>
                <a:lnTo>
                  <a:pt x="1253" y="731"/>
                </a:lnTo>
                <a:lnTo>
                  <a:pt x="1256" y="727"/>
                </a:lnTo>
                <a:lnTo>
                  <a:pt x="1259" y="723"/>
                </a:lnTo>
                <a:lnTo>
                  <a:pt x="1262" y="717"/>
                </a:lnTo>
                <a:lnTo>
                  <a:pt x="1264" y="711"/>
                </a:lnTo>
                <a:lnTo>
                  <a:pt x="1266" y="703"/>
                </a:lnTo>
                <a:lnTo>
                  <a:pt x="1267" y="693"/>
                </a:lnTo>
                <a:lnTo>
                  <a:pt x="1297" y="693"/>
                </a:lnTo>
                <a:lnTo>
                  <a:pt x="1297" y="701"/>
                </a:lnTo>
                <a:lnTo>
                  <a:pt x="1297" y="707"/>
                </a:lnTo>
                <a:lnTo>
                  <a:pt x="1295" y="719"/>
                </a:lnTo>
                <a:lnTo>
                  <a:pt x="1294" y="725"/>
                </a:lnTo>
                <a:lnTo>
                  <a:pt x="1293" y="731"/>
                </a:lnTo>
                <a:lnTo>
                  <a:pt x="1292" y="735"/>
                </a:lnTo>
                <a:lnTo>
                  <a:pt x="1290" y="741"/>
                </a:lnTo>
                <a:lnTo>
                  <a:pt x="1287" y="751"/>
                </a:lnTo>
                <a:lnTo>
                  <a:pt x="1282" y="759"/>
                </a:lnTo>
                <a:lnTo>
                  <a:pt x="1277" y="767"/>
                </a:lnTo>
                <a:lnTo>
                  <a:pt x="1272" y="773"/>
                </a:lnTo>
                <a:lnTo>
                  <a:pt x="1266" y="779"/>
                </a:lnTo>
                <a:lnTo>
                  <a:pt x="1259" y="781"/>
                </a:lnTo>
                <a:lnTo>
                  <a:pt x="1252" y="783"/>
                </a:lnTo>
                <a:lnTo>
                  <a:pt x="1245" y="785"/>
                </a:lnTo>
                <a:close/>
                <a:moveTo>
                  <a:pt x="1352" y="643"/>
                </a:moveTo>
                <a:lnTo>
                  <a:pt x="1352" y="779"/>
                </a:lnTo>
                <a:lnTo>
                  <a:pt x="1319" y="779"/>
                </a:lnTo>
                <a:lnTo>
                  <a:pt x="1319" y="465"/>
                </a:lnTo>
                <a:lnTo>
                  <a:pt x="1351" y="465"/>
                </a:lnTo>
                <a:lnTo>
                  <a:pt x="1351" y="585"/>
                </a:lnTo>
                <a:lnTo>
                  <a:pt x="1354" y="577"/>
                </a:lnTo>
                <a:lnTo>
                  <a:pt x="1357" y="567"/>
                </a:lnTo>
                <a:lnTo>
                  <a:pt x="1361" y="559"/>
                </a:lnTo>
                <a:lnTo>
                  <a:pt x="1365" y="553"/>
                </a:lnTo>
                <a:lnTo>
                  <a:pt x="1370" y="547"/>
                </a:lnTo>
                <a:lnTo>
                  <a:pt x="1375" y="545"/>
                </a:lnTo>
                <a:lnTo>
                  <a:pt x="1381" y="543"/>
                </a:lnTo>
                <a:lnTo>
                  <a:pt x="1388" y="541"/>
                </a:lnTo>
                <a:lnTo>
                  <a:pt x="1396" y="543"/>
                </a:lnTo>
                <a:lnTo>
                  <a:pt x="1400" y="545"/>
                </a:lnTo>
                <a:lnTo>
                  <a:pt x="1404" y="547"/>
                </a:lnTo>
                <a:lnTo>
                  <a:pt x="1408" y="551"/>
                </a:lnTo>
                <a:lnTo>
                  <a:pt x="1411" y="555"/>
                </a:lnTo>
                <a:lnTo>
                  <a:pt x="1414" y="559"/>
                </a:lnTo>
                <a:lnTo>
                  <a:pt x="1417" y="565"/>
                </a:lnTo>
                <a:lnTo>
                  <a:pt x="1420" y="571"/>
                </a:lnTo>
                <a:lnTo>
                  <a:pt x="1422" y="577"/>
                </a:lnTo>
                <a:lnTo>
                  <a:pt x="1424" y="585"/>
                </a:lnTo>
                <a:lnTo>
                  <a:pt x="1426" y="593"/>
                </a:lnTo>
                <a:lnTo>
                  <a:pt x="1427" y="601"/>
                </a:lnTo>
                <a:lnTo>
                  <a:pt x="1428" y="611"/>
                </a:lnTo>
                <a:lnTo>
                  <a:pt x="1428" y="619"/>
                </a:lnTo>
                <a:lnTo>
                  <a:pt x="1428" y="629"/>
                </a:lnTo>
                <a:lnTo>
                  <a:pt x="1428" y="779"/>
                </a:lnTo>
                <a:lnTo>
                  <a:pt x="1396" y="779"/>
                </a:lnTo>
                <a:lnTo>
                  <a:pt x="1396" y="641"/>
                </a:lnTo>
                <a:lnTo>
                  <a:pt x="1395" y="631"/>
                </a:lnTo>
                <a:lnTo>
                  <a:pt x="1394" y="623"/>
                </a:lnTo>
                <a:lnTo>
                  <a:pt x="1393" y="615"/>
                </a:lnTo>
                <a:lnTo>
                  <a:pt x="1390" y="607"/>
                </a:lnTo>
                <a:lnTo>
                  <a:pt x="1387" y="603"/>
                </a:lnTo>
                <a:lnTo>
                  <a:pt x="1383" y="599"/>
                </a:lnTo>
                <a:lnTo>
                  <a:pt x="1379" y="597"/>
                </a:lnTo>
                <a:lnTo>
                  <a:pt x="1375" y="595"/>
                </a:lnTo>
                <a:lnTo>
                  <a:pt x="1370" y="597"/>
                </a:lnTo>
                <a:lnTo>
                  <a:pt x="1365" y="599"/>
                </a:lnTo>
                <a:lnTo>
                  <a:pt x="1362" y="603"/>
                </a:lnTo>
                <a:lnTo>
                  <a:pt x="1358" y="609"/>
                </a:lnTo>
                <a:lnTo>
                  <a:pt x="1355" y="615"/>
                </a:lnTo>
                <a:lnTo>
                  <a:pt x="1353" y="623"/>
                </a:lnTo>
                <a:lnTo>
                  <a:pt x="1352" y="633"/>
                </a:lnTo>
                <a:lnTo>
                  <a:pt x="1352" y="643"/>
                </a:lnTo>
                <a:close/>
                <a:moveTo>
                  <a:pt x="1508" y="785"/>
                </a:moveTo>
                <a:lnTo>
                  <a:pt x="1499" y="783"/>
                </a:lnTo>
                <a:lnTo>
                  <a:pt x="1495" y="783"/>
                </a:lnTo>
                <a:lnTo>
                  <a:pt x="1491" y="781"/>
                </a:lnTo>
                <a:lnTo>
                  <a:pt x="1484" y="775"/>
                </a:lnTo>
                <a:lnTo>
                  <a:pt x="1477" y="769"/>
                </a:lnTo>
                <a:lnTo>
                  <a:pt x="1471" y="761"/>
                </a:lnTo>
                <a:lnTo>
                  <a:pt x="1465" y="751"/>
                </a:lnTo>
                <a:lnTo>
                  <a:pt x="1461" y="739"/>
                </a:lnTo>
                <a:lnTo>
                  <a:pt x="1457" y="727"/>
                </a:lnTo>
                <a:lnTo>
                  <a:pt x="1454" y="713"/>
                </a:lnTo>
                <a:lnTo>
                  <a:pt x="1451" y="697"/>
                </a:lnTo>
                <a:lnTo>
                  <a:pt x="1450" y="681"/>
                </a:lnTo>
                <a:lnTo>
                  <a:pt x="1450" y="663"/>
                </a:lnTo>
                <a:lnTo>
                  <a:pt x="1450" y="645"/>
                </a:lnTo>
                <a:lnTo>
                  <a:pt x="1451" y="629"/>
                </a:lnTo>
                <a:lnTo>
                  <a:pt x="1452" y="621"/>
                </a:lnTo>
                <a:lnTo>
                  <a:pt x="1454" y="613"/>
                </a:lnTo>
                <a:lnTo>
                  <a:pt x="1457" y="599"/>
                </a:lnTo>
                <a:lnTo>
                  <a:pt x="1461" y="587"/>
                </a:lnTo>
                <a:lnTo>
                  <a:pt x="1465" y="575"/>
                </a:lnTo>
                <a:lnTo>
                  <a:pt x="1471" y="565"/>
                </a:lnTo>
                <a:lnTo>
                  <a:pt x="1477" y="557"/>
                </a:lnTo>
                <a:lnTo>
                  <a:pt x="1480" y="553"/>
                </a:lnTo>
                <a:lnTo>
                  <a:pt x="1484" y="549"/>
                </a:lnTo>
                <a:lnTo>
                  <a:pt x="1491" y="545"/>
                </a:lnTo>
                <a:lnTo>
                  <a:pt x="1495" y="543"/>
                </a:lnTo>
                <a:lnTo>
                  <a:pt x="1499" y="543"/>
                </a:lnTo>
                <a:lnTo>
                  <a:pt x="1508" y="541"/>
                </a:lnTo>
                <a:lnTo>
                  <a:pt x="1516" y="543"/>
                </a:lnTo>
                <a:lnTo>
                  <a:pt x="1520" y="543"/>
                </a:lnTo>
                <a:lnTo>
                  <a:pt x="1524" y="545"/>
                </a:lnTo>
                <a:lnTo>
                  <a:pt x="1532" y="549"/>
                </a:lnTo>
                <a:lnTo>
                  <a:pt x="1539" y="557"/>
                </a:lnTo>
                <a:lnTo>
                  <a:pt x="1545" y="565"/>
                </a:lnTo>
                <a:lnTo>
                  <a:pt x="1550" y="575"/>
                </a:lnTo>
                <a:lnTo>
                  <a:pt x="1555" y="587"/>
                </a:lnTo>
                <a:lnTo>
                  <a:pt x="1559" y="599"/>
                </a:lnTo>
                <a:lnTo>
                  <a:pt x="1560" y="607"/>
                </a:lnTo>
                <a:lnTo>
                  <a:pt x="1562" y="613"/>
                </a:lnTo>
                <a:lnTo>
                  <a:pt x="1564" y="629"/>
                </a:lnTo>
                <a:lnTo>
                  <a:pt x="1565" y="645"/>
                </a:lnTo>
                <a:lnTo>
                  <a:pt x="1566" y="663"/>
                </a:lnTo>
                <a:lnTo>
                  <a:pt x="1565" y="681"/>
                </a:lnTo>
                <a:lnTo>
                  <a:pt x="1564" y="697"/>
                </a:lnTo>
                <a:lnTo>
                  <a:pt x="1563" y="705"/>
                </a:lnTo>
                <a:lnTo>
                  <a:pt x="1562" y="713"/>
                </a:lnTo>
                <a:lnTo>
                  <a:pt x="1559" y="727"/>
                </a:lnTo>
                <a:lnTo>
                  <a:pt x="1555" y="739"/>
                </a:lnTo>
                <a:lnTo>
                  <a:pt x="1550" y="751"/>
                </a:lnTo>
                <a:lnTo>
                  <a:pt x="1545" y="761"/>
                </a:lnTo>
                <a:lnTo>
                  <a:pt x="1539" y="769"/>
                </a:lnTo>
                <a:lnTo>
                  <a:pt x="1535" y="773"/>
                </a:lnTo>
                <a:lnTo>
                  <a:pt x="1532" y="775"/>
                </a:lnTo>
                <a:lnTo>
                  <a:pt x="1524" y="781"/>
                </a:lnTo>
                <a:lnTo>
                  <a:pt x="1520" y="783"/>
                </a:lnTo>
                <a:lnTo>
                  <a:pt x="1516" y="783"/>
                </a:lnTo>
                <a:lnTo>
                  <a:pt x="1508" y="785"/>
                </a:lnTo>
                <a:close/>
                <a:moveTo>
                  <a:pt x="1508" y="733"/>
                </a:moveTo>
                <a:lnTo>
                  <a:pt x="1513" y="733"/>
                </a:lnTo>
                <a:lnTo>
                  <a:pt x="1516" y="731"/>
                </a:lnTo>
                <a:lnTo>
                  <a:pt x="1518" y="729"/>
                </a:lnTo>
                <a:lnTo>
                  <a:pt x="1521" y="727"/>
                </a:lnTo>
                <a:lnTo>
                  <a:pt x="1523" y="723"/>
                </a:lnTo>
                <a:lnTo>
                  <a:pt x="1524" y="719"/>
                </a:lnTo>
                <a:lnTo>
                  <a:pt x="1526" y="713"/>
                </a:lnTo>
                <a:lnTo>
                  <a:pt x="1529" y="703"/>
                </a:lnTo>
                <a:lnTo>
                  <a:pt x="1531" y="691"/>
                </a:lnTo>
                <a:lnTo>
                  <a:pt x="1532" y="677"/>
                </a:lnTo>
                <a:lnTo>
                  <a:pt x="1532" y="663"/>
                </a:lnTo>
                <a:lnTo>
                  <a:pt x="1532" y="647"/>
                </a:lnTo>
                <a:lnTo>
                  <a:pt x="1531" y="635"/>
                </a:lnTo>
                <a:lnTo>
                  <a:pt x="1529" y="623"/>
                </a:lnTo>
                <a:lnTo>
                  <a:pt x="1526" y="611"/>
                </a:lnTo>
                <a:lnTo>
                  <a:pt x="1524" y="607"/>
                </a:lnTo>
                <a:lnTo>
                  <a:pt x="1523" y="603"/>
                </a:lnTo>
                <a:lnTo>
                  <a:pt x="1518" y="597"/>
                </a:lnTo>
                <a:lnTo>
                  <a:pt x="1513" y="593"/>
                </a:lnTo>
                <a:lnTo>
                  <a:pt x="1508" y="591"/>
                </a:lnTo>
                <a:lnTo>
                  <a:pt x="1502" y="593"/>
                </a:lnTo>
                <a:lnTo>
                  <a:pt x="1499" y="593"/>
                </a:lnTo>
                <a:lnTo>
                  <a:pt x="1497" y="597"/>
                </a:lnTo>
                <a:lnTo>
                  <a:pt x="1495" y="599"/>
                </a:lnTo>
                <a:lnTo>
                  <a:pt x="1493" y="603"/>
                </a:lnTo>
                <a:lnTo>
                  <a:pt x="1491" y="607"/>
                </a:lnTo>
                <a:lnTo>
                  <a:pt x="1489" y="611"/>
                </a:lnTo>
                <a:lnTo>
                  <a:pt x="1486" y="623"/>
                </a:lnTo>
                <a:lnTo>
                  <a:pt x="1484" y="635"/>
                </a:lnTo>
                <a:lnTo>
                  <a:pt x="1483" y="647"/>
                </a:lnTo>
                <a:lnTo>
                  <a:pt x="1483" y="663"/>
                </a:lnTo>
                <a:lnTo>
                  <a:pt x="1483" y="677"/>
                </a:lnTo>
                <a:lnTo>
                  <a:pt x="1484" y="691"/>
                </a:lnTo>
                <a:lnTo>
                  <a:pt x="1486" y="703"/>
                </a:lnTo>
                <a:lnTo>
                  <a:pt x="1489" y="713"/>
                </a:lnTo>
                <a:lnTo>
                  <a:pt x="1490" y="717"/>
                </a:lnTo>
                <a:lnTo>
                  <a:pt x="1491" y="719"/>
                </a:lnTo>
                <a:lnTo>
                  <a:pt x="1493" y="723"/>
                </a:lnTo>
                <a:lnTo>
                  <a:pt x="1497" y="729"/>
                </a:lnTo>
                <a:lnTo>
                  <a:pt x="1502" y="733"/>
                </a:lnTo>
                <a:lnTo>
                  <a:pt x="1508" y="733"/>
                </a:lnTo>
                <a:close/>
                <a:moveTo>
                  <a:pt x="1640" y="785"/>
                </a:moveTo>
                <a:lnTo>
                  <a:pt x="1631" y="783"/>
                </a:lnTo>
                <a:lnTo>
                  <a:pt x="1627" y="783"/>
                </a:lnTo>
                <a:lnTo>
                  <a:pt x="1623" y="781"/>
                </a:lnTo>
                <a:lnTo>
                  <a:pt x="1616" y="775"/>
                </a:lnTo>
                <a:lnTo>
                  <a:pt x="1609" y="769"/>
                </a:lnTo>
                <a:lnTo>
                  <a:pt x="1603" y="761"/>
                </a:lnTo>
                <a:lnTo>
                  <a:pt x="1598" y="751"/>
                </a:lnTo>
                <a:lnTo>
                  <a:pt x="1593" y="739"/>
                </a:lnTo>
                <a:lnTo>
                  <a:pt x="1589" y="727"/>
                </a:lnTo>
                <a:lnTo>
                  <a:pt x="1586" y="713"/>
                </a:lnTo>
                <a:lnTo>
                  <a:pt x="1584" y="697"/>
                </a:lnTo>
                <a:lnTo>
                  <a:pt x="1582" y="681"/>
                </a:lnTo>
                <a:lnTo>
                  <a:pt x="1582" y="663"/>
                </a:lnTo>
                <a:lnTo>
                  <a:pt x="1582" y="645"/>
                </a:lnTo>
                <a:lnTo>
                  <a:pt x="1584" y="629"/>
                </a:lnTo>
                <a:lnTo>
                  <a:pt x="1585" y="621"/>
                </a:lnTo>
                <a:lnTo>
                  <a:pt x="1586" y="613"/>
                </a:lnTo>
                <a:lnTo>
                  <a:pt x="1589" y="599"/>
                </a:lnTo>
                <a:lnTo>
                  <a:pt x="1593" y="587"/>
                </a:lnTo>
                <a:lnTo>
                  <a:pt x="1598" y="575"/>
                </a:lnTo>
                <a:lnTo>
                  <a:pt x="1603" y="565"/>
                </a:lnTo>
                <a:lnTo>
                  <a:pt x="1609" y="557"/>
                </a:lnTo>
                <a:lnTo>
                  <a:pt x="1613" y="553"/>
                </a:lnTo>
                <a:lnTo>
                  <a:pt x="1616" y="549"/>
                </a:lnTo>
                <a:lnTo>
                  <a:pt x="1623" y="545"/>
                </a:lnTo>
                <a:lnTo>
                  <a:pt x="1627" y="543"/>
                </a:lnTo>
                <a:lnTo>
                  <a:pt x="1631" y="543"/>
                </a:lnTo>
                <a:lnTo>
                  <a:pt x="1640" y="541"/>
                </a:lnTo>
                <a:lnTo>
                  <a:pt x="1649" y="543"/>
                </a:lnTo>
                <a:lnTo>
                  <a:pt x="1653" y="543"/>
                </a:lnTo>
                <a:lnTo>
                  <a:pt x="1657" y="545"/>
                </a:lnTo>
                <a:lnTo>
                  <a:pt x="1664" y="549"/>
                </a:lnTo>
                <a:lnTo>
                  <a:pt x="1671" y="557"/>
                </a:lnTo>
                <a:lnTo>
                  <a:pt x="1678" y="565"/>
                </a:lnTo>
                <a:lnTo>
                  <a:pt x="1683" y="575"/>
                </a:lnTo>
                <a:lnTo>
                  <a:pt x="1688" y="587"/>
                </a:lnTo>
                <a:lnTo>
                  <a:pt x="1692" y="599"/>
                </a:lnTo>
                <a:lnTo>
                  <a:pt x="1694" y="607"/>
                </a:lnTo>
                <a:lnTo>
                  <a:pt x="1695" y="613"/>
                </a:lnTo>
                <a:lnTo>
                  <a:pt x="1697" y="629"/>
                </a:lnTo>
                <a:lnTo>
                  <a:pt x="1699" y="645"/>
                </a:lnTo>
                <a:lnTo>
                  <a:pt x="1699" y="663"/>
                </a:lnTo>
                <a:lnTo>
                  <a:pt x="1699" y="681"/>
                </a:lnTo>
                <a:lnTo>
                  <a:pt x="1697" y="697"/>
                </a:lnTo>
                <a:lnTo>
                  <a:pt x="1696" y="705"/>
                </a:lnTo>
                <a:lnTo>
                  <a:pt x="1695" y="713"/>
                </a:lnTo>
                <a:lnTo>
                  <a:pt x="1692" y="727"/>
                </a:lnTo>
                <a:lnTo>
                  <a:pt x="1688" y="739"/>
                </a:lnTo>
                <a:lnTo>
                  <a:pt x="1683" y="751"/>
                </a:lnTo>
                <a:lnTo>
                  <a:pt x="1678" y="761"/>
                </a:lnTo>
                <a:lnTo>
                  <a:pt x="1671" y="769"/>
                </a:lnTo>
                <a:lnTo>
                  <a:pt x="1668" y="773"/>
                </a:lnTo>
                <a:lnTo>
                  <a:pt x="1664" y="775"/>
                </a:lnTo>
                <a:lnTo>
                  <a:pt x="1657" y="781"/>
                </a:lnTo>
                <a:lnTo>
                  <a:pt x="1653" y="783"/>
                </a:lnTo>
                <a:lnTo>
                  <a:pt x="1649" y="783"/>
                </a:lnTo>
                <a:lnTo>
                  <a:pt x="1640" y="785"/>
                </a:lnTo>
                <a:close/>
                <a:moveTo>
                  <a:pt x="1640" y="733"/>
                </a:moveTo>
                <a:lnTo>
                  <a:pt x="1646" y="733"/>
                </a:lnTo>
                <a:lnTo>
                  <a:pt x="1648" y="731"/>
                </a:lnTo>
                <a:lnTo>
                  <a:pt x="1651" y="729"/>
                </a:lnTo>
                <a:lnTo>
                  <a:pt x="1653" y="727"/>
                </a:lnTo>
                <a:lnTo>
                  <a:pt x="1655" y="723"/>
                </a:lnTo>
                <a:lnTo>
                  <a:pt x="1657" y="719"/>
                </a:lnTo>
                <a:lnTo>
                  <a:pt x="1659" y="713"/>
                </a:lnTo>
                <a:lnTo>
                  <a:pt x="1661" y="703"/>
                </a:lnTo>
                <a:lnTo>
                  <a:pt x="1663" y="691"/>
                </a:lnTo>
                <a:lnTo>
                  <a:pt x="1664" y="677"/>
                </a:lnTo>
                <a:lnTo>
                  <a:pt x="1665" y="663"/>
                </a:lnTo>
                <a:lnTo>
                  <a:pt x="1664" y="647"/>
                </a:lnTo>
                <a:lnTo>
                  <a:pt x="1663" y="635"/>
                </a:lnTo>
                <a:lnTo>
                  <a:pt x="1661" y="623"/>
                </a:lnTo>
                <a:lnTo>
                  <a:pt x="1659" y="611"/>
                </a:lnTo>
                <a:lnTo>
                  <a:pt x="1657" y="607"/>
                </a:lnTo>
                <a:lnTo>
                  <a:pt x="1655" y="603"/>
                </a:lnTo>
                <a:lnTo>
                  <a:pt x="1651" y="597"/>
                </a:lnTo>
                <a:lnTo>
                  <a:pt x="1646" y="593"/>
                </a:lnTo>
                <a:lnTo>
                  <a:pt x="1640" y="591"/>
                </a:lnTo>
                <a:lnTo>
                  <a:pt x="1634" y="593"/>
                </a:lnTo>
                <a:lnTo>
                  <a:pt x="1632" y="593"/>
                </a:lnTo>
                <a:lnTo>
                  <a:pt x="1629" y="597"/>
                </a:lnTo>
                <a:lnTo>
                  <a:pt x="1627" y="599"/>
                </a:lnTo>
                <a:lnTo>
                  <a:pt x="1625" y="603"/>
                </a:lnTo>
                <a:lnTo>
                  <a:pt x="1623" y="607"/>
                </a:lnTo>
                <a:lnTo>
                  <a:pt x="1622" y="611"/>
                </a:lnTo>
                <a:lnTo>
                  <a:pt x="1619" y="623"/>
                </a:lnTo>
                <a:lnTo>
                  <a:pt x="1617" y="635"/>
                </a:lnTo>
                <a:lnTo>
                  <a:pt x="1616" y="647"/>
                </a:lnTo>
                <a:lnTo>
                  <a:pt x="1615" y="663"/>
                </a:lnTo>
                <a:lnTo>
                  <a:pt x="1616" y="677"/>
                </a:lnTo>
                <a:lnTo>
                  <a:pt x="1617" y="691"/>
                </a:lnTo>
                <a:lnTo>
                  <a:pt x="1619" y="703"/>
                </a:lnTo>
                <a:lnTo>
                  <a:pt x="1622" y="713"/>
                </a:lnTo>
                <a:lnTo>
                  <a:pt x="1622" y="717"/>
                </a:lnTo>
                <a:lnTo>
                  <a:pt x="1623" y="719"/>
                </a:lnTo>
                <a:lnTo>
                  <a:pt x="1625" y="723"/>
                </a:lnTo>
                <a:lnTo>
                  <a:pt x="1629" y="729"/>
                </a:lnTo>
                <a:lnTo>
                  <a:pt x="1634" y="733"/>
                </a:lnTo>
                <a:lnTo>
                  <a:pt x="1640" y="733"/>
                </a:lnTo>
                <a:close/>
                <a:moveTo>
                  <a:pt x="1754" y="779"/>
                </a:moveTo>
                <a:lnTo>
                  <a:pt x="1721" y="779"/>
                </a:lnTo>
                <a:lnTo>
                  <a:pt x="1721" y="465"/>
                </a:lnTo>
                <a:lnTo>
                  <a:pt x="1754" y="465"/>
                </a:lnTo>
                <a:lnTo>
                  <a:pt x="1754" y="779"/>
                </a:lnTo>
                <a:close/>
                <a:moveTo>
                  <a:pt x="1883" y="785"/>
                </a:moveTo>
                <a:lnTo>
                  <a:pt x="1875" y="783"/>
                </a:lnTo>
                <a:lnTo>
                  <a:pt x="1871" y="783"/>
                </a:lnTo>
                <a:lnTo>
                  <a:pt x="1867" y="781"/>
                </a:lnTo>
                <a:lnTo>
                  <a:pt x="1859" y="775"/>
                </a:lnTo>
                <a:lnTo>
                  <a:pt x="1852" y="769"/>
                </a:lnTo>
                <a:lnTo>
                  <a:pt x="1846" y="761"/>
                </a:lnTo>
                <a:lnTo>
                  <a:pt x="1841" y="751"/>
                </a:lnTo>
                <a:lnTo>
                  <a:pt x="1836" y="739"/>
                </a:lnTo>
                <a:lnTo>
                  <a:pt x="1832" y="727"/>
                </a:lnTo>
                <a:lnTo>
                  <a:pt x="1829" y="713"/>
                </a:lnTo>
                <a:lnTo>
                  <a:pt x="1827" y="697"/>
                </a:lnTo>
                <a:lnTo>
                  <a:pt x="1826" y="681"/>
                </a:lnTo>
                <a:lnTo>
                  <a:pt x="1825" y="663"/>
                </a:lnTo>
                <a:lnTo>
                  <a:pt x="1826" y="645"/>
                </a:lnTo>
                <a:lnTo>
                  <a:pt x="1827" y="629"/>
                </a:lnTo>
                <a:lnTo>
                  <a:pt x="1828" y="621"/>
                </a:lnTo>
                <a:lnTo>
                  <a:pt x="1829" y="613"/>
                </a:lnTo>
                <a:lnTo>
                  <a:pt x="1832" y="599"/>
                </a:lnTo>
                <a:lnTo>
                  <a:pt x="1836" y="587"/>
                </a:lnTo>
                <a:lnTo>
                  <a:pt x="1841" y="575"/>
                </a:lnTo>
                <a:lnTo>
                  <a:pt x="1846" y="565"/>
                </a:lnTo>
                <a:lnTo>
                  <a:pt x="1852" y="557"/>
                </a:lnTo>
                <a:lnTo>
                  <a:pt x="1856" y="553"/>
                </a:lnTo>
                <a:lnTo>
                  <a:pt x="1859" y="549"/>
                </a:lnTo>
                <a:lnTo>
                  <a:pt x="1867" y="545"/>
                </a:lnTo>
                <a:lnTo>
                  <a:pt x="1871" y="543"/>
                </a:lnTo>
                <a:lnTo>
                  <a:pt x="1875" y="543"/>
                </a:lnTo>
                <a:lnTo>
                  <a:pt x="1883" y="541"/>
                </a:lnTo>
                <a:lnTo>
                  <a:pt x="1892" y="543"/>
                </a:lnTo>
                <a:lnTo>
                  <a:pt x="1896" y="543"/>
                </a:lnTo>
                <a:lnTo>
                  <a:pt x="1900" y="545"/>
                </a:lnTo>
                <a:lnTo>
                  <a:pt x="1907" y="549"/>
                </a:lnTo>
                <a:lnTo>
                  <a:pt x="1914" y="557"/>
                </a:lnTo>
                <a:lnTo>
                  <a:pt x="1920" y="565"/>
                </a:lnTo>
                <a:lnTo>
                  <a:pt x="1926" y="575"/>
                </a:lnTo>
                <a:lnTo>
                  <a:pt x="1930" y="587"/>
                </a:lnTo>
                <a:lnTo>
                  <a:pt x="1934" y="599"/>
                </a:lnTo>
                <a:lnTo>
                  <a:pt x="1936" y="607"/>
                </a:lnTo>
                <a:lnTo>
                  <a:pt x="1937" y="613"/>
                </a:lnTo>
                <a:lnTo>
                  <a:pt x="1939" y="629"/>
                </a:lnTo>
                <a:lnTo>
                  <a:pt x="1941" y="645"/>
                </a:lnTo>
                <a:lnTo>
                  <a:pt x="1941" y="663"/>
                </a:lnTo>
                <a:lnTo>
                  <a:pt x="1941" y="681"/>
                </a:lnTo>
                <a:lnTo>
                  <a:pt x="1939" y="697"/>
                </a:lnTo>
                <a:lnTo>
                  <a:pt x="1938" y="705"/>
                </a:lnTo>
                <a:lnTo>
                  <a:pt x="1937" y="713"/>
                </a:lnTo>
                <a:lnTo>
                  <a:pt x="1934" y="727"/>
                </a:lnTo>
                <a:lnTo>
                  <a:pt x="1930" y="739"/>
                </a:lnTo>
                <a:lnTo>
                  <a:pt x="1926" y="751"/>
                </a:lnTo>
                <a:lnTo>
                  <a:pt x="1920" y="761"/>
                </a:lnTo>
                <a:lnTo>
                  <a:pt x="1914" y="769"/>
                </a:lnTo>
                <a:lnTo>
                  <a:pt x="1911" y="773"/>
                </a:lnTo>
                <a:lnTo>
                  <a:pt x="1907" y="775"/>
                </a:lnTo>
                <a:lnTo>
                  <a:pt x="1900" y="781"/>
                </a:lnTo>
                <a:lnTo>
                  <a:pt x="1896" y="783"/>
                </a:lnTo>
                <a:lnTo>
                  <a:pt x="1892" y="783"/>
                </a:lnTo>
                <a:lnTo>
                  <a:pt x="1883" y="785"/>
                </a:lnTo>
                <a:close/>
                <a:moveTo>
                  <a:pt x="1883" y="733"/>
                </a:moveTo>
                <a:lnTo>
                  <a:pt x="1889" y="733"/>
                </a:lnTo>
                <a:lnTo>
                  <a:pt x="1892" y="731"/>
                </a:lnTo>
                <a:lnTo>
                  <a:pt x="1894" y="729"/>
                </a:lnTo>
                <a:lnTo>
                  <a:pt x="1896" y="727"/>
                </a:lnTo>
                <a:lnTo>
                  <a:pt x="1898" y="723"/>
                </a:lnTo>
                <a:lnTo>
                  <a:pt x="1900" y="719"/>
                </a:lnTo>
                <a:lnTo>
                  <a:pt x="1902" y="713"/>
                </a:lnTo>
                <a:lnTo>
                  <a:pt x="1905" y="703"/>
                </a:lnTo>
                <a:lnTo>
                  <a:pt x="1906" y="691"/>
                </a:lnTo>
                <a:lnTo>
                  <a:pt x="1908" y="677"/>
                </a:lnTo>
                <a:lnTo>
                  <a:pt x="1908" y="663"/>
                </a:lnTo>
                <a:lnTo>
                  <a:pt x="1908" y="647"/>
                </a:lnTo>
                <a:lnTo>
                  <a:pt x="1906" y="635"/>
                </a:lnTo>
                <a:lnTo>
                  <a:pt x="1905" y="623"/>
                </a:lnTo>
                <a:lnTo>
                  <a:pt x="1902" y="611"/>
                </a:lnTo>
                <a:lnTo>
                  <a:pt x="1900" y="607"/>
                </a:lnTo>
                <a:lnTo>
                  <a:pt x="1898" y="603"/>
                </a:lnTo>
                <a:lnTo>
                  <a:pt x="1894" y="597"/>
                </a:lnTo>
                <a:lnTo>
                  <a:pt x="1889" y="593"/>
                </a:lnTo>
                <a:lnTo>
                  <a:pt x="1883" y="591"/>
                </a:lnTo>
                <a:lnTo>
                  <a:pt x="1878" y="593"/>
                </a:lnTo>
                <a:lnTo>
                  <a:pt x="1875" y="593"/>
                </a:lnTo>
                <a:lnTo>
                  <a:pt x="1873" y="597"/>
                </a:lnTo>
                <a:lnTo>
                  <a:pt x="1870" y="599"/>
                </a:lnTo>
                <a:lnTo>
                  <a:pt x="1868" y="603"/>
                </a:lnTo>
                <a:lnTo>
                  <a:pt x="1866" y="607"/>
                </a:lnTo>
                <a:lnTo>
                  <a:pt x="1865" y="611"/>
                </a:lnTo>
                <a:lnTo>
                  <a:pt x="1862" y="623"/>
                </a:lnTo>
                <a:lnTo>
                  <a:pt x="1860" y="635"/>
                </a:lnTo>
                <a:lnTo>
                  <a:pt x="1859" y="647"/>
                </a:lnTo>
                <a:lnTo>
                  <a:pt x="1858" y="663"/>
                </a:lnTo>
                <a:lnTo>
                  <a:pt x="1859" y="677"/>
                </a:lnTo>
                <a:lnTo>
                  <a:pt x="1860" y="691"/>
                </a:lnTo>
                <a:lnTo>
                  <a:pt x="1862" y="703"/>
                </a:lnTo>
                <a:lnTo>
                  <a:pt x="1865" y="713"/>
                </a:lnTo>
                <a:lnTo>
                  <a:pt x="1866" y="717"/>
                </a:lnTo>
                <a:lnTo>
                  <a:pt x="1866" y="719"/>
                </a:lnTo>
                <a:lnTo>
                  <a:pt x="1868" y="723"/>
                </a:lnTo>
                <a:lnTo>
                  <a:pt x="1873" y="729"/>
                </a:lnTo>
                <a:lnTo>
                  <a:pt x="1878" y="733"/>
                </a:lnTo>
                <a:lnTo>
                  <a:pt x="1883" y="733"/>
                </a:lnTo>
                <a:close/>
                <a:moveTo>
                  <a:pt x="2024" y="545"/>
                </a:moveTo>
                <a:lnTo>
                  <a:pt x="2024" y="593"/>
                </a:lnTo>
                <a:lnTo>
                  <a:pt x="2001" y="593"/>
                </a:lnTo>
                <a:lnTo>
                  <a:pt x="2001" y="779"/>
                </a:lnTo>
                <a:lnTo>
                  <a:pt x="1968" y="779"/>
                </a:lnTo>
                <a:lnTo>
                  <a:pt x="1968" y="593"/>
                </a:lnTo>
                <a:lnTo>
                  <a:pt x="1952" y="593"/>
                </a:lnTo>
                <a:lnTo>
                  <a:pt x="1952" y="545"/>
                </a:lnTo>
                <a:lnTo>
                  <a:pt x="1968" y="545"/>
                </a:lnTo>
                <a:lnTo>
                  <a:pt x="1968" y="527"/>
                </a:lnTo>
                <a:lnTo>
                  <a:pt x="1969" y="517"/>
                </a:lnTo>
                <a:lnTo>
                  <a:pt x="1969" y="509"/>
                </a:lnTo>
                <a:lnTo>
                  <a:pt x="1971" y="493"/>
                </a:lnTo>
                <a:lnTo>
                  <a:pt x="1973" y="487"/>
                </a:lnTo>
                <a:lnTo>
                  <a:pt x="1975" y="481"/>
                </a:lnTo>
                <a:lnTo>
                  <a:pt x="1977" y="475"/>
                </a:lnTo>
                <a:lnTo>
                  <a:pt x="1979" y="469"/>
                </a:lnTo>
                <a:lnTo>
                  <a:pt x="1985" y="461"/>
                </a:lnTo>
                <a:lnTo>
                  <a:pt x="1987" y="459"/>
                </a:lnTo>
                <a:lnTo>
                  <a:pt x="1988" y="459"/>
                </a:lnTo>
                <a:lnTo>
                  <a:pt x="1992" y="455"/>
                </a:lnTo>
                <a:lnTo>
                  <a:pt x="1999" y="453"/>
                </a:lnTo>
                <a:lnTo>
                  <a:pt x="2003" y="451"/>
                </a:lnTo>
                <a:lnTo>
                  <a:pt x="2007" y="451"/>
                </a:lnTo>
                <a:lnTo>
                  <a:pt x="2014" y="451"/>
                </a:lnTo>
                <a:lnTo>
                  <a:pt x="2021" y="453"/>
                </a:lnTo>
                <a:lnTo>
                  <a:pt x="2030" y="457"/>
                </a:lnTo>
                <a:lnTo>
                  <a:pt x="2024" y="507"/>
                </a:lnTo>
                <a:lnTo>
                  <a:pt x="2020" y="505"/>
                </a:lnTo>
                <a:lnTo>
                  <a:pt x="2014" y="503"/>
                </a:lnTo>
                <a:lnTo>
                  <a:pt x="2010" y="503"/>
                </a:lnTo>
                <a:lnTo>
                  <a:pt x="2008" y="505"/>
                </a:lnTo>
                <a:lnTo>
                  <a:pt x="2005" y="507"/>
                </a:lnTo>
                <a:lnTo>
                  <a:pt x="2004" y="509"/>
                </a:lnTo>
                <a:lnTo>
                  <a:pt x="2003" y="513"/>
                </a:lnTo>
                <a:lnTo>
                  <a:pt x="2002" y="517"/>
                </a:lnTo>
                <a:lnTo>
                  <a:pt x="2001" y="523"/>
                </a:lnTo>
                <a:lnTo>
                  <a:pt x="2001" y="529"/>
                </a:lnTo>
                <a:lnTo>
                  <a:pt x="2001" y="545"/>
                </a:lnTo>
                <a:lnTo>
                  <a:pt x="2024" y="545"/>
                </a:lnTo>
                <a:close/>
                <a:moveTo>
                  <a:pt x="2095" y="779"/>
                </a:moveTo>
                <a:lnTo>
                  <a:pt x="2095" y="465"/>
                </a:lnTo>
                <a:lnTo>
                  <a:pt x="2202" y="465"/>
                </a:lnTo>
                <a:lnTo>
                  <a:pt x="2202" y="521"/>
                </a:lnTo>
                <a:lnTo>
                  <a:pt x="2128" y="521"/>
                </a:lnTo>
                <a:lnTo>
                  <a:pt x="2128" y="595"/>
                </a:lnTo>
                <a:lnTo>
                  <a:pt x="2196" y="595"/>
                </a:lnTo>
                <a:lnTo>
                  <a:pt x="2196" y="651"/>
                </a:lnTo>
                <a:lnTo>
                  <a:pt x="2128" y="651"/>
                </a:lnTo>
                <a:lnTo>
                  <a:pt x="2128" y="725"/>
                </a:lnTo>
                <a:lnTo>
                  <a:pt x="2202" y="725"/>
                </a:lnTo>
                <a:lnTo>
                  <a:pt x="2202" y="779"/>
                </a:lnTo>
                <a:lnTo>
                  <a:pt x="2095" y="779"/>
                </a:lnTo>
                <a:close/>
                <a:moveTo>
                  <a:pt x="2261" y="643"/>
                </a:moveTo>
                <a:lnTo>
                  <a:pt x="2261" y="779"/>
                </a:lnTo>
                <a:lnTo>
                  <a:pt x="2228" y="779"/>
                </a:lnTo>
                <a:lnTo>
                  <a:pt x="2228" y="545"/>
                </a:lnTo>
                <a:lnTo>
                  <a:pt x="2260" y="545"/>
                </a:lnTo>
                <a:lnTo>
                  <a:pt x="2260" y="585"/>
                </a:lnTo>
                <a:lnTo>
                  <a:pt x="2263" y="577"/>
                </a:lnTo>
                <a:lnTo>
                  <a:pt x="2266" y="567"/>
                </a:lnTo>
                <a:lnTo>
                  <a:pt x="2270" y="559"/>
                </a:lnTo>
                <a:lnTo>
                  <a:pt x="2274" y="553"/>
                </a:lnTo>
                <a:lnTo>
                  <a:pt x="2279" y="549"/>
                </a:lnTo>
                <a:lnTo>
                  <a:pt x="2284" y="545"/>
                </a:lnTo>
                <a:lnTo>
                  <a:pt x="2290" y="543"/>
                </a:lnTo>
                <a:lnTo>
                  <a:pt x="2296" y="541"/>
                </a:lnTo>
                <a:lnTo>
                  <a:pt x="2305" y="543"/>
                </a:lnTo>
                <a:lnTo>
                  <a:pt x="2309" y="545"/>
                </a:lnTo>
                <a:lnTo>
                  <a:pt x="2313" y="547"/>
                </a:lnTo>
                <a:lnTo>
                  <a:pt x="2317" y="551"/>
                </a:lnTo>
                <a:lnTo>
                  <a:pt x="2320" y="555"/>
                </a:lnTo>
                <a:lnTo>
                  <a:pt x="2323" y="559"/>
                </a:lnTo>
                <a:lnTo>
                  <a:pt x="2326" y="565"/>
                </a:lnTo>
                <a:lnTo>
                  <a:pt x="2329" y="571"/>
                </a:lnTo>
                <a:lnTo>
                  <a:pt x="2331" y="577"/>
                </a:lnTo>
                <a:lnTo>
                  <a:pt x="2333" y="585"/>
                </a:lnTo>
                <a:lnTo>
                  <a:pt x="2334" y="593"/>
                </a:lnTo>
                <a:lnTo>
                  <a:pt x="2335" y="601"/>
                </a:lnTo>
                <a:lnTo>
                  <a:pt x="2336" y="611"/>
                </a:lnTo>
                <a:lnTo>
                  <a:pt x="2337" y="619"/>
                </a:lnTo>
                <a:lnTo>
                  <a:pt x="2337" y="629"/>
                </a:lnTo>
                <a:lnTo>
                  <a:pt x="2337" y="779"/>
                </a:lnTo>
                <a:lnTo>
                  <a:pt x="2304" y="779"/>
                </a:lnTo>
                <a:lnTo>
                  <a:pt x="2304" y="641"/>
                </a:lnTo>
                <a:lnTo>
                  <a:pt x="2304" y="631"/>
                </a:lnTo>
                <a:lnTo>
                  <a:pt x="2303" y="623"/>
                </a:lnTo>
                <a:lnTo>
                  <a:pt x="2301" y="615"/>
                </a:lnTo>
                <a:lnTo>
                  <a:pt x="2299" y="607"/>
                </a:lnTo>
                <a:lnTo>
                  <a:pt x="2296" y="603"/>
                </a:lnTo>
                <a:lnTo>
                  <a:pt x="2292" y="599"/>
                </a:lnTo>
                <a:lnTo>
                  <a:pt x="2288" y="597"/>
                </a:lnTo>
                <a:lnTo>
                  <a:pt x="2283" y="595"/>
                </a:lnTo>
                <a:lnTo>
                  <a:pt x="2279" y="597"/>
                </a:lnTo>
                <a:lnTo>
                  <a:pt x="2274" y="599"/>
                </a:lnTo>
                <a:lnTo>
                  <a:pt x="2271" y="603"/>
                </a:lnTo>
                <a:lnTo>
                  <a:pt x="2267" y="609"/>
                </a:lnTo>
                <a:lnTo>
                  <a:pt x="2265" y="615"/>
                </a:lnTo>
                <a:lnTo>
                  <a:pt x="2263" y="623"/>
                </a:lnTo>
                <a:lnTo>
                  <a:pt x="2262" y="633"/>
                </a:lnTo>
                <a:lnTo>
                  <a:pt x="2261" y="643"/>
                </a:lnTo>
                <a:close/>
                <a:moveTo>
                  <a:pt x="2416" y="873"/>
                </a:moveTo>
                <a:lnTo>
                  <a:pt x="2405" y="873"/>
                </a:lnTo>
                <a:lnTo>
                  <a:pt x="2395" y="869"/>
                </a:lnTo>
                <a:lnTo>
                  <a:pt x="2391" y="865"/>
                </a:lnTo>
                <a:lnTo>
                  <a:pt x="2387" y="863"/>
                </a:lnTo>
                <a:lnTo>
                  <a:pt x="2383" y="859"/>
                </a:lnTo>
                <a:lnTo>
                  <a:pt x="2379" y="855"/>
                </a:lnTo>
                <a:lnTo>
                  <a:pt x="2376" y="849"/>
                </a:lnTo>
                <a:lnTo>
                  <a:pt x="2373" y="845"/>
                </a:lnTo>
                <a:lnTo>
                  <a:pt x="2370" y="839"/>
                </a:lnTo>
                <a:lnTo>
                  <a:pt x="2368" y="833"/>
                </a:lnTo>
                <a:lnTo>
                  <a:pt x="2366" y="827"/>
                </a:lnTo>
                <a:lnTo>
                  <a:pt x="2365" y="821"/>
                </a:lnTo>
                <a:lnTo>
                  <a:pt x="2363" y="815"/>
                </a:lnTo>
                <a:lnTo>
                  <a:pt x="2363" y="807"/>
                </a:lnTo>
                <a:lnTo>
                  <a:pt x="2393" y="799"/>
                </a:lnTo>
                <a:lnTo>
                  <a:pt x="2394" y="805"/>
                </a:lnTo>
                <a:lnTo>
                  <a:pt x="2396" y="809"/>
                </a:lnTo>
                <a:lnTo>
                  <a:pt x="2398" y="815"/>
                </a:lnTo>
                <a:lnTo>
                  <a:pt x="2401" y="819"/>
                </a:lnTo>
                <a:lnTo>
                  <a:pt x="2404" y="821"/>
                </a:lnTo>
                <a:lnTo>
                  <a:pt x="2408" y="825"/>
                </a:lnTo>
                <a:lnTo>
                  <a:pt x="2412" y="825"/>
                </a:lnTo>
                <a:lnTo>
                  <a:pt x="2417" y="827"/>
                </a:lnTo>
                <a:lnTo>
                  <a:pt x="2422" y="825"/>
                </a:lnTo>
                <a:lnTo>
                  <a:pt x="2427" y="823"/>
                </a:lnTo>
                <a:lnTo>
                  <a:pt x="2431" y="821"/>
                </a:lnTo>
                <a:lnTo>
                  <a:pt x="2435" y="815"/>
                </a:lnTo>
                <a:lnTo>
                  <a:pt x="2436" y="813"/>
                </a:lnTo>
                <a:lnTo>
                  <a:pt x="2438" y="809"/>
                </a:lnTo>
                <a:lnTo>
                  <a:pt x="2440" y="803"/>
                </a:lnTo>
                <a:lnTo>
                  <a:pt x="2441" y="793"/>
                </a:lnTo>
                <a:lnTo>
                  <a:pt x="2442" y="781"/>
                </a:lnTo>
                <a:lnTo>
                  <a:pt x="2442" y="739"/>
                </a:lnTo>
                <a:lnTo>
                  <a:pt x="2439" y="745"/>
                </a:lnTo>
                <a:lnTo>
                  <a:pt x="2436" y="753"/>
                </a:lnTo>
                <a:lnTo>
                  <a:pt x="2433" y="759"/>
                </a:lnTo>
                <a:lnTo>
                  <a:pt x="2429" y="765"/>
                </a:lnTo>
                <a:lnTo>
                  <a:pt x="2425" y="769"/>
                </a:lnTo>
                <a:lnTo>
                  <a:pt x="2419" y="773"/>
                </a:lnTo>
                <a:lnTo>
                  <a:pt x="2413" y="775"/>
                </a:lnTo>
                <a:lnTo>
                  <a:pt x="2407" y="777"/>
                </a:lnTo>
                <a:lnTo>
                  <a:pt x="2400" y="775"/>
                </a:lnTo>
                <a:lnTo>
                  <a:pt x="2394" y="773"/>
                </a:lnTo>
                <a:lnTo>
                  <a:pt x="2388" y="769"/>
                </a:lnTo>
                <a:lnTo>
                  <a:pt x="2383" y="765"/>
                </a:lnTo>
                <a:lnTo>
                  <a:pt x="2378" y="757"/>
                </a:lnTo>
                <a:lnTo>
                  <a:pt x="2373" y="749"/>
                </a:lnTo>
                <a:lnTo>
                  <a:pt x="2371" y="743"/>
                </a:lnTo>
                <a:lnTo>
                  <a:pt x="2369" y="739"/>
                </a:lnTo>
                <a:lnTo>
                  <a:pt x="2365" y="727"/>
                </a:lnTo>
                <a:lnTo>
                  <a:pt x="2363" y="713"/>
                </a:lnTo>
                <a:lnTo>
                  <a:pt x="2361" y="697"/>
                </a:lnTo>
                <a:lnTo>
                  <a:pt x="2359" y="681"/>
                </a:lnTo>
                <a:lnTo>
                  <a:pt x="2359" y="661"/>
                </a:lnTo>
                <a:lnTo>
                  <a:pt x="2359" y="643"/>
                </a:lnTo>
                <a:lnTo>
                  <a:pt x="2361" y="625"/>
                </a:lnTo>
                <a:lnTo>
                  <a:pt x="2363" y="609"/>
                </a:lnTo>
                <a:lnTo>
                  <a:pt x="2366" y="595"/>
                </a:lnTo>
                <a:lnTo>
                  <a:pt x="2369" y="583"/>
                </a:lnTo>
                <a:lnTo>
                  <a:pt x="2373" y="571"/>
                </a:lnTo>
                <a:lnTo>
                  <a:pt x="2378" y="563"/>
                </a:lnTo>
                <a:lnTo>
                  <a:pt x="2380" y="559"/>
                </a:lnTo>
                <a:lnTo>
                  <a:pt x="2383" y="555"/>
                </a:lnTo>
                <a:lnTo>
                  <a:pt x="2389" y="549"/>
                </a:lnTo>
                <a:lnTo>
                  <a:pt x="2394" y="545"/>
                </a:lnTo>
                <a:lnTo>
                  <a:pt x="2400" y="543"/>
                </a:lnTo>
                <a:lnTo>
                  <a:pt x="2407" y="541"/>
                </a:lnTo>
                <a:lnTo>
                  <a:pt x="2411" y="541"/>
                </a:lnTo>
                <a:lnTo>
                  <a:pt x="2416" y="543"/>
                </a:lnTo>
                <a:lnTo>
                  <a:pt x="2420" y="545"/>
                </a:lnTo>
                <a:lnTo>
                  <a:pt x="2423" y="547"/>
                </a:lnTo>
                <a:lnTo>
                  <a:pt x="2426" y="551"/>
                </a:lnTo>
                <a:lnTo>
                  <a:pt x="2429" y="555"/>
                </a:lnTo>
                <a:lnTo>
                  <a:pt x="2432" y="559"/>
                </a:lnTo>
                <a:lnTo>
                  <a:pt x="2434" y="565"/>
                </a:lnTo>
                <a:lnTo>
                  <a:pt x="2438" y="575"/>
                </a:lnTo>
                <a:lnTo>
                  <a:pt x="2440" y="583"/>
                </a:lnTo>
                <a:lnTo>
                  <a:pt x="2442" y="545"/>
                </a:lnTo>
                <a:lnTo>
                  <a:pt x="2474" y="545"/>
                </a:lnTo>
                <a:lnTo>
                  <a:pt x="2474" y="783"/>
                </a:lnTo>
                <a:lnTo>
                  <a:pt x="2474" y="797"/>
                </a:lnTo>
                <a:lnTo>
                  <a:pt x="2473" y="803"/>
                </a:lnTo>
                <a:lnTo>
                  <a:pt x="2472" y="809"/>
                </a:lnTo>
                <a:lnTo>
                  <a:pt x="2470" y="821"/>
                </a:lnTo>
                <a:lnTo>
                  <a:pt x="2467" y="833"/>
                </a:lnTo>
                <a:lnTo>
                  <a:pt x="2463" y="843"/>
                </a:lnTo>
                <a:lnTo>
                  <a:pt x="2458" y="851"/>
                </a:lnTo>
                <a:lnTo>
                  <a:pt x="2452" y="857"/>
                </a:lnTo>
                <a:lnTo>
                  <a:pt x="2446" y="863"/>
                </a:lnTo>
                <a:lnTo>
                  <a:pt x="2440" y="867"/>
                </a:lnTo>
                <a:lnTo>
                  <a:pt x="2436" y="869"/>
                </a:lnTo>
                <a:lnTo>
                  <a:pt x="2432" y="871"/>
                </a:lnTo>
                <a:lnTo>
                  <a:pt x="2425" y="873"/>
                </a:lnTo>
                <a:lnTo>
                  <a:pt x="2416" y="873"/>
                </a:lnTo>
                <a:close/>
                <a:moveTo>
                  <a:pt x="2417" y="727"/>
                </a:moveTo>
                <a:lnTo>
                  <a:pt x="2423" y="727"/>
                </a:lnTo>
                <a:lnTo>
                  <a:pt x="2425" y="725"/>
                </a:lnTo>
                <a:lnTo>
                  <a:pt x="2428" y="723"/>
                </a:lnTo>
                <a:lnTo>
                  <a:pt x="2432" y="717"/>
                </a:lnTo>
                <a:lnTo>
                  <a:pt x="2434" y="715"/>
                </a:lnTo>
                <a:lnTo>
                  <a:pt x="2435" y="711"/>
                </a:lnTo>
                <a:lnTo>
                  <a:pt x="2438" y="701"/>
                </a:lnTo>
                <a:lnTo>
                  <a:pt x="2440" y="689"/>
                </a:lnTo>
                <a:lnTo>
                  <a:pt x="2441" y="677"/>
                </a:lnTo>
                <a:lnTo>
                  <a:pt x="2442" y="661"/>
                </a:lnTo>
                <a:lnTo>
                  <a:pt x="2441" y="647"/>
                </a:lnTo>
                <a:lnTo>
                  <a:pt x="2440" y="633"/>
                </a:lnTo>
                <a:lnTo>
                  <a:pt x="2438" y="621"/>
                </a:lnTo>
                <a:lnTo>
                  <a:pt x="2435" y="611"/>
                </a:lnTo>
                <a:lnTo>
                  <a:pt x="2434" y="607"/>
                </a:lnTo>
                <a:lnTo>
                  <a:pt x="2432" y="603"/>
                </a:lnTo>
                <a:lnTo>
                  <a:pt x="2430" y="601"/>
                </a:lnTo>
                <a:lnTo>
                  <a:pt x="2428" y="597"/>
                </a:lnTo>
                <a:lnTo>
                  <a:pt x="2423" y="595"/>
                </a:lnTo>
                <a:lnTo>
                  <a:pt x="2420" y="593"/>
                </a:lnTo>
                <a:lnTo>
                  <a:pt x="2417" y="593"/>
                </a:lnTo>
                <a:lnTo>
                  <a:pt x="2411" y="595"/>
                </a:lnTo>
                <a:lnTo>
                  <a:pt x="2406" y="599"/>
                </a:lnTo>
                <a:lnTo>
                  <a:pt x="2404" y="601"/>
                </a:lnTo>
                <a:lnTo>
                  <a:pt x="2402" y="603"/>
                </a:lnTo>
                <a:lnTo>
                  <a:pt x="2400" y="607"/>
                </a:lnTo>
                <a:lnTo>
                  <a:pt x="2399" y="613"/>
                </a:lnTo>
                <a:lnTo>
                  <a:pt x="2396" y="623"/>
                </a:lnTo>
                <a:lnTo>
                  <a:pt x="2394" y="635"/>
                </a:lnTo>
                <a:lnTo>
                  <a:pt x="2393" y="647"/>
                </a:lnTo>
                <a:lnTo>
                  <a:pt x="2392" y="661"/>
                </a:lnTo>
                <a:lnTo>
                  <a:pt x="2393" y="675"/>
                </a:lnTo>
                <a:lnTo>
                  <a:pt x="2394" y="689"/>
                </a:lnTo>
                <a:lnTo>
                  <a:pt x="2396" y="701"/>
                </a:lnTo>
                <a:lnTo>
                  <a:pt x="2399" y="709"/>
                </a:lnTo>
                <a:lnTo>
                  <a:pt x="2402" y="717"/>
                </a:lnTo>
                <a:lnTo>
                  <a:pt x="2407" y="723"/>
                </a:lnTo>
                <a:lnTo>
                  <a:pt x="2411" y="727"/>
                </a:lnTo>
                <a:lnTo>
                  <a:pt x="2417" y="727"/>
                </a:lnTo>
                <a:close/>
                <a:moveTo>
                  <a:pt x="2518" y="513"/>
                </a:moveTo>
                <a:lnTo>
                  <a:pt x="2514" y="513"/>
                </a:lnTo>
                <a:lnTo>
                  <a:pt x="2511" y="511"/>
                </a:lnTo>
                <a:lnTo>
                  <a:pt x="2508" y="509"/>
                </a:lnTo>
                <a:lnTo>
                  <a:pt x="2506" y="505"/>
                </a:lnTo>
                <a:lnTo>
                  <a:pt x="2503" y="499"/>
                </a:lnTo>
                <a:lnTo>
                  <a:pt x="2502" y="493"/>
                </a:lnTo>
                <a:lnTo>
                  <a:pt x="2501" y="487"/>
                </a:lnTo>
                <a:lnTo>
                  <a:pt x="2500" y="481"/>
                </a:lnTo>
                <a:lnTo>
                  <a:pt x="2501" y="475"/>
                </a:lnTo>
                <a:lnTo>
                  <a:pt x="2502" y="469"/>
                </a:lnTo>
                <a:lnTo>
                  <a:pt x="2503" y="463"/>
                </a:lnTo>
                <a:lnTo>
                  <a:pt x="2506" y="457"/>
                </a:lnTo>
                <a:lnTo>
                  <a:pt x="2508" y="453"/>
                </a:lnTo>
                <a:lnTo>
                  <a:pt x="2511" y="451"/>
                </a:lnTo>
                <a:lnTo>
                  <a:pt x="2514" y="449"/>
                </a:lnTo>
                <a:lnTo>
                  <a:pt x="2518" y="447"/>
                </a:lnTo>
                <a:lnTo>
                  <a:pt x="2521" y="449"/>
                </a:lnTo>
                <a:lnTo>
                  <a:pt x="2525" y="451"/>
                </a:lnTo>
                <a:lnTo>
                  <a:pt x="2528" y="453"/>
                </a:lnTo>
                <a:lnTo>
                  <a:pt x="2530" y="457"/>
                </a:lnTo>
                <a:lnTo>
                  <a:pt x="2533" y="463"/>
                </a:lnTo>
                <a:lnTo>
                  <a:pt x="2534" y="469"/>
                </a:lnTo>
                <a:lnTo>
                  <a:pt x="2535" y="475"/>
                </a:lnTo>
                <a:lnTo>
                  <a:pt x="2536" y="481"/>
                </a:lnTo>
                <a:lnTo>
                  <a:pt x="2535" y="487"/>
                </a:lnTo>
                <a:lnTo>
                  <a:pt x="2534" y="493"/>
                </a:lnTo>
                <a:lnTo>
                  <a:pt x="2533" y="499"/>
                </a:lnTo>
                <a:lnTo>
                  <a:pt x="2530" y="505"/>
                </a:lnTo>
                <a:lnTo>
                  <a:pt x="2528" y="509"/>
                </a:lnTo>
                <a:lnTo>
                  <a:pt x="2525" y="511"/>
                </a:lnTo>
                <a:lnTo>
                  <a:pt x="2521" y="513"/>
                </a:lnTo>
                <a:lnTo>
                  <a:pt x="2518" y="513"/>
                </a:lnTo>
                <a:close/>
                <a:moveTo>
                  <a:pt x="2502" y="545"/>
                </a:moveTo>
                <a:lnTo>
                  <a:pt x="2534" y="545"/>
                </a:lnTo>
                <a:lnTo>
                  <a:pt x="2534" y="779"/>
                </a:lnTo>
                <a:lnTo>
                  <a:pt x="2502" y="779"/>
                </a:lnTo>
                <a:lnTo>
                  <a:pt x="2502" y="545"/>
                </a:lnTo>
                <a:close/>
                <a:moveTo>
                  <a:pt x="2594" y="643"/>
                </a:moveTo>
                <a:lnTo>
                  <a:pt x="2594" y="779"/>
                </a:lnTo>
                <a:lnTo>
                  <a:pt x="2562" y="779"/>
                </a:lnTo>
                <a:lnTo>
                  <a:pt x="2562" y="545"/>
                </a:lnTo>
                <a:lnTo>
                  <a:pt x="2593" y="545"/>
                </a:lnTo>
                <a:lnTo>
                  <a:pt x="2593" y="585"/>
                </a:lnTo>
                <a:lnTo>
                  <a:pt x="2596" y="577"/>
                </a:lnTo>
                <a:lnTo>
                  <a:pt x="2599" y="567"/>
                </a:lnTo>
                <a:lnTo>
                  <a:pt x="2603" y="559"/>
                </a:lnTo>
                <a:lnTo>
                  <a:pt x="2607" y="553"/>
                </a:lnTo>
                <a:lnTo>
                  <a:pt x="2612" y="549"/>
                </a:lnTo>
                <a:lnTo>
                  <a:pt x="2618" y="545"/>
                </a:lnTo>
                <a:lnTo>
                  <a:pt x="2623" y="543"/>
                </a:lnTo>
                <a:lnTo>
                  <a:pt x="2630" y="541"/>
                </a:lnTo>
                <a:lnTo>
                  <a:pt x="2639" y="543"/>
                </a:lnTo>
                <a:lnTo>
                  <a:pt x="2643" y="545"/>
                </a:lnTo>
                <a:lnTo>
                  <a:pt x="2647" y="547"/>
                </a:lnTo>
                <a:lnTo>
                  <a:pt x="2651" y="551"/>
                </a:lnTo>
                <a:lnTo>
                  <a:pt x="2654" y="555"/>
                </a:lnTo>
                <a:lnTo>
                  <a:pt x="2657" y="559"/>
                </a:lnTo>
                <a:lnTo>
                  <a:pt x="2660" y="565"/>
                </a:lnTo>
                <a:lnTo>
                  <a:pt x="2663" y="571"/>
                </a:lnTo>
                <a:lnTo>
                  <a:pt x="2665" y="577"/>
                </a:lnTo>
                <a:lnTo>
                  <a:pt x="2667" y="585"/>
                </a:lnTo>
                <a:lnTo>
                  <a:pt x="2669" y="593"/>
                </a:lnTo>
                <a:lnTo>
                  <a:pt x="2670" y="601"/>
                </a:lnTo>
                <a:lnTo>
                  <a:pt x="2671" y="611"/>
                </a:lnTo>
                <a:lnTo>
                  <a:pt x="2671" y="619"/>
                </a:lnTo>
                <a:lnTo>
                  <a:pt x="2671" y="629"/>
                </a:lnTo>
                <a:lnTo>
                  <a:pt x="2671" y="779"/>
                </a:lnTo>
                <a:lnTo>
                  <a:pt x="2639" y="779"/>
                </a:lnTo>
                <a:lnTo>
                  <a:pt x="2639" y="641"/>
                </a:lnTo>
                <a:lnTo>
                  <a:pt x="2638" y="631"/>
                </a:lnTo>
                <a:lnTo>
                  <a:pt x="2637" y="623"/>
                </a:lnTo>
                <a:lnTo>
                  <a:pt x="2636" y="615"/>
                </a:lnTo>
                <a:lnTo>
                  <a:pt x="2632" y="607"/>
                </a:lnTo>
                <a:lnTo>
                  <a:pt x="2629" y="603"/>
                </a:lnTo>
                <a:lnTo>
                  <a:pt x="2625" y="599"/>
                </a:lnTo>
                <a:lnTo>
                  <a:pt x="2621" y="597"/>
                </a:lnTo>
                <a:lnTo>
                  <a:pt x="2617" y="595"/>
                </a:lnTo>
                <a:lnTo>
                  <a:pt x="2612" y="597"/>
                </a:lnTo>
                <a:lnTo>
                  <a:pt x="2608" y="599"/>
                </a:lnTo>
                <a:lnTo>
                  <a:pt x="2604" y="603"/>
                </a:lnTo>
                <a:lnTo>
                  <a:pt x="2601" y="609"/>
                </a:lnTo>
                <a:lnTo>
                  <a:pt x="2598" y="615"/>
                </a:lnTo>
                <a:lnTo>
                  <a:pt x="2596" y="623"/>
                </a:lnTo>
                <a:lnTo>
                  <a:pt x="2595" y="633"/>
                </a:lnTo>
                <a:lnTo>
                  <a:pt x="2594" y="643"/>
                </a:lnTo>
                <a:close/>
                <a:moveTo>
                  <a:pt x="2751" y="785"/>
                </a:moveTo>
                <a:lnTo>
                  <a:pt x="2742" y="783"/>
                </a:lnTo>
                <a:lnTo>
                  <a:pt x="2738" y="783"/>
                </a:lnTo>
                <a:lnTo>
                  <a:pt x="2734" y="781"/>
                </a:lnTo>
                <a:lnTo>
                  <a:pt x="2727" y="777"/>
                </a:lnTo>
                <a:lnTo>
                  <a:pt x="2720" y="769"/>
                </a:lnTo>
                <a:lnTo>
                  <a:pt x="2714" y="761"/>
                </a:lnTo>
                <a:lnTo>
                  <a:pt x="2708" y="751"/>
                </a:lnTo>
                <a:lnTo>
                  <a:pt x="2704" y="741"/>
                </a:lnTo>
                <a:lnTo>
                  <a:pt x="2700" y="727"/>
                </a:lnTo>
                <a:lnTo>
                  <a:pt x="2697" y="713"/>
                </a:lnTo>
                <a:lnTo>
                  <a:pt x="2694" y="699"/>
                </a:lnTo>
                <a:lnTo>
                  <a:pt x="2693" y="681"/>
                </a:lnTo>
                <a:lnTo>
                  <a:pt x="2693" y="663"/>
                </a:lnTo>
                <a:lnTo>
                  <a:pt x="2693" y="645"/>
                </a:lnTo>
                <a:lnTo>
                  <a:pt x="2694" y="629"/>
                </a:lnTo>
                <a:lnTo>
                  <a:pt x="2695" y="621"/>
                </a:lnTo>
                <a:lnTo>
                  <a:pt x="2697" y="613"/>
                </a:lnTo>
                <a:lnTo>
                  <a:pt x="2700" y="599"/>
                </a:lnTo>
                <a:lnTo>
                  <a:pt x="2704" y="587"/>
                </a:lnTo>
                <a:lnTo>
                  <a:pt x="2708" y="575"/>
                </a:lnTo>
                <a:lnTo>
                  <a:pt x="2714" y="565"/>
                </a:lnTo>
                <a:lnTo>
                  <a:pt x="2720" y="557"/>
                </a:lnTo>
                <a:lnTo>
                  <a:pt x="2723" y="553"/>
                </a:lnTo>
                <a:lnTo>
                  <a:pt x="2726" y="549"/>
                </a:lnTo>
                <a:lnTo>
                  <a:pt x="2734" y="545"/>
                </a:lnTo>
                <a:lnTo>
                  <a:pt x="2741" y="543"/>
                </a:lnTo>
                <a:lnTo>
                  <a:pt x="2750" y="541"/>
                </a:lnTo>
                <a:lnTo>
                  <a:pt x="2757" y="543"/>
                </a:lnTo>
                <a:lnTo>
                  <a:pt x="2765" y="545"/>
                </a:lnTo>
                <a:lnTo>
                  <a:pt x="2771" y="549"/>
                </a:lnTo>
                <a:lnTo>
                  <a:pt x="2778" y="555"/>
                </a:lnTo>
                <a:lnTo>
                  <a:pt x="2784" y="561"/>
                </a:lnTo>
                <a:lnTo>
                  <a:pt x="2789" y="571"/>
                </a:lnTo>
                <a:lnTo>
                  <a:pt x="2794" y="581"/>
                </a:lnTo>
                <a:lnTo>
                  <a:pt x="2798" y="595"/>
                </a:lnTo>
                <a:lnTo>
                  <a:pt x="2801" y="609"/>
                </a:lnTo>
                <a:lnTo>
                  <a:pt x="2802" y="617"/>
                </a:lnTo>
                <a:lnTo>
                  <a:pt x="2803" y="625"/>
                </a:lnTo>
                <a:lnTo>
                  <a:pt x="2805" y="641"/>
                </a:lnTo>
                <a:lnTo>
                  <a:pt x="2805" y="661"/>
                </a:lnTo>
                <a:lnTo>
                  <a:pt x="2805" y="679"/>
                </a:lnTo>
                <a:lnTo>
                  <a:pt x="2725" y="679"/>
                </a:lnTo>
                <a:lnTo>
                  <a:pt x="2725" y="691"/>
                </a:lnTo>
                <a:lnTo>
                  <a:pt x="2727" y="703"/>
                </a:lnTo>
                <a:lnTo>
                  <a:pt x="2728" y="707"/>
                </a:lnTo>
                <a:lnTo>
                  <a:pt x="2729" y="713"/>
                </a:lnTo>
                <a:lnTo>
                  <a:pt x="2732" y="721"/>
                </a:lnTo>
                <a:lnTo>
                  <a:pt x="2734" y="725"/>
                </a:lnTo>
                <a:lnTo>
                  <a:pt x="2736" y="727"/>
                </a:lnTo>
                <a:lnTo>
                  <a:pt x="2741" y="731"/>
                </a:lnTo>
                <a:lnTo>
                  <a:pt x="2743" y="733"/>
                </a:lnTo>
                <a:lnTo>
                  <a:pt x="2746" y="735"/>
                </a:lnTo>
                <a:lnTo>
                  <a:pt x="2752" y="735"/>
                </a:lnTo>
                <a:lnTo>
                  <a:pt x="2759" y="735"/>
                </a:lnTo>
                <a:lnTo>
                  <a:pt x="2763" y="731"/>
                </a:lnTo>
                <a:lnTo>
                  <a:pt x="2766" y="729"/>
                </a:lnTo>
                <a:lnTo>
                  <a:pt x="2769" y="725"/>
                </a:lnTo>
                <a:lnTo>
                  <a:pt x="2771" y="721"/>
                </a:lnTo>
                <a:lnTo>
                  <a:pt x="2773" y="715"/>
                </a:lnTo>
                <a:lnTo>
                  <a:pt x="2774" y="709"/>
                </a:lnTo>
                <a:lnTo>
                  <a:pt x="2804" y="713"/>
                </a:lnTo>
                <a:lnTo>
                  <a:pt x="2803" y="721"/>
                </a:lnTo>
                <a:lnTo>
                  <a:pt x="2802" y="729"/>
                </a:lnTo>
                <a:lnTo>
                  <a:pt x="2800" y="735"/>
                </a:lnTo>
                <a:lnTo>
                  <a:pt x="2798" y="743"/>
                </a:lnTo>
                <a:lnTo>
                  <a:pt x="2793" y="755"/>
                </a:lnTo>
                <a:lnTo>
                  <a:pt x="2790" y="759"/>
                </a:lnTo>
                <a:lnTo>
                  <a:pt x="2787" y="765"/>
                </a:lnTo>
                <a:lnTo>
                  <a:pt x="2783" y="769"/>
                </a:lnTo>
                <a:lnTo>
                  <a:pt x="2779" y="773"/>
                </a:lnTo>
                <a:lnTo>
                  <a:pt x="2775" y="777"/>
                </a:lnTo>
                <a:lnTo>
                  <a:pt x="2771" y="779"/>
                </a:lnTo>
                <a:lnTo>
                  <a:pt x="2766" y="781"/>
                </a:lnTo>
                <a:lnTo>
                  <a:pt x="2762" y="783"/>
                </a:lnTo>
                <a:lnTo>
                  <a:pt x="2756" y="785"/>
                </a:lnTo>
                <a:lnTo>
                  <a:pt x="2751" y="785"/>
                </a:lnTo>
                <a:close/>
                <a:moveTo>
                  <a:pt x="2725" y="639"/>
                </a:moveTo>
                <a:lnTo>
                  <a:pt x="2774" y="639"/>
                </a:lnTo>
                <a:lnTo>
                  <a:pt x="2774" y="629"/>
                </a:lnTo>
                <a:lnTo>
                  <a:pt x="2773" y="619"/>
                </a:lnTo>
                <a:lnTo>
                  <a:pt x="2771" y="611"/>
                </a:lnTo>
                <a:lnTo>
                  <a:pt x="2768" y="603"/>
                </a:lnTo>
                <a:lnTo>
                  <a:pt x="2766" y="601"/>
                </a:lnTo>
                <a:lnTo>
                  <a:pt x="2764" y="597"/>
                </a:lnTo>
                <a:lnTo>
                  <a:pt x="2760" y="593"/>
                </a:lnTo>
                <a:lnTo>
                  <a:pt x="2755" y="591"/>
                </a:lnTo>
                <a:lnTo>
                  <a:pt x="2750" y="591"/>
                </a:lnTo>
                <a:lnTo>
                  <a:pt x="2745" y="591"/>
                </a:lnTo>
                <a:lnTo>
                  <a:pt x="2740" y="593"/>
                </a:lnTo>
                <a:lnTo>
                  <a:pt x="2738" y="595"/>
                </a:lnTo>
                <a:lnTo>
                  <a:pt x="2736" y="599"/>
                </a:lnTo>
                <a:lnTo>
                  <a:pt x="2732" y="605"/>
                </a:lnTo>
                <a:lnTo>
                  <a:pt x="2729" y="611"/>
                </a:lnTo>
                <a:lnTo>
                  <a:pt x="2727" y="619"/>
                </a:lnTo>
                <a:lnTo>
                  <a:pt x="2726" y="629"/>
                </a:lnTo>
                <a:lnTo>
                  <a:pt x="2725" y="639"/>
                </a:lnTo>
                <a:close/>
                <a:moveTo>
                  <a:pt x="2881" y="785"/>
                </a:moveTo>
                <a:lnTo>
                  <a:pt x="2872" y="783"/>
                </a:lnTo>
                <a:lnTo>
                  <a:pt x="2868" y="783"/>
                </a:lnTo>
                <a:lnTo>
                  <a:pt x="2864" y="781"/>
                </a:lnTo>
                <a:lnTo>
                  <a:pt x="2856" y="777"/>
                </a:lnTo>
                <a:lnTo>
                  <a:pt x="2849" y="769"/>
                </a:lnTo>
                <a:lnTo>
                  <a:pt x="2843" y="761"/>
                </a:lnTo>
                <a:lnTo>
                  <a:pt x="2838" y="751"/>
                </a:lnTo>
                <a:lnTo>
                  <a:pt x="2833" y="741"/>
                </a:lnTo>
                <a:lnTo>
                  <a:pt x="2829" y="727"/>
                </a:lnTo>
                <a:lnTo>
                  <a:pt x="2826" y="713"/>
                </a:lnTo>
                <a:lnTo>
                  <a:pt x="2824" y="699"/>
                </a:lnTo>
                <a:lnTo>
                  <a:pt x="2823" y="681"/>
                </a:lnTo>
                <a:lnTo>
                  <a:pt x="2822" y="663"/>
                </a:lnTo>
                <a:lnTo>
                  <a:pt x="2823" y="645"/>
                </a:lnTo>
                <a:lnTo>
                  <a:pt x="2824" y="629"/>
                </a:lnTo>
                <a:lnTo>
                  <a:pt x="2825" y="621"/>
                </a:lnTo>
                <a:lnTo>
                  <a:pt x="2826" y="613"/>
                </a:lnTo>
                <a:lnTo>
                  <a:pt x="2829" y="599"/>
                </a:lnTo>
                <a:lnTo>
                  <a:pt x="2833" y="587"/>
                </a:lnTo>
                <a:lnTo>
                  <a:pt x="2838" y="575"/>
                </a:lnTo>
                <a:lnTo>
                  <a:pt x="2843" y="565"/>
                </a:lnTo>
                <a:lnTo>
                  <a:pt x="2849" y="557"/>
                </a:lnTo>
                <a:lnTo>
                  <a:pt x="2852" y="553"/>
                </a:lnTo>
                <a:lnTo>
                  <a:pt x="2856" y="549"/>
                </a:lnTo>
                <a:lnTo>
                  <a:pt x="2863" y="545"/>
                </a:lnTo>
                <a:lnTo>
                  <a:pt x="2871" y="543"/>
                </a:lnTo>
                <a:lnTo>
                  <a:pt x="2879" y="541"/>
                </a:lnTo>
                <a:lnTo>
                  <a:pt x="2887" y="543"/>
                </a:lnTo>
                <a:lnTo>
                  <a:pt x="2894" y="545"/>
                </a:lnTo>
                <a:lnTo>
                  <a:pt x="2901" y="549"/>
                </a:lnTo>
                <a:lnTo>
                  <a:pt x="2907" y="555"/>
                </a:lnTo>
                <a:lnTo>
                  <a:pt x="2913" y="561"/>
                </a:lnTo>
                <a:lnTo>
                  <a:pt x="2919" y="571"/>
                </a:lnTo>
                <a:lnTo>
                  <a:pt x="2923" y="581"/>
                </a:lnTo>
                <a:lnTo>
                  <a:pt x="2927" y="595"/>
                </a:lnTo>
                <a:lnTo>
                  <a:pt x="2931" y="609"/>
                </a:lnTo>
                <a:lnTo>
                  <a:pt x="2932" y="617"/>
                </a:lnTo>
                <a:lnTo>
                  <a:pt x="2933" y="625"/>
                </a:lnTo>
                <a:lnTo>
                  <a:pt x="2934" y="641"/>
                </a:lnTo>
                <a:lnTo>
                  <a:pt x="2935" y="661"/>
                </a:lnTo>
                <a:lnTo>
                  <a:pt x="2935" y="679"/>
                </a:lnTo>
                <a:lnTo>
                  <a:pt x="2854" y="679"/>
                </a:lnTo>
                <a:lnTo>
                  <a:pt x="2855" y="691"/>
                </a:lnTo>
                <a:lnTo>
                  <a:pt x="2856" y="703"/>
                </a:lnTo>
                <a:lnTo>
                  <a:pt x="2857" y="707"/>
                </a:lnTo>
                <a:lnTo>
                  <a:pt x="2858" y="713"/>
                </a:lnTo>
                <a:lnTo>
                  <a:pt x="2862" y="721"/>
                </a:lnTo>
                <a:lnTo>
                  <a:pt x="2864" y="725"/>
                </a:lnTo>
                <a:lnTo>
                  <a:pt x="2866" y="727"/>
                </a:lnTo>
                <a:lnTo>
                  <a:pt x="2870" y="731"/>
                </a:lnTo>
                <a:lnTo>
                  <a:pt x="2873" y="733"/>
                </a:lnTo>
                <a:lnTo>
                  <a:pt x="2875" y="735"/>
                </a:lnTo>
                <a:lnTo>
                  <a:pt x="2881" y="735"/>
                </a:lnTo>
                <a:lnTo>
                  <a:pt x="2889" y="735"/>
                </a:lnTo>
                <a:lnTo>
                  <a:pt x="2892" y="731"/>
                </a:lnTo>
                <a:lnTo>
                  <a:pt x="2895" y="729"/>
                </a:lnTo>
                <a:lnTo>
                  <a:pt x="2898" y="725"/>
                </a:lnTo>
                <a:lnTo>
                  <a:pt x="2900" y="721"/>
                </a:lnTo>
                <a:lnTo>
                  <a:pt x="2902" y="715"/>
                </a:lnTo>
                <a:lnTo>
                  <a:pt x="2904" y="709"/>
                </a:lnTo>
                <a:lnTo>
                  <a:pt x="2934" y="713"/>
                </a:lnTo>
                <a:lnTo>
                  <a:pt x="2933" y="721"/>
                </a:lnTo>
                <a:lnTo>
                  <a:pt x="2932" y="729"/>
                </a:lnTo>
                <a:lnTo>
                  <a:pt x="2930" y="735"/>
                </a:lnTo>
                <a:lnTo>
                  <a:pt x="2928" y="743"/>
                </a:lnTo>
                <a:lnTo>
                  <a:pt x="2923" y="755"/>
                </a:lnTo>
                <a:lnTo>
                  <a:pt x="2920" y="759"/>
                </a:lnTo>
                <a:lnTo>
                  <a:pt x="2916" y="765"/>
                </a:lnTo>
                <a:lnTo>
                  <a:pt x="2913" y="769"/>
                </a:lnTo>
                <a:lnTo>
                  <a:pt x="2909" y="773"/>
                </a:lnTo>
                <a:lnTo>
                  <a:pt x="2905" y="777"/>
                </a:lnTo>
                <a:lnTo>
                  <a:pt x="2901" y="779"/>
                </a:lnTo>
                <a:lnTo>
                  <a:pt x="2896" y="781"/>
                </a:lnTo>
                <a:lnTo>
                  <a:pt x="2891" y="783"/>
                </a:lnTo>
                <a:lnTo>
                  <a:pt x="2886" y="785"/>
                </a:lnTo>
                <a:lnTo>
                  <a:pt x="2881" y="785"/>
                </a:lnTo>
                <a:close/>
                <a:moveTo>
                  <a:pt x="2854" y="639"/>
                </a:moveTo>
                <a:lnTo>
                  <a:pt x="2904" y="639"/>
                </a:lnTo>
                <a:lnTo>
                  <a:pt x="2903" y="629"/>
                </a:lnTo>
                <a:lnTo>
                  <a:pt x="2902" y="619"/>
                </a:lnTo>
                <a:lnTo>
                  <a:pt x="2900" y="611"/>
                </a:lnTo>
                <a:lnTo>
                  <a:pt x="2897" y="603"/>
                </a:lnTo>
                <a:lnTo>
                  <a:pt x="2895" y="601"/>
                </a:lnTo>
                <a:lnTo>
                  <a:pt x="2894" y="597"/>
                </a:lnTo>
                <a:lnTo>
                  <a:pt x="2889" y="593"/>
                </a:lnTo>
                <a:lnTo>
                  <a:pt x="2885" y="591"/>
                </a:lnTo>
                <a:lnTo>
                  <a:pt x="2880" y="591"/>
                </a:lnTo>
                <a:lnTo>
                  <a:pt x="2875" y="591"/>
                </a:lnTo>
                <a:lnTo>
                  <a:pt x="2870" y="593"/>
                </a:lnTo>
                <a:lnTo>
                  <a:pt x="2868" y="595"/>
                </a:lnTo>
                <a:lnTo>
                  <a:pt x="2866" y="599"/>
                </a:lnTo>
                <a:lnTo>
                  <a:pt x="2862" y="605"/>
                </a:lnTo>
                <a:lnTo>
                  <a:pt x="2859" y="611"/>
                </a:lnTo>
                <a:lnTo>
                  <a:pt x="2857" y="619"/>
                </a:lnTo>
                <a:lnTo>
                  <a:pt x="2855" y="629"/>
                </a:lnTo>
                <a:lnTo>
                  <a:pt x="2854" y="639"/>
                </a:lnTo>
                <a:close/>
                <a:moveTo>
                  <a:pt x="2957" y="779"/>
                </a:moveTo>
                <a:lnTo>
                  <a:pt x="2957" y="545"/>
                </a:lnTo>
                <a:lnTo>
                  <a:pt x="2989" y="545"/>
                </a:lnTo>
                <a:lnTo>
                  <a:pt x="2989" y="585"/>
                </a:lnTo>
                <a:lnTo>
                  <a:pt x="2992" y="575"/>
                </a:lnTo>
                <a:lnTo>
                  <a:pt x="2994" y="567"/>
                </a:lnTo>
                <a:lnTo>
                  <a:pt x="2997" y="559"/>
                </a:lnTo>
                <a:lnTo>
                  <a:pt x="3001" y="553"/>
                </a:lnTo>
                <a:lnTo>
                  <a:pt x="3005" y="547"/>
                </a:lnTo>
                <a:lnTo>
                  <a:pt x="3009" y="543"/>
                </a:lnTo>
                <a:lnTo>
                  <a:pt x="3014" y="541"/>
                </a:lnTo>
                <a:lnTo>
                  <a:pt x="3019" y="541"/>
                </a:lnTo>
                <a:lnTo>
                  <a:pt x="3024" y="541"/>
                </a:lnTo>
                <a:lnTo>
                  <a:pt x="3029" y="543"/>
                </a:lnTo>
                <a:lnTo>
                  <a:pt x="3029" y="601"/>
                </a:lnTo>
                <a:lnTo>
                  <a:pt x="3022" y="599"/>
                </a:lnTo>
                <a:lnTo>
                  <a:pt x="3015" y="597"/>
                </a:lnTo>
                <a:lnTo>
                  <a:pt x="3010" y="599"/>
                </a:lnTo>
                <a:lnTo>
                  <a:pt x="3005" y="601"/>
                </a:lnTo>
                <a:lnTo>
                  <a:pt x="3001" y="605"/>
                </a:lnTo>
                <a:lnTo>
                  <a:pt x="2997" y="611"/>
                </a:lnTo>
                <a:lnTo>
                  <a:pt x="2995" y="615"/>
                </a:lnTo>
                <a:lnTo>
                  <a:pt x="2994" y="619"/>
                </a:lnTo>
                <a:lnTo>
                  <a:pt x="2993" y="623"/>
                </a:lnTo>
                <a:lnTo>
                  <a:pt x="2992" y="627"/>
                </a:lnTo>
                <a:lnTo>
                  <a:pt x="2990" y="637"/>
                </a:lnTo>
                <a:lnTo>
                  <a:pt x="2990" y="647"/>
                </a:lnTo>
                <a:lnTo>
                  <a:pt x="2990" y="779"/>
                </a:lnTo>
                <a:lnTo>
                  <a:pt x="2957" y="779"/>
                </a:lnTo>
                <a:close/>
                <a:moveTo>
                  <a:pt x="3062" y="513"/>
                </a:moveTo>
                <a:lnTo>
                  <a:pt x="3058" y="513"/>
                </a:lnTo>
                <a:lnTo>
                  <a:pt x="3055" y="511"/>
                </a:lnTo>
                <a:lnTo>
                  <a:pt x="3052" y="509"/>
                </a:lnTo>
                <a:lnTo>
                  <a:pt x="3049" y="505"/>
                </a:lnTo>
                <a:lnTo>
                  <a:pt x="3047" y="499"/>
                </a:lnTo>
                <a:lnTo>
                  <a:pt x="3045" y="493"/>
                </a:lnTo>
                <a:lnTo>
                  <a:pt x="3044" y="487"/>
                </a:lnTo>
                <a:lnTo>
                  <a:pt x="3044" y="481"/>
                </a:lnTo>
                <a:lnTo>
                  <a:pt x="3044" y="475"/>
                </a:lnTo>
                <a:lnTo>
                  <a:pt x="3045" y="469"/>
                </a:lnTo>
                <a:lnTo>
                  <a:pt x="3047" y="463"/>
                </a:lnTo>
                <a:lnTo>
                  <a:pt x="3049" y="457"/>
                </a:lnTo>
                <a:lnTo>
                  <a:pt x="3052" y="453"/>
                </a:lnTo>
                <a:lnTo>
                  <a:pt x="3055" y="451"/>
                </a:lnTo>
                <a:lnTo>
                  <a:pt x="3058" y="449"/>
                </a:lnTo>
                <a:lnTo>
                  <a:pt x="3062" y="447"/>
                </a:lnTo>
                <a:lnTo>
                  <a:pt x="3065" y="449"/>
                </a:lnTo>
                <a:lnTo>
                  <a:pt x="3069" y="451"/>
                </a:lnTo>
                <a:lnTo>
                  <a:pt x="3072" y="453"/>
                </a:lnTo>
                <a:lnTo>
                  <a:pt x="3074" y="457"/>
                </a:lnTo>
                <a:lnTo>
                  <a:pt x="3077" y="463"/>
                </a:lnTo>
                <a:lnTo>
                  <a:pt x="3078" y="469"/>
                </a:lnTo>
                <a:lnTo>
                  <a:pt x="3079" y="475"/>
                </a:lnTo>
                <a:lnTo>
                  <a:pt x="3079" y="481"/>
                </a:lnTo>
                <a:lnTo>
                  <a:pt x="3079" y="487"/>
                </a:lnTo>
                <a:lnTo>
                  <a:pt x="3078" y="493"/>
                </a:lnTo>
                <a:lnTo>
                  <a:pt x="3077" y="499"/>
                </a:lnTo>
                <a:lnTo>
                  <a:pt x="3074" y="505"/>
                </a:lnTo>
                <a:lnTo>
                  <a:pt x="3072" y="509"/>
                </a:lnTo>
                <a:lnTo>
                  <a:pt x="3069" y="511"/>
                </a:lnTo>
                <a:lnTo>
                  <a:pt x="3065" y="513"/>
                </a:lnTo>
                <a:lnTo>
                  <a:pt x="3062" y="513"/>
                </a:lnTo>
                <a:close/>
                <a:moveTo>
                  <a:pt x="3045" y="545"/>
                </a:moveTo>
                <a:lnTo>
                  <a:pt x="3078" y="545"/>
                </a:lnTo>
                <a:lnTo>
                  <a:pt x="3078" y="779"/>
                </a:lnTo>
                <a:lnTo>
                  <a:pt x="3045" y="779"/>
                </a:lnTo>
                <a:lnTo>
                  <a:pt x="3045" y="545"/>
                </a:lnTo>
                <a:close/>
                <a:moveTo>
                  <a:pt x="3139" y="643"/>
                </a:moveTo>
                <a:lnTo>
                  <a:pt x="3139" y="779"/>
                </a:lnTo>
                <a:lnTo>
                  <a:pt x="3105" y="779"/>
                </a:lnTo>
                <a:lnTo>
                  <a:pt x="3105" y="545"/>
                </a:lnTo>
                <a:lnTo>
                  <a:pt x="3138" y="545"/>
                </a:lnTo>
                <a:lnTo>
                  <a:pt x="3138" y="585"/>
                </a:lnTo>
                <a:lnTo>
                  <a:pt x="3141" y="577"/>
                </a:lnTo>
                <a:lnTo>
                  <a:pt x="3144" y="567"/>
                </a:lnTo>
                <a:lnTo>
                  <a:pt x="3148" y="559"/>
                </a:lnTo>
                <a:lnTo>
                  <a:pt x="3152" y="553"/>
                </a:lnTo>
                <a:lnTo>
                  <a:pt x="3157" y="549"/>
                </a:lnTo>
                <a:lnTo>
                  <a:pt x="3162" y="545"/>
                </a:lnTo>
                <a:lnTo>
                  <a:pt x="3168" y="543"/>
                </a:lnTo>
                <a:lnTo>
                  <a:pt x="3174" y="541"/>
                </a:lnTo>
                <a:lnTo>
                  <a:pt x="3183" y="543"/>
                </a:lnTo>
                <a:lnTo>
                  <a:pt x="3187" y="545"/>
                </a:lnTo>
                <a:lnTo>
                  <a:pt x="3191" y="547"/>
                </a:lnTo>
                <a:lnTo>
                  <a:pt x="3195" y="551"/>
                </a:lnTo>
                <a:lnTo>
                  <a:pt x="3198" y="555"/>
                </a:lnTo>
                <a:lnTo>
                  <a:pt x="3201" y="559"/>
                </a:lnTo>
                <a:lnTo>
                  <a:pt x="3204" y="565"/>
                </a:lnTo>
                <a:lnTo>
                  <a:pt x="3207" y="571"/>
                </a:lnTo>
                <a:lnTo>
                  <a:pt x="3209" y="577"/>
                </a:lnTo>
                <a:lnTo>
                  <a:pt x="3211" y="585"/>
                </a:lnTo>
                <a:lnTo>
                  <a:pt x="3212" y="593"/>
                </a:lnTo>
                <a:lnTo>
                  <a:pt x="3214" y="601"/>
                </a:lnTo>
                <a:lnTo>
                  <a:pt x="3214" y="611"/>
                </a:lnTo>
                <a:lnTo>
                  <a:pt x="3215" y="619"/>
                </a:lnTo>
                <a:lnTo>
                  <a:pt x="3215" y="629"/>
                </a:lnTo>
                <a:lnTo>
                  <a:pt x="3215" y="779"/>
                </a:lnTo>
                <a:lnTo>
                  <a:pt x="3182" y="779"/>
                </a:lnTo>
                <a:lnTo>
                  <a:pt x="3182" y="641"/>
                </a:lnTo>
                <a:lnTo>
                  <a:pt x="3182" y="631"/>
                </a:lnTo>
                <a:lnTo>
                  <a:pt x="3181" y="623"/>
                </a:lnTo>
                <a:lnTo>
                  <a:pt x="3179" y="615"/>
                </a:lnTo>
                <a:lnTo>
                  <a:pt x="3177" y="607"/>
                </a:lnTo>
                <a:lnTo>
                  <a:pt x="3174" y="603"/>
                </a:lnTo>
                <a:lnTo>
                  <a:pt x="3170" y="599"/>
                </a:lnTo>
                <a:lnTo>
                  <a:pt x="3166" y="597"/>
                </a:lnTo>
                <a:lnTo>
                  <a:pt x="3161" y="595"/>
                </a:lnTo>
                <a:lnTo>
                  <a:pt x="3157" y="597"/>
                </a:lnTo>
                <a:lnTo>
                  <a:pt x="3152" y="599"/>
                </a:lnTo>
                <a:lnTo>
                  <a:pt x="3149" y="603"/>
                </a:lnTo>
                <a:lnTo>
                  <a:pt x="3145" y="609"/>
                </a:lnTo>
                <a:lnTo>
                  <a:pt x="3143" y="615"/>
                </a:lnTo>
                <a:lnTo>
                  <a:pt x="3141" y="623"/>
                </a:lnTo>
                <a:lnTo>
                  <a:pt x="3140" y="633"/>
                </a:lnTo>
                <a:lnTo>
                  <a:pt x="3139"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957618104"/>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9" y="2205037"/>
            <a:ext cx="3168104"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p>
            <a:fld id="{473221B3-F4B3-44ED-8C76-EAF5908FB5A6}"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p>
            <a:fld id="{D701140D-C14F-41CA-99FC-0EF83E8DA40A}" type="slidenum">
              <a:rPr lang="fi-FI" smtClean="0"/>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9" y="2205037"/>
            <a:ext cx="3168106" cy="3671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7827541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hree Cont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FBF-088F-1B9C-4741-7B63EF764C9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4FE4CDE-4B4B-6499-1855-DD7A0DEF5AC1}"/>
              </a:ext>
            </a:extLst>
          </p:cNvPr>
          <p:cNvSpPr>
            <a:spLocks noGrp="1"/>
          </p:cNvSpPr>
          <p:nvPr>
            <p:ph sz="half" idx="1"/>
          </p:nvPr>
        </p:nvSpPr>
        <p:spPr>
          <a:xfrm>
            <a:off x="1055689" y="2205037"/>
            <a:ext cx="3168104"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Content Placeholder 3">
            <a:extLst>
              <a:ext uri="{FF2B5EF4-FFF2-40B4-BE49-F238E27FC236}">
                <a16:creationId xmlns:a16="http://schemas.microsoft.com/office/drawing/2014/main" id="{9BB0BFA1-AAA3-B436-0EE2-E469AA3932D9}"/>
              </a:ext>
            </a:extLst>
          </p:cNvPr>
          <p:cNvSpPr>
            <a:spLocks noGrp="1"/>
          </p:cNvSpPr>
          <p:nvPr>
            <p:ph sz="half" idx="2"/>
          </p:nvPr>
        </p:nvSpPr>
        <p:spPr>
          <a:xfrm>
            <a:off x="4511825" y="2205037"/>
            <a:ext cx="3168352"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5" name="Date Placeholder 4">
            <a:extLst>
              <a:ext uri="{FF2B5EF4-FFF2-40B4-BE49-F238E27FC236}">
                <a16:creationId xmlns:a16="http://schemas.microsoft.com/office/drawing/2014/main" id="{876DE99E-677A-4DE5-3484-E9ADD64715C4}"/>
              </a:ext>
            </a:extLst>
          </p:cNvPr>
          <p:cNvSpPr>
            <a:spLocks noGrp="1"/>
          </p:cNvSpPr>
          <p:nvPr>
            <p:ph type="dt" sz="half" idx="10"/>
          </p:nvPr>
        </p:nvSpPr>
        <p:spPr/>
        <p:txBody>
          <a:bodyPr/>
          <a:lstStyle>
            <a:lvl1pPr>
              <a:defRPr>
                <a:solidFill>
                  <a:schemeClr val="bg1"/>
                </a:solidFill>
              </a:defRPr>
            </a:lvl1pPr>
          </a:lstStyle>
          <a:p>
            <a:fld id="{D4D33729-D1DA-44A5-B716-959F727C477B}" type="datetime1">
              <a:rPr lang="fi-FI" smtClean="0"/>
              <a:t>7.11.2024</a:t>
            </a:fld>
            <a:endParaRPr lang="fi-FI"/>
          </a:p>
        </p:txBody>
      </p:sp>
      <p:sp>
        <p:nvSpPr>
          <p:cNvPr id="6" name="Footer Placeholder 5">
            <a:extLst>
              <a:ext uri="{FF2B5EF4-FFF2-40B4-BE49-F238E27FC236}">
                <a16:creationId xmlns:a16="http://schemas.microsoft.com/office/drawing/2014/main" id="{FCF29C55-0F2E-2EEA-823A-D1C128A53416}"/>
              </a:ext>
            </a:extLst>
          </p:cNvPr>
          <p:cNvSpPr>
            <a:spLocks noGrp="1"/>
          </p:cNvSpPr>
          <p:nvPr>
            <p:ph type="ftr" sz="quarter" idx="11"/>
          </p:nvPr>
        </p:nvSpPr>
        <p:spPr/>
        <p:txBody>
          <a:bodyPr/>
          <a:lstStyle>
            <a:lvl1pPr>
              <a:defRPr>
                <a:solidFill>
                  <a:schemeClr val="bg1"/>
                </a:solidFill>
              </a:defRPr>
            </a:lvl1pPr>
          </a:lstStyle>
          <a:p>
            <a:r>
              <a:rPr lang="fi-FI"/>
              <a:t>Presenter Name</a:t>
            </a:r>
          </a:p>
        </p:txBody>
      </p:sp>
      <p:sp>
        <p:nvSpPr>
          <p:cNvPr id="7" name="Slide Number Placeholder 6">
            <a:extLst>
              <a:ext uri="{FF2B5EF4-FFF2-40B4-BE49-F238E27FC236}">
                <a16:creationId xmlns:a16="http://schemas.microsoft.com/office/drawing/2014/main" id="{7AA8C97D-1A4E-B0F4-839E-4F69C9742E61}"/>
              </a:ext>
            </a:extLst>
          </p:cNvPr>
          <p:cNvSpPr>
            <a:spLocks noGrp="1"/>
          </p:cNvSpPr>
          <p:nvPr>
            <p:ph type="sldNum" sz="quarter" idx="12"/>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12" name="Content Placeholder 3">
            <a:extLst>
              <a:ext uri="{FF2B5EF4-FFF2-40B4-BE49-F238E27FC236}">
                <a16:creationId xmlns:a16="http://schemas.microsoft.com/office/drawing/2014/main" id="{D2A1A8FC-ED18-02E4-A33A-C74DEBE3A1BD}"/>
              </a:ext>
            </a:extLst>
          </p:cNvPr>
          <p:cNvSpPr>
            <a:spLocks noGrp="1"/>
          </p:cNvSpPr>
          <p:nvPr>
            <p:ph sz="half" idx="13"/>
          </p:nvPr>
        </p:nvSpPr>
        <p:spPr>
          <a:xfrm>
            <a:off x="7968209" y="2205037"/>
            <a:ext cx="3168106" cy="36718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8" name="Freeform 5">
            <a:extLst>
              <a:ext uri="{FF2B5EF4-FFF2-40B4-BE49-F238E27FC236}">
                <a16:creationId xmlns:a16="http://schemas.microsoft.com/office/drawing/2014/main" id="{D7912BB5-9834-D960-62E3-9D95A380EB5B}"/>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i-FI" sz="1350"/>
          </a:p>
        </p:txBody>
      </p:sp>
    </p:spTree>
    <p:extLst>
      <p:ext uri="{BB962C8B-B14F-4D97-AF65-F5344CB8AC3E}">
        <p14:creationId xmlns:p14="http://schemas.microsoft.com/office/powerpoint/2010/main" val="355010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Pictur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5E78DCC-4AC7-C533-30A2-5C63D26BDB4B}"/>
              </a:ext>
            </a:extLst>
          </p:cNvPr>
          <p:cNvSpPr>
            <a:spLocks noGrp="1"/>
          </p:cNvSpPr>
          <p:nvPr>
            <p:ph type="dt" sz="half" idx="14"/>
          </p:nvPr>
        </p:nvSpPr>
        <p:spPr/>
        <p:txBody>
          <a:bodyPr/>
          <a:lstStyle/>
          <a:p>
            <a:fld id="{B16699EC-DAF3-41A8-9DB3-1ACB498E958A}" type="datetime1">
              <a:rPr lang="fi-FI" smtClean="0"/>
              <a:t>7.11.2024</a:t>
            </a:fld>
            <a:endParaRPr lang="fi-FI"/>
          </a:p>
        </p:txBody>
      </p:sp>
      <p:sp>
        <p:nvSpPr>
          <p:cNvPr id="5" name="Footer Placeholder 4">
            <a:extLst>
              <a:ext uri="{FF2B5EF4-FFF2-40B4-BE49-F238E27FC236}">
                <a16:creationId xmlns:a16="http://schemas.microsoft.com/office/drawing/2014/main" id="{F13AEA57-51F9-8677-BE77-6A173FB52ACF}"/>
              </a:ext>
            </a:extLst>
          </p:cNvPr>
          <p:cNvSpPr>
            <a:spLocks noGrp="1"/>
          </p:cNvSpPr>
          <p:nvPr>
            <p:ph type="ftr" sz="quarter" idx="15"/>
          </p:nvPr>
        </p:nvSpPr>
        <p:spPr/>
        <p:txBody>
          <a:bodyPr/>
          <a:lstStyle/>
          <a:p>
            <a:r>
              <a:rPr lang="fi-FI"/>
              <a:t>Presenter Name</a:t>
            </a:r>
          </a:p>
        </p:txBody>
      </p:sp>
      <p:sp>
        <p:nvSpPr>
          <p:cNvPr id="6" name="Slide Number Placeholder 5">
            <a:extLst>
              <a:ext uri="{FF2B5EF4-FFF2-40B4-BE49-F238E27FC236}">
                <a16:creationId xmlns:a16="http://schemas.microsoft.com/office/drawing/2014/main" id="{545089EB-5ECF-87F1-77A7-C15D7B25B777}"/>
              </a:ext>
            </a:extLst>
          </p:cNvPr>
          <p:cNvSpPr>
            <a:spLocks noGrp="1"/>
          </p:cNvSpPr>
          <p:nvPr>
            <p:ph type="sldNum" sz="quarter" idx="16"/>
          </p:nvPr>
        </p:nvSpPr>
        <p:spPr/>
        <p:txBody>
          <a:bodyPr/>
          <a:lstStyle/>
          <a:p>
            <a:fld id="{D701140D-C14F-41CA-99FC-0EF83E8DA40A}" type="slidenum">
              <a:rPr lang="fi-FI" smtClean="0"/>
              <a:pPr/>
              <a:t>‹#›</a:t>
            </a:fld>
            <a:endParaRPr lang="fi-FI"/>
          </a:p>
        </p:txBody>
      </p:sp>
      <p:sp>
        <p:nvSpPr>
          <p:cNvPr id="14" name="Freeform 21">
            <a:extLst>
              <a:ext uri="{FF2B5EF4-FFF2-40B4-BE49-F238E27FC236}">
                <a16:creationId xmlns:a16="http://schemas.microsoft.com/office/drawing/2014/main" id="{B348D852-4B54-F30E-C6AB-E4F77F46BC84}"/>
              </a:ext>
            </a:extLst>
          </p:cNvPr>
          <p:cNvSpPr>
            <a:spLocks noChangeAspect="1" noEditPoints="1"/>
          </p:cNvSpPr>
          <p:nvPr userDrawn="1"/>
        </p:nvSpPr>
        <p:spPr bwMode="auto">
          <a:xfrm>
            <a:off x="407368" y="432000"/>
            <a:ext cx="2919483" cy="540000"/>
          </a:xfrm>
          <a:custGeom>
            <a:avLst/>
            <a:gdLst>
              <a:gd name="T0" fmla="*/ 3272 w 3352"/>
              <a:gd name="T1" fmla="*/ 689 h 1240"/>
              <a:gd name="T2" fmla="*/ 3313 w 3352"/>
              <a:gd name="T3" fmla="*/ 815 h 1240"/>
              <a:gd name="T4" fmla="*/ 3256 w 3352"/>
              <a:gd name="T5" fmla="*/ 563 h 1240"/>
              <a:gd name="T6" fmla="*/ 386 w 3352"/>
              <a:gd name="T7" fmla="*/ 781 h 1240"/>
              <a:gd name="T8" fmla="*/ 1099 w 3352"/>
              <a:gd name="T9" fmla="*/ 210 h 1240"/>
              <a:gd name="T10" fmla="*/ 1280 w 3352"/>
              <a:gd name="T11" fmla="*/ 178 h 1240"/>
              <a:gd name="T12" fmla="*/ 1276 w 3352"/>
              <a:gd name="T13" fmla="*/ 96 h 1240"/>
              <a:gd name="T14" fmla="*/ 1279 w 3352"/>
              <a:gd name="T15" fmla="*/ 226 h 1240"/>
              <a:gd name="T16" fmla="*/ 1447 w 3352"/>
              <a:gd name="T17" fmla="*/ 282 h 1240"/>
              <a:gd name="T18" fmla="*/ 1510 w 3352"/>
              <a:gd name="T19" fmla="*/ 327 h 1240"/>
              <a:gd name="T20" fmla="*/ 1586 w 3352"/>
              <a:gd name="T21" fmla="*/ 160 h 1240"/>
              <a:gd name="T22" fmla="*/ 1555 w 3352"/>
              <a:gd name="T23" fmla="*/ 176 h 1240"/>
              <a:gd name="T24" fmla="*/ 1790 w 3352"/>
              <a:gd name="T25" fmla="*/ 270 h 1240"/>
              <a:gd name="T26" fmla="*/ 1709 w 3352"/>
              <a:gd name="T27" fmla="*/ 266 h 1240"/>
              <a:gd name="T28" fmla="*/ 1912 w 3352"/>
              <a:gd name="T29" fmla="*/ 104 h 1240"/>
              <a:gd name="T30" fmla="*/ 1966 w 3352"/>
              <a:gd name="T31" fmla="*/ 62 h 1240"/>
              <a:gd name="T32" fmla="*/ 1959 w 3352"/>
              <a:gd name="T33" fmla="*/ 98 h 1240"/>
              <a:gd name="T34" fmla="*/ 2176 w 3352"/>
              <a:gd name="T35" fmla="*/ 98 h 1240"/>
              <a:gd name="T36" fmla="*/ 2215 w 3352"/>
              <a:gd name="T37" fmla="*/ 268 h 1240"/>
              <a:gd name="T38" fmla="*/ 2172 w 3352"/>
              <a:gd name="T39" fmla="*/ 164 h 1240"/>
              <a:gd name="T40" fmla="*/ 2428 w 3352"/>
              <a:gd name="T41" fmla="*/ 168 h 1240"/>
              <a:gd name="T42" fmla="*/ 2458 w 3352"/>
              <a:gd name="T43" fmla="*/ 282 h 1240"/>
              <a:gd name="T44" fmla="*/ 2419 w 3352"/>
              <a:gd name="T45" fmla="*/ 286 h 1240"/>
              <a:gd name="T46" fmla="*/ 2383 w 3352"/>
              <a:gd name="T47" fmla="*/ 102 h 1240"/>
              <a:gd name="T48" fmla="*/ 2494 w 3352"/>
              <a:gd name="T49" fmla="*/ 2 h 1240"/>
              <a:gd name="T50" fmla="*/ 2591 w 3352"/>
              <a:gd name="T51" fmla="*/ 284 h 1240"/>
              <a:gd name="T52" fmla="*/ 2638 w 3352"/>
              <a:gd name="T53" fmla="*/ 367 h 1240"/>
              <a:gd name="T54" fmla="*/ 1113 w 3352"/>
              <a:gd name="T55" fmla="*/ 517 h 1240"/>
              <a:gd name="T56" fmla="*/ 1164 w 3352"/>
              <a:gd name="T57" fmla="*/ 729 h 1240"/>
              <a:gd name="T58" fmla="*/ 1090 w 3352"/>
              <a:gd name="T59" fmla="*/ 723 h 1240"/>
              <a:gd name="T60" fmla="*/ 1048 w 3352"/>
              <a:gd name="T61" fmla="*/ 543 h 1240"/>
              <a:gd name="T62" fmla="*/ 1214 w 3352"/>
              <a:gd name="T63" fmla="*/ 769 h 1240"/>
              <a:gd name="T64" fmla="*/ 1286 w 3352"/>
              <a:gd name="T65" fmla="*/ 575 h 1240"/>
              <a:gd name="T66" fmla="*/ 1242 w 3352"/>
              <a:gd name="T67" fmla="*/ 733 h 1240"/>
              <a:gd name="T68" fmla="*/ 1361 w 3352"/>
              <a:gd name="T69" fmla="*/ 559 h 1240"/>
              <a:gd name="T70" fmla="*/ 1362 w 3352"/>
              <a:gd name="T71" fmla="*/ 603 h 1240"/>
              <a:gd name="T72" fmla="*/ 1508 w 3352"/>
              <a:gd name="T73" fmla="*/ 541 h 1240"/>
              <a:gd name="T74" fmla="*/ 1521 w 3352"/>
              <a:gd name="T75" fmla="*/ 727 h 1240"/>
              <a:gd name="T76" fmla="*/ 1493 w 3352"/>
              <a:gd name="T77" fmla="*/ 723 h 1240"/>
              <a:gd name="T78" fmla="*/ 1653 w 3352"/>
              <a:gd name="T79" fmla="*/ 543 h 1240"/>
              <a:gd name="T80" fmla="*/ 1657 w 3352"/>
              <a:gd name="T81" fmla="*/ 719 h 1240"/>
              <a:gd name="T82" fmla="*/ 1634 w 3352"/>
              <a:gd name="T83" fmla="*/ 733 h 1240"/>
              <a:gd name="T84" fmla="*/ 1875 w 3352"/>
              <a:gd name="T85" fmla="*/ 543 h 1240"/>
              <a:gd name="T86" fmla="*/ 1894 w 3352"/>
              <a:gd name="T87" fmla="*/ 729 h 1240"/>
              <a:gd name="T88" fmla="*/ 1866 w 3352"/>
              <a:gd name="T89" fmla="*/ 719 h 1240"/>
              <a:gd name="T90" fmla="*/ 2014 w 3352"/>
              <a:gd name="T91" fmla="*/ 503 h 1240"/>
              <a:gd name="T92" fmla="*/ 2279 w 3352"/>
              <a:gd name="T93" fmla="*/ 549 h 1240"/>
              <a:gd name="T94" fmla="*/ 2265 w 3352"/>
              <a:gd name="T95" fmla="*/ 615 h 1240"/>
              <a:gd name="T96" fmla="*/ 2440 w 3352"/>
              <a:gd name="T97" fmla="*/ 803 h 1240"/>
              <a:gd name="T98" fmla="*/ 2389 w 3352"/>
              <a:gd name="T99" fmla="*/ 549 h 1240"/>
              <a:gd name="T100" fmla="*/ 2428 w 3352"/>
              <a:gd name="T101" fmla="*/ 723 h 1240"/>
              <a:gd name="T102" fmla="*/ 2407 w 3352"/>
              <a:gd name="T103" fmla="*/ 723 h 1240"/>
              <a:gd name="T104" fmla="*/ 2521 w 3352"/>
              <a:gd name="T105" fmla="*/ 513 h 1240"/>
              <a:gd name="T106" fmla="*/ 2671 w 3352"/>
              <a:gd name="T107" fmla="*/ 619 h 1240"/>
              <a:gd name="T108" fmla="*/ 2693 w 3352"/>
              <a:gd name="T109" fmla="*/ 663 h 1240"/>
              <a:gd name="T110" fmla="*/ 2732 w 3352"/>
              <a:gd name="T111" fmla="*/ 721 h 1240"/>
              <a:gd name="T112" fmla="*/ 2771 w 3352"/>
              <a:gd name="T113" fmla="*/ 611 h 1240"/>
              <a:gd name="T114" fmla="*/ 2829 w 3352"/>
              <a:gd name="T115" fmla="*/ 599 h 1240"/>
              <a:gd name="T116" fmla="*/ 2875 w 3352"/>
              <a:gd name="T117" fmla="*/ 735 h 1240"/>
              <a:gd name="T118" fmla="*/ 2885 w 3352"/>
              <a:gd name="T119" fmla="*/ 591 h 1240"/>
              <a:gd name="T120" fmla="*/ 2993 w 3352"/>
              <a:gd name="T121" fmla="*/ 623 h 1240"/>
              <a:gd name="T122" fmla="*/ 3074 w 3352"/>
              <a:gd name="T123" fmla="*/ 505 h 1240"/>
              <a:gd name="T124" fmla="*/ 3212 w 3352"/>
              <a:gd name="T125" fmla="*/ 59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2" h="1240">
                <a:moveTo>
                  <a:pt x="3295" y="727"/>
                </a:moveTo>
                <a:lnTo>
                  <a:pt x="3301" y="727"/>
                </a:lnTo>
                <a:lnTo>
                  <a:pt x="3303" y="725"/>
                </a:lnTo>
                <a:lnTo>
                  <a:pt x="3306" y="723"/>
                </a:lnTo>
                <a:lnTo>
                  <a:pt x="3310" y="717"/>
                </a:lnTo>
                <a:lnTo>
                  <a:pt x="3312" y="715"/>
                </a:lnTo>
                <a:lnTo>
                  <a:pt x="3313" y="711"/>
                </a:lnTo>
                <a:lnTo>
                  <a:pt x="3316" y="701"/>
                </a:lnTo>
                <a:lnTo>
                  <a:pt x="3318" y="689"/>
                </a:lnTo>
                <a:lnTo>
                  <a:pt x="3320" y="677"/>
                </a:lnTo>
                <a:lnTo>
                  <a:pt x="3320" y="661"/>
                </a:lnTo>
                <a:lnTo>
                  <a:pt x="3320" y="647"/>
                </a:lnTo>
                <a:lnTo>
                  <a:pt x="3318" y="633"/>
                </a:lnTo>
                <a:lnTo>
                  <a:pt x="3316" y="621"/>
                </a:lnTo>
                <a:lnTo>
                  <a:pt x="3313" y="611"/>
                </a:lnTo>
                <a:lnTo>
                  <a:pt x="3312" y="607"/>
                </a:lnTo>
                <a:lnTo>
                  <a:pt x="3310" y="603"/>
                </a:lnTo>
                <a:lnTo>
                  <a:pt x="3308" y="601"/>
                </a:lnTo>
                <a:lnTo>
                  <a:pt x="3306" y="597"/>
                </a:lnTo>
                <a:lnTo>
                  <a:pt x="3301" y="595"/>
                </a:lnTo>
                <a:lnTo>
                  <a:pt x="3298" y="593"/>
                </a:lnTo>
                <a:lnTo>
                  <a:pt x="3295" y="593"/>
                </a:lnTo>
                <a:lnTo>
                  <a:pt x="3289" y="595"/>
                </a:lnTo>
                <a:lnTo>
                  <a:pt x="3284" y="599"/>
                </a:lnTo>
                <a:lnTo>
                  <a:pt x="3282" y="601"/>
                </a:lnTo>
                <a:lnTo>
                  <a:pt x="3280" y="603"/>
                </a:lnTo>
                <a:lnTo>
                  <a:pt x="3278" y="607"/>
                </a:lnTo>
                <a:lnTo>
                  <a:pt x="3277" y="613"/>
                </a:lnTo>
                <a:lnTo>
                  <a:pt x="3274" y="623"/>
                </a:lnTo>
                <a:lnTo>
                  <a:pt x="3272" y="635"/>
                </a:lnTo>
                <a:lnTo>
                  <a:pt x="3271" y="647"/>
                </a:lnTo>
                <a:lnTo>
                  <a:pt x="3270" y="661"/>
                </a:lnTo>
                <a:lnTo>
                  <a:pt x="3271" y="675"/>
                </a:lnTo>
                <a:lnTo>
                  <a:pt x="3272" y="689"/>
                </a:lnTo>
                <a:lnTo>
                  <a:pt x="3274" y="701"/>
                </a:lnTo>
                <a:lnTo>
                  <a:pt x="3277" y="709"/>
                </a:lnTo>
                <a:lnTo>
                  <a:pt x="3280" y="717"/>
                </a:lnTo>
                <a:lnTo>
                  <a:pt x="3285" y="723"/>
                </a:lnTo>
                <a:lnTo>
                  <a:pt x="3289" y="727"/>
                </a:lnTo>
                <a:lnTo>
                  <a:pt x="3295" y="727"/>
                </a:lnTo>
                <a:close/>
                <a:moveTo>
                  <a:pt x="3294" y="873"/>
                </a:moveTo>
                <a:lnTo>
                  <a:pt x="3283" y="873"/>
                </a:lnTo>
                <a:lnTo>
                  <a:pt x="3273" y="869"/>
                </a:lnTo>
                <a:lnTo>
                  <a:pt x="3269" y="865"/>
                </a:lnTo>
                <a:lnTo>
                  <a:pt x="3265" y="863"/>
                </a:lnTo>
                <a:lnTo>
                  <a:pt x="3261" y="859"/>
                </a:lnTo>
                <a:lnTo>
                  <a:pt x="3257" y="855"/>
                </a:lnTo>
                <a:lnTo>
                  <a:pt x="3254" y="849"/>
                </a:lnTo>
                <a:lnTo>
                  <a:pt x="3251" y="845"/>
                </a:lnTo>
                <a:lnTo>
                  <a:pt x="3248" y="839"/>
                </a:lnTo>
                <a:lnTo>
                  <a:pt x="3246" y="833"/>
                </a:lnTo>
                <a:lnTo>
                  <a:pt x="3244" y="827"/>
                </a:lnTo>
                <a:lnTo>
                  <a:pt x="3243" y="821"/>
                </a:lnTo>
                <a:lnTo>
                  <a:pt x="3242" y="815"/>
                </a:lnTo>
                <a:lnTo>
                  <a:pt x="3241" y="807"/>
                </a:lnTo>
                <a:lnTo>
                  <a:pt x="3271" y="799"/>
                </a:lnTo>
                <a:lnTo>
                  <a:pt x="3272" y="805"/>
                </a:lnTo>
                <a:lnTo>
                  <a:pt x="3274" y="809"/>
                </a:lnTo>
                <a:lnTo>
                  <a:pt x="3276" y="815"/>
                </a:lnTo>
                <a:lnTo>
                  <a:pt x="3279" y="819"/>
                </a:lnTo>
                <a:lnTo>
                  <a:pt x="3282" y="821"/>
                </a:lnTo>
                <a:lnTo>
                  <a:pt x="3286" y="825"/>
                </a:lnTo>
                <a:lnTo>
                  <a:pt x="3290" y="825"/>
                </a:lnTo>
                <a:lnTo>
                  <a:pt x="3295" y="827"/>
                </a:lnTo>
                <a:lnTo>
                  <a:pt x="3300" y="825"/>
                </a:lnTo>
                <a:lnTo>
                  <a:pt x="3305" y="823"/>
                </a:lnTo>
                <a:lnTo>
                  <a:pt x="3309" y="821"/>
                </a:lnTo>
                <a:lnTo>
                  <a:pt x="3313" y="815"/>
                </a:lnTo>
                <a:lnTo>
                  <a:pt x="3314" y="813"/>
                </a:lnTo>
                <a:lnTo>
                  <a:pt x="3316" y="809"/>
                </a:lnTo>
                <a:lnTo>
                  <a:pt x="3318" y="803"/>
                </a:lnTo>
                <a:lnTo>
                  <a:pt x="3319" y="793"/>
                </a:lnTo>
                <a:lnTo>
                  <a:pt x="3320" y="781"/>
                </a:lnTo>
                <a:lnTo>
                  <a:pt x="3320" y="739"/>
                </a:lnTo>
                <a:lnTo>
                  <a:pt x="3317" y="745"/>
                </a:lnTo>
                <a:lnTo>
                  <a:pt x="3314" y="753"/>
                </a:lnTo>
                <a:lnTo>
                  <a:pt x="3311" y="759"/>
                </a:lnTo>
                <a:lnTo>
                  <a:pt x="3307" y="765"/>
                </a:lnTo>
                <a:lnTo>
                  <a:pt x="3303" y="769"/>
                </a:lnTo>
                <a:lnTo>
                  <a:pt x="3297" y="773"/>
                </a:lnTo>
                <a:lnTo>
                  <a:pt x="3291" y="775"/>
                </a:lnTo>
                <a:lnTo>
                  <a:pt x="3285" y="777"/>
                </a:lnTo>
                <a:lnTo>
                  <a:pt x="3278" y="775"/>
                </a:lnTo>
                <a:lnTo>
                  <a:pt x="3272" y="773"/>
                </a:lnTo>
                <a:lnTo>
                  <a:pt x="3266" y="769"/>
                </a:lnTo>
                <a:lnTo>
                  <a:pt x="3261" y="765"/>
                </a:lnTo>
                <a:lnTo>
                  <a:pt x="3256" y="757"/>
                </a:lnTo>
                <a:lnTo>
                  <a:pt x="3251" y="749"/>
                </a:lnTo>
                <a:lnTo>
                  <a:pt x="3249" y="743"/>
                </a:lnTo>
                <a:lnTo>
                  <a:pt x="3247" y="739"/>
                </a:lnTo>
                <a:lnTo>
                  <a:pt x="3243" y="727"/>
                </a:lnTo>
                <a:lnTo>
                  <a:pt x="3241" y="713"/>
                </a:lnTo>
                <a:lnTo>
                  <a:pt x="3239" y="697"/>
                </a:lnTo>
                <a:lnTo>
                  <a:pt x="3237" y="681"/>
                </a:lnTo>
                <a:lnTo>
                  <a:pt x="3237" y="661"/>
                </a:lnTo>
                <a:lnTo>
                  <a:pt x="3237" y="643"/>
                </a:lnTo>
                <a:lnTo>
                  <a:pt x="3239" y="625"/>
                </a:lnTo>
                <a:lnTo>
                  <a:pt x="3241" y="609"/>
                </a:lnTo>
                <a:lnTo>
                  <a:pt x="3244" y="595"/>
                </a:lnTo>
                <a:lnTo>
                  <a:pt x="3247" y="583"/>
                </a:lnTo>
                <a:lnTo>
                  <a:pt x="3251" y="571"/>
                </a:lnTo>
                <a:lnTo>
                  <a:pt x="3256" y="563"/>
                </a:lnTo>
                <a:lnTo>
                  <a:pt x="3258" y="559"/>
                </a:lnTo>
                <a:lnTo>
                  <a:pt x="3261" y="555"/>
                </a:lnTo>
                <a:lnTo>
                  <a:pt x="3267" y="549"/>
                </a:lnTo>
                <a:lnTo>
                  <a:pt x="3272" y="545"/>
                </a:lnTo>
                <a:lnTo>
                  <a:pt x="3278" y="543"/>
                </a:lnTo>
                <a:lnTo>
                  <a:pt x="3285" y="541"/>
                </a:lnTo>
                <a:lnTo>
                  <a:pt x="3289" y="541"/>
                </a:lnTo>
                <a:lnTo>
                  <a:pt x="3294" y="543"/>
                </a:lnTo>
                <a:lnTo>
                  <a:pt x="3298" y="545"/>
                </a:lnTo>
                <a:lnTo>
                  <a:pt x="3301" y="547"/>
                </a:lnTo>
                <a:lnTo>
                  <a:pt x="3304" y="551"/>
                </a:lnTo>
                <a:lnTo>
                  <a:pt x="3307" y="555"/>
                </a:lnTo>
                <a:lnTo>
                  <a:pt x="3310" y="559"/>
                </a:lnTo>
                <a:lnTo>
                  <a:pt x="3312" y="565"/>
                </a:lnTo>
                <a:lnTo>
                  <a:pt x="3316" y="575"/>
                </a:lnTo>
                <a:lnTo>
                  <a:pt x="3318" y="583"/>
                </a:lnTo>
                <a:lnTo>
                  <a:pt x="3320" y="545"/>
                </a:lnTo>
                <a:lnTo>
                  <a:pt x="3352" y="545"/>
                </a:lnTo>
                <a:lnTo>
                  <a:pt x="3352" y="783"/>
                </a:lnTo>
                <a:lnTo>
                  <a:pt x="3352" y="797"/>
                </a:lnTo>
                <a:lnTo>
                  <a:pt x="3351" y="803"/>
                </a:lnTo>
                <a:lnTo>
                  <a:pt x="3350" y="809"/>
                </a:lnTo>
                <a:lnTo>
                  <a:pt x="3348" y="821"/>
                </a:lnTo>
                <a:lnTo>
                  <a:pt x="3345" y="833"/>
                </a:lnTo>
                <a:lnTo>
                  <a:pt x="3341" y="843"/>
                </a:lnTo>
                <a:lnTo>
                  <a:pt x="3336" y="851"/>
                </a:lnTo>
                <a:lnTo>
                  <a:pt x="3330" y="857"/>
                </a:lnTo>
                <a:lnTo>
                  <a:pt x="3324" y="863"/>
                </a:lnTo>
                <a:lnTo>
                  <a:pt x="3318" y="867"/>
                </a:lnTo>
                <a:lnTo>
                  <a:pt x="3314" y="869"/>
                </a:lnTo>
                <a:lnTo>
                  <a:pt x="3310" y="871"/>
                </a:lnTo>
                <a:lnTo>
                  <a:pt x="3303" y="873"/>
                </a:lnTo>
                <a:lnTo>
                  <a:pt x="3294" y="873"/>
                </a:lnTo>
                <a:close/>
                <a:moveTo>
                  <a:pt x="386" y="781"/>
                </a:moveTo>
                <a:lnTo>
                  <a:pt x="310" y="343"/>
                </a:lnTo>
                <a:lnTo>
                  <a:pt x="234" y="781"/>
                </a:lnTo>
                <a:lnTo>
                  <a:pt x="386" y="781"/>
                </a:lnTo>
                <a:close/>
                <a:moveTo>
                  <a:pt x="619" y="1240"/>
                </a:moveTo>
                <a:lnTo>
                  <a:pt x="466" y="1240"/>
                </a:lnTo>
                <a:lnTo>
                  <a:pt x="428" y="1024"/>
                </a:lnTo>
                <a:lnTo>
                  <a:pt x="192" y="1024"/>
                </a:lnTo>
                <a:lnTo>
                  <a:pt x="154" y="1240"/>
                </a:lnTo>
                <a:lnTo>
                  <a:pt x="0" y="1240"/>
                </a:lnTo>
                <a:lnTo>
                  <a:pt x="217" y="18"/>
                </a:lnTo>
                <a:lnTo>
                  <a:pt x="403" y="18"/>
                </a:lnTo>
                <a:lnTo>
                  <a:pt x="619" y="1240"/>
                </a:lnTo>
                <a:close/>
                <a:moveTo>
                  <a:pt x="677" y="1240"/>
                </a:moveTo>
                <a:lnTo>
                  <a:pt x="677" y="962"/>
                </a:lnTo>
                <a:lnTo>
                  <a:pt x="817" y="962"/>
                </a:lnTo>
                <a:lnTo>
                  <a:pt x="817" y="1240"/>
                </a:lnTo>
                <a:lnTo>
                  <a:pt x="677" y="1240"/>
                </a:lnTo>
                <a:close/>
                <a:moveTo>
                  <a:pt x="821" y="441"/>
                </a:moveTo>
                <a:lnTo>
                  <a:pt x="785" y="865"/>
                </a:lnTo>
                <a:lnTo>
                  <a:pt x="703" y="865"/>
                </a:lnTo>
                <a:lnTo>
                  <a:pt x="673" y="441"/>
                </a:lnTo>
                <a:lnTo>
                  <a:pt x="673" y="18"/>
                </a:lnTo>
                <a:lnTo>
                  <a:pt x="821" y="18"/>
                </a:lnTo>
                <a:lnTo>
                  <a:pt x="821" y="441"/>
                </a:lnTo>
                <a:close/>
                <a:moveTo>
                  <a:pt x="1079" y="331"/>
                </a:moveTo>
                <a:lnTo>
                  <a:pt x="1044" y="331"/>
                </a:lnTo>
                <a:lnTo>
                  <a:pt x="1098" y="18"/>
                </a:lnTo>
                <a:lnTo>
                  <a:pt x="1141" y="18"/>
                </a:lnTo>
                <a:lnTo>
                  <a:pt x="1195" y="331"/>
                </a:lnTo>
                <a:lnTo>
                  <a:pt x="1159" y="331"/>
                </a:lnTo>
                <a:lnTo>
                  <a:pt x="1148" y="262"/>
                </a:lnTo>
                <a:lnTo>
                  <a:pt x="1091" y="262"/>
                </a:lnTo>
                <a:lnTo>
                  <a:pt x="1079" y="331"/>
                </a:lnTo>
                <a:close/>
                <a:moveTo>
                  <a:pt x="1099" y="210"/>
                </a:moveTo>
                <a:lnTo>
                  <a:pt x="1139" y="210"/>
                </a:lnTo>
                <a:lnTo>
                  <a:pt x="1120" y="90"/>
                </a:lnTo>
                <a:lnTo>
                  <a:pt x="1099" y="210"/>
                </a:lnTo>
                <a:close/>
                <a:moveTo>
                  <a:pt x="1247" y="337"/>
                </a:moveTo>
                <a:lnTo>
                  <a:pt x="1239" y="335"/>
                </a:lnTo>
                <a:lnTo>
                  <a:pt x="1235" y="333"/>
                </a:lnTo>
                <a:lnTo>
                  <a:pt x="1232" y="331"/>
                </a:lnTo>
                <a:lnTo>
                  <a:pt x="1225" y="327"/>
                </a:lnTo>
                <a:lnTo>
                  <a:pt x="1219" y="319"/>
                </a:lnTo>
                <a:lnTo>
                  <a:pt x="1216" y="315"/>
                </a:lnTo>
                <a:lnTo>
                  <a:pt x="1214" y="309"/>
                </a:lnTo>
                <a:lnTo>
                  <a:pt x="1212" y="304"/>
                </a:lnTo>
                <a:lnTo>
                  <a:pt x="1211" y="298"/>
                </a:lnTo>
                <a:lnTo>
                  <a:pt x="1210" y="290"/>
                </a:lnTo>
                <a:lnTo>
                  <a:pt x="1209" y="284"/>
                </a:lnTo>
                <a:lnTo>
                  <a:pt x="1208" y="276"/>
                </a:lnTo>
                <a:lnTo>
                  <a:pt x="1208" y="268"/>
                </a:lnTo>
                <a:lnTo>
                  <a:pt x="1208" y="254"/>
                </a:lnTo>
                <a:lnTo>
                  <a:pt x="1210" y="244"/>
                </a:lnTo>
                <a:lnTo>
                  <a:pt x="1211" y="234"/>
                </a:lnTo>
                <a:lnTo>
                  <a:pt x="1214" y="226"/>
                </a:lnTo>
                <a:lnTo>
                  <a:pt x="1218" y="218"/>
                </a:lnTo>
                <a:lnTo>
                  <a:pt x="1221" y="212"/>
                </a:lnTo>
                <a:lnTo>
                  <a:pt x="1226" y="208"/>
                </a:lnTo>
                <a:lnTo>
                  <a:pt x="1230" y="204"/>
                </a:lnTo>
                <a:lnTo>
                  <a:pt x="1236" y="200"/>
                </a:lnTo>
                <a:lnTo>
                  <a:pt x="1241" y="198"/>
                </a:lnTo>
                <a:lnTo>
                  <a:pt x="1252" y="194"/>
                </a:lnTo>
                <a:lnTo>
                  <a:pt x="1265" y="192"/>
                </a:lnTo>
                <a:lnTo>
                  <a:pt x="1270" y="190"/>
                </a:lnTo>
                <a:lnTo>
                  <a:pt x="1274" y="188"/>
                </a:lnTo>
                <a:lnTo>
                  <a:pt x="1277" y="186"/>
                </a:lnTo>
                <a:lnTo>
                  <a:pt x="1279" y="182"/>
                </a:lnTo>
                <a:lnTo>
                  <a:pt x="1280" y="178"/>
                </a:lnTo>
                <a:lnTo>
                  <a:pt x="1281" y="174"/>
                </a:lnTo>
                <a:lnTo>
                  <a:pt x="1280" y="166"/>
                </a:lnTo>
                <a:lnTo>
                  <a:pt x="1280" y="160"/>
                </a:lnTo>
                <a:lnTo>
                  <a:pt x="1278" y="154"/>
                </a:lnTo>
                <a:lnTo>
                  <a:pt x="1276" y="150"/>
                </a:lnTo>
                <a:lnTo>
                  <a:pt x="1274" y="146"/>
                </a:lnTo>
                <a:lnTo>
                  <a:pt x="1271" y="144"/>
                </a:lnTo>
                <a:lnTo>
                  <a:pt x="1267" y="142"/>
                </a:lnTo>
                <a:lnTo>
                  <a:pt x="1263" y="142"/>
                </a:lnTo>
                <a:lnTo>
                  <a:pt x="1259" y="142"/>
                </a:lnTo>
                <a:lnTo>
                  <a:pt x="1255" y="144"/>
                </a:lnTo>
                <a:lnTo>
                  <a:pt x="1252" y="146"/>
                </a:lnTo>
                <a:lnTo>
                  <a:pt x="1249" y="150"/>
                </a:lnTo>
                <a:lnTo>
                  <a:pt x="1247" y="154"/>
                </a:lnTo>
                <a:lnTo>
                  <a:pt x="1245" y="158"/>
                </a:lnTo>
                <a:lnTo>
                  <a:pt x="1243" y="164"/>
                </a:lnTo>
                <a:lnTo>
                  <a:pt x="1242" y="170"/>
                </a:lnTo>
                <a:lnTo>
                  <a:pt x="1212" y="164"/>
                </a:lnTo>
                <a:lnTo>
                  <a:pt x="1213" y="156"/>
                </a:lnTo>
                <a:lnTo>
                  <a:pt x="1214" y="148"/>
                </a:lnTo>
                <a:lnTo>
                  <a:pt x="1218" y="136"/>
                </a:lnTo>
                <a:lnTo>
                  <a:pt x="1223" y="124"/>
                </a:lnTo>
                <a:lnTo>
                  <a:pt x="1229" y="114"/>
                </a:lnTo>
                <a:lnTo>
                  <a:pt x="1232" y="108"/>
                </a:lnTo>
                <a:lnTo>
                  <a:pt x="1236" y="104"/>
                </a:lnTo>
                <a:lnTo>
                  <a:pt x="1238" y="104"/>
                </a:lnTo>
                <a:lnTo>
                  <a:pt x="1240" y="102"/>
                </a:lnTo>
                <a:lnTo>
                  <a:pt x="1244" y="98"/>
                </a:lnTo>
                <a:lnTo>
                  <a:pt x="1249" y="96"/>
                </a:lnTo>
                <a:lnTo>
                  <a:pt x="1253" y="96"/>
                </a:lnTo>
                <a:lnTo>
                  <a:pt x="1258" y="94"/>
                </a:lnTo>
                <a:lnTo>
                  <a:pt x="1263" y="94"/>
                </a:lnTo>
                <a:lnTo>
                  <a:pt x="1270" y="94"/>
                </a:lnTo>
                <a:lnTo>
                  <a:pt x="1276" y="96"/>
                </a:lnTo>
                <a:lnTo>
                  <a:pt x="1282" y="98"/>
                </a:lnTo>
                <a:lnTo>
                  <a:pt x="1288" y="102"/>
                </a:lnTo>
                <a:lnTo>
                  <a:pt x="1293" y="108"/>
                </a:lnTo>
                <a:lnTo>
                  <a:pt x="1298" y="114"/>
                </a:lnTo>
                <a:lnTo>
                  <a:pt x="1303" y="120"/>
                </a:lnTo>
                <a:lnTo>
                  <a:pt x="1306" y="128"/>
                </a:lnTo>
                <a:lnTo>
                  <a:pt x="1308" y="132"/>
                </a:lnTo>
                <a:lnTo>
                  <a:pt x="1309" y="138"/>
                </a:lnTo>
                <a:lnTo>
                  <a:pt x="1312" y="148"/>
                </a:lnTo>
                <a:lnTo>
                  <a:pt x="1313" y="160"/>
                </a:lnTo>
                <a:lnTo>
                  <a:pt x="1313" y="174"/>
                </a:lnTo>
                <a:lnTo>
                  <a:pt x="1313" y="331"/>
                </a:lnTo>
                <a:lnTo>
                  <a:pt x="1282" y="331"/>
                </a:lnTo>
                <a:lnTo>
                  <a:pt x="1282" y="300"/>
                </a:lnTo>
                <a:lnTo>
                  <a:pt x="1280" y="307"/>
                </a:lnTo>
                <a:lnTo>
                  <a:pt x="1276" y="315"/>
                </a:lnTo>
                <a:lnTo>
                  <a:pt x="1273" y="321"/>
                </a:lnTo>
                <a:lnTo>
                  <a:pt x="1269" y="327"/>
                </a:lnTo>
                <a:lnTo>
                  <a:pt x="1264" y="331"/>
                </a:lnTo>
                <a:lnTo>
                  <a:pt x="1262" y="333"/>
                </a:lnTo>
                <a:lnTo>
                  <a:pt x="1259" y="333"/>
                </a:lnTo>
                <a:lnTo>
                  <a:pt x="1253" y="335"/>
                </a:lnTo>
                <a:lnTo>
                  <a:pt x="1247" y="337"/>
                </a:lnTo>
                <a:close/>
                <a:moveTo>
                  <a:pt x="1256" y="292"/>
                </a:moveTo>
                <a:lnTo>
                  <a:pt x="1262" y="292"/>
                </a:lnTo>
                <a:lnTo>
                  <a:pt x="1266" y="290"/>
                </a:lnTo>
                <a:lnTo>
                  <a:pt x="1270" y="286"/>
                </a:lnTo>
                <a:lnTo>
                  <a:pt x="1274" y="280"/>
                </a:lnTo>
                <a:lnTo>
                  <a:pt x="1277" y="274"/>
                </a:lnTo>
                <a:lnTo>
                  <a:pt x="1279" y="266"/>
                </a:lnTo>
                <a:lnTo>
                  <a:pt x="1281" y="258"/>
                </a:lnTo>
                <a:lnTo>
                  <a:pt x="1281" y="248"/>
                </a:lnTo>
                <a:lnTo>
                  <a:pt x="1281" y="224"/>
                </a:lnTo>
                <a:lnTo>
                  <a:pt x="1279" y="226"/>
                </a:lnTo>
                <a:lnTo>
                  <a:pt x="1275" y="228"/>
                </a:lnTo>
                <a:lnTo>
                  <a:pt x="1266" y="232"/>
                </a:lnTo>
                <a:lnTo>
                  <a:pt x="1258" y="234"/>
                </a:lnTo>
                <a:lnTo>
                  <a:pt x="1251" y="238"/>
                </a:lnTo>
                <a:lnTo>
                  <a:pt x="1247" y="240"/>
                </a:lnTo>
                <a:lnTo>
                  <a:pt x="1244" y="244"/>
                </a:lnTo>
                <a:lnTo>
                  <a:pt x="1243" y="246"/>
                </a:lnTo>
                <a:lnTo>
                  <a:pt x="1242" y="248"/>
                </a:lnTo>
                <a:lnTo>
                  <a:pt x="1241" y="252"/>
                </a:lnTo>
                <a:lnTo>
                  <a:pt x="1240" y="258"/>
                </a:lnTo>
                <a:lnTo>
                  <a:pt x="1239" y="264"/>
                </a:lnTo>
                <a:lnTo>
                  <a:pt x="1239" y="272"/>
                </a:lnTo>
                <a:lnTo>
                  <a:pt x="1240" y="276"/>
                </a:lnTo>
                <a:lnTo>
                  <a:pt x="1242" y="282"/>
                </a:lnTo>
                <a:lnTo>
                  <a:pt x="1244" y="286"/>
                </a:lnTo>
                <a:lnTo>
                  <a:pt x="1247" y="288"/>
                </a:lnTo>
                <a:lnTo>
                  <a:pt x="1250" y="290"/>
                </a:lnTo>
                <a:lnTo>
                  <a:pt x="1253" y="292"/>
                </a:lnTo>
                <a:lnTo>
                  <a:pt x="1256" y="292"/>
                </a:lnTo>
                <a:close/>
                <a:moveTo>
                  <a:pt x="1373" y="331"/>
                </a:moveTo>
                <a:lnTo>
                  <a:pt x="1340" y="331"/>
                </a:lnTo>
                <a:lnTo>
                  <a:pt x="1340" y="18"/>
                </a:lnTo>
                <a:lnTo>
                  <a:pt x="1373" y="18"/>
                </a:lnTo>
                <a:lnTo>
                  <a:pt x="1373" y="331"/>
                </a:lnTo>
                <a:close/>
                <a:moveTo>
                  <a:pt x="1462" y="98"/>
                </a:moveTo>
                <a:lnTo>
                  <a:pt x="1462" y="146"/>
                </a:lnTo>
                <a:lnTo>
                  <a:pt x="1440" y="146"/>
                </a:lnTo>
                <a:lnTo>
                  <a:pt x="1440" y="260"/>
                </a:lnTo>
                <a:lnTo>
                  <a:pt x="1440" y="266"/>
                </a:lnTo>
                <a:lnTo>
                  <a:pt x="1441" y="272"/>
                </a:lnTo>
                <a:lnTo>
                  <a:pt x="1442" y="276"/>
                </a:lnTo>
                <a:lnTo>
                  <a:pt x="1443" y="278"/>
                </a:lnTo>
                <a:lnTo>
                  <a:pt x="1445" y="280"/>
                </a:lnTo>
                <a:lnTo>
                  <a:pt x="1447" y="282"/>
                </a:lnTo>
                <a:lnTo>
                  <a:pt x="1449" y="284"/>
                </a:lnTo>
                <a:lnTo>
                  <a:pt x="1451" y="284"/>
                </a:lnTo>
                <a:lnTo>
                  <a:pt x="1456" y="282"/>
                </a:lnTo>
                <a:lnTo>
                  <a:pt x="1459" y="282"/>
                </a:lnTo>
                <a:lnTo>
                  <a:pt x="1465" y="329"/>
                </a:lnTo>
                <a:lnTo>
                  <a:pt x="1458" y="333"/>
                </a:lnTo>
                <a:lnTo>
                  <a:pt x="1453" y="335"/>
                </a:lnTo>
                <a:lnTo>
                  <a:pt x="1447" y="335"/>
                </a:lnTo>
                <a:lnTo>
                  <a:pt x="1442" y="335"/>
                </a:lnTo>
                <a:lnTo>
                  <a:pt x="1438" y="335"/>
                </a:lnTo>
                <a:lnTo>
                  <a:pt x="1431" y="333"/>
                </a:lnTo>
                <a:lnTo>
                  <a:pt x="1424" y="327"/>
                </a:lnTo>
                <a:lnTo>
                  <a:pt x="1421" y="323"/>
                </a:lnTo>
                <a:lnTo>
                  <a:pt x="1418" y="319"/>
                </a:lnTo>
                <a:lnTo>
                  <a:pt x="1414" y="311"/>
                </a:lnTo>
                <a:lnTo>
                  <a:pt x="1412" y="306"/>
                </a:lnTo>
                <a:lnTo>
                  <a:pt x="1410" y="300"/>
                </a:lnTo>
                <a:lnTo>
                  <a:pt x="1409" y="292"/>
                </a:lnTo>
                <a:lnTo>
                  <a:pt x="1408" y="286"/>
                </a:lnTo>
                <a:lnTo>
                  <a:pt x="1408" y="278"/>
                </a:lnTo>
                <a:lnTo>
                  <a:pt x="1408" y="270"/>
                </a:lnTo>
                <a:lnTo>
                  <a:pt x="1408" y="146"/>
                </a:lnTo>
                <a:lnTo>
                  <a:pt x="1391" y="146"/>
                </a:lnTo>
                <a:lnTo>
                  <a:pt x="1391" y="98"/>
                </a:lnTo>
                <a:lnTo>
                  <a:pt x="1408" y="98"/>
                </a:lnTo>
                <a:lnTo>
                  <a:pt x="1408" y="40"/>
                </a:lnTo>
                <a:lnTo>
                  <a:pt x="1440" y="40"/>
                </a:lnTo>
                <a:lnTo>
                  <a:pt x="1440" y="98"/>
                </a:lnTo>
                <a:lnTo>
                  <a:pt x="1462" y="98"/>
                </a:lnTo>
                <a:close/>
                <a:moveTo>
                  <a:pt x="1534" y="337"/>
                </a:moveTo>
                <a:lnTo>
                  <a:pt x="1525" y="335"/>
                </a:lnTo>
                <a:lnTo>
                  <a:pt x="1521" y="335"/>
                </a:lnTo>
                <a:lnTo>
                  <a:pt x="1517" y="333"/>
                </a:lnTo>
                <a:lnTo>
                  <a:pt x="1510" y="327"/>
                </a:lnTo>
                <a:lnTo>
                  <a:pt x="1503" y="321"/>
                </a:lnTo>
                <a:lnTo>
                  <a:pt x="1497" y="313"/>
                </a:lnTo>
                <a:lnTo>
                  <a:pt x="1491" y="304"/>
                </a:lnTo>
                <a:lnTo>
                  <a:pt x="1487" y="292"/>
                </a:lnTo>
                <a:lnTo>
                  <a:pt x="1483" y="280"/>
                </a:lnTo>
                <a:lnTo>
                  <a:pt x="1480" y="266"/>
                </a:lnTo>
                <a:lnTo>
                  <a:pt x="1477" y="250"/>
                </a:lnTo>
                <a:lnTo>
                  <a:pt x="1476" y="234"/>
                </a:lnTo>
                <a:lnTo>
                  <a:pt x="1476" y="216"/>
                </a:lnTo>
                <a:lnTo>
                  <a:pt x="1476" y="198"/>
                </a:lnTo>
                <a:lnTo>
                  <a:pt x="1477" y="182"/>
                </a:lnTo>
                <a:lnTo>
                  <a:pt x="1478" y="174"/>
                </a:lnTo>
                <a:lnTo>
                  <a:pt x="1480" y="166"/>
                </a:lnTo>
                <a:lnTo>
                  <a:pt x="1483" y="152"/>
                </a:lnTo>
                <a:lnTo>
                  <a:pt x="1487" y="140"/>
                </a:lnTo>
                <a:lnTo>
                  <a:pt x="1491" y="128"/>
                </a:lnTo>
                <a:lnTo>
                  <a:pt x="1497" y="118"/>
                </a:lnTo>
                <a:lnTo>
                  <a:pt x="1503" y="110"/>
                </a:lnTo>
                <a:lnTo>
                  <a:pt x="1506" y="106"/>
                </a:lnTo>
                <a:lnTo>
                  <a:pt x="1510" y="102"/>
                </a:lnTo>
                <a:lnTo>
                  <a:pt x="1517" y="98"/>
                </a:lnTo>
                <a:lnTo>
                  <a:pt x="1521" y="96"/>
                </a:lnTo>
                <a:lnTo>
                  <a:pt x="1525" y="96"/>
                </a:lnTo>
                <a:lnTo>
                  <a:pt x="1534" y="94"/>
                </a:lnTo>
                <a:lnTo>
                  <a:pt x="1542" y="96"/>
                </a:lnTo>
                <a:lnTo>
                  <a:pt x="1546" y="96"/>
                </a:lnTo>
                <a:lnTo>
                  <a:pt x="1550" y="98"/>
                </a:lnTo>
                <a:lnTo>
                  <a:pt x="1558" y="102"/>
                </a:lnTo>
                <a:lnTo>
                  <a:pt x="1565" y="110"/>
                </a:lnTo>
                <a:lnTo>
                  <a:pt x="1571" y="118"/>
                </a:lnTo>
                <a:lnTo>
                  <a:pt x="1576" y="128"/>
                </a:lnTo>
                <a:lnTo>
                  <a:pt x="1581" y="140"/>
                </a:lnTo>
                <a:lnTo>
                  <a:pt x="1585" y="152"/>
                </a:lnTo>
                <a:lnTo>
                  <a:pt x="1586" y="160"/>
                </a:lnTo>
                <a:lnTo>
                  <a:pt x="1588" y="166"/>
                </a:lnTo>
                <a:lnTo>
                  <a:pt x="1590" y="182"/>
                </a:lnTo>
                <a:lnTo>
                  <a:pt x="1591" y="198"/>
                </a:lnTo>
                <a:lnTo>
                  <a:pt x="1592" y="216"/>
                </a:lnTo>
                <a:lnTo>
                  <a:pt x="1591" y="234"/>
                </a:lnTo>
                <a:lnTo>
                  <a:pt x="1590" y="250"/>
                </a:lnTo>
                <a:lnTo>
                  <a:pt x="1589" y="258"/>
                </a:lnTo>
                <a:lnTo>
                  <a:pt x="1588" y="266"/>
                </a:lnTo>
                <a:lnTo>
                  <a:pt x="1585" y="280"/>
                </a:lnTo>
                <a:lnTo>
                  <a:pt x="1581" y="292"/>
                </a:lnTo>
                <a:lnTo>
                  <a:pt x="1576" y="304"/>
                </a:lnTo>
                <a:lnTo>
                  <a:pt x="1571" y="313"/>
                </a:lnTo>
                <a:lnTo>
                  <a:pt x="1565" y="321"/>
                </a:lnTo>
                <a:lnTo>
                  <a:pt x="1561" y="325"/>
                </a:lnTo>
                <a:lnTo>
                  <a:pt x="1558" y="327"/>
                </a:lnTo>
                <a:lnTo>
                  <a:pt x="1550" y="333"/>
                </a:lnTo>
                <a:lnTo>
                  <a:pt x="1546" y="335"/>
                </a:lnTo>
                <a:lnTo>
                  <a:pt x="1542" y="335"/>
                </a:lnTo>
                <a:lnTo>
                  <a:pt x="1534" y="337"/>
                </a:lnTo>
                <a:close/>
                <a:moveTo>
                  <a:pt x="1534" y="286"/>
                </a:moveTo>
                <a:lnTo>
                  <a:pt x="1539" y="286"/>
                </a:lnTo>
                <a:lnTo>
                  <a:pt x="1542" y="284"/>
                </a:lnTo>
                <a:lnTo>
                  <a:pt x="1544" y="282"/>
                </a:lnTo>
                <a:lnTo>
                  <a:pt x="1547" y="278"/>
                </a:lnTo>
                <a:lnTo>
                  <a:pt x="1549" y="276"/>
                </a:lnTo>
                <a:lnTo>
                  <a:pt x="1551" y="272"/>
                </a:lnTo>
                <a:lnTo>
                  <a:pt x="1552" y="266"/>
                </a:lnTo>
                <a:lnTo>
                  <a:pt x="1555" y="256"/>
                </a:lnTo>
                <a:lnTo>
                  <a:pt x="1557" y="244"/>
                </a:lnTo>
                <a:lnTo>
                  <a:pt x="1558" y="230"/>
                </a:lnTo>
                <a:lnTo>
                  <a:pt x="1558" y="216"/>
                </a:lnTo>
                <a:lnTo>
                  <a:pt x="1558" y="200"/>
                </a:lnTo>
                <a:lnTo>
                  <a:pt x="1557" y="188"/>
                </a:lnTo>
                <a:lnTo>
                  <a:pt x="1555" y="176"/>
                </a:lnTo>
                <a:lnTo>
                  <a:pt x="1552" y="164"/>
                </a:lnTo>
                <a:lnTo>
                  <a:pt x="1551" y="160"/>
                </a:lnTo>
                <a:lnTo>
                  <a:pt x="1549" y="156"/>
                </a:lnTo>
                <a:lnTo>
                  <a:pt x="1544" y="150"/>
                </a:lnTo>
                <a:lnTo>
                  <a:pt x="1539" y="146"/>
                </a:lnTo>
                <a:lnTo>
                  <a:pt x="1534" y="144"/>
                </a:lnTo>
                <a:lnTo>
                  <a:pt x="1528" y="146"/>
                </a:lnTo>
                <a:lnTo>
                  <a:pt x="1525" y="146"/>
                </a:lnTo>
                <a:lnTo>
                  <a:pt x="1523" y="150"/>
                </a:lnTo>
                <a:lnTo>
                  <a:pt x="1521" y="152"/>
                </a:lnTo>
                <a:lnTo>
                  <a:pt x="1519" y="156"/>
                </a:lnTo>
                <a:lnTo>
                  <a:pt x="1517" y="160"/>
                </a:lnTo>
                <a:lnTo>
                  <a:pt x="1515" y="164"/>
                </a:lnTo>
                <a:lnTo>
                  <a:pt x="1512" y="176"/>
                </a:lnTo>
                <a:lnTo>
                  <a:pt x="1510" y="188"/>
                </a:lnTo>
                <a:lnTo>
                  <a:pt x="1509" y="200"/>
                </a:lnTo>
                <a:lnTo>
                  <a:pt x="1509" y="216"/>
                </a:lnTo>
                <a:lnTo>
                  <a:pt x="1509" y="230"/>
                </a:lnTo>
                <a:lnTo>
                  <a:pt x="1510" y="244"/>
                </a:lnTo>
                <a:lnTo>
                  <a:pt x="1512" y="256"/>
                </a:lnTo>
                <a:lnTo>
                  <a:pt x="1515" y="266"/>
                </a:lnTo>
                <a:lnTo>
                  <a:pt x="1516" y="270"/>
                </a:lnTo>
                <a:lnTo>
                  <a:pt x="1517" y="272"/>
                </a:lnTo>
                <a:lnTo>
                  <a:pt x="1519" y="276"/>
                </a:lnTo>
                <a:lnTo>
                  <a:pt x="1523" y="282"/>
                </a:lnTo>
                <a:lnTo>
                  <a:pt x="1528" y="286"/>
                </a:lnTo>
                <a:lnTo>
                  <a:pt x="1534" y="286"/>
                </a:lnTo>
                <a:close/>
                <a:moveTo>
                  <a:pt x="1762" y="18"/>
                </a:moveTo>
                <a:lnTo>
                  <a:pt x="1795" y="18"/>
                </a:lnTo>
                <a:lnTo>
                  <a:pt x="1795" y="222"/>
                </a:lnTo>
                <a:lnTo>
                  <a:pt x="1794" y="240"/>
                </a:lnTo>
                <a:lnTo>
                  <a:pt x="1794" y="248"/>
                </a:lnTo>
                <a:lnTo>
                  <a:pt x="1793" y="256"/>
                </a:lnTo>
                <a:lnTo>
                  <a:pt x="1790" y="270"/>
                </a:lnTo>
                <a:lnTo>
                  <a:pt x="1787" y="282"/>
                </a:lnTo>
                <a:lnTo>
                  <a:pt x="1785" y="290"/>
                </a:lnTo>
                <a:lnTo>
                  <a:pt x="1782" y="296"/>
                </a:lnTo>
                <a:lnTo>
                  <a:pt x="1777" y="306"/>
                </a:lnTo>
                <a:lnTo>
                  <a:pt x="1771" y="315"/>
                </a:lnTo>
                <a:lnTo>
                  <a:pt x="1764" y="323"/>
                </a:lnTo>
                <a:lnTo>
                  <a:pt x="1756" y="329"/>
                </a:lnTo>
                <a:lnTo>
                  <a:pt x="1748" y="333"/>
                </a:lnTo>
                <a:lnTo>
                  <a:pt x="1739" y="335"/>
                </a:lnTo>
                <a:lnTo>
                  <a:pt x="1730" y="337"/>
                </a:lnTo>
                <a:lnTo>
                  <a:pt x="1720" y="335"/>
                </a:lnTo>
                <a:lnTo>
                  <a:pt x="1711" y="333"/>
                </a:lnTo>
                <a:lnTo>
                  <a:pt x="1703" y="329"/>
                </a:lnTo>
                <a:lnTo>
                  <a:pt x="1696" y="323"/>
                </a:lnTo>
                <a:lnTo>
                  <a:pt x="1689" y="315"/>
                </a:lnTo>
                <a:lnTo>
                  <a:pt x="1685" y="309"/>
                </a:lnTo>
                <a:lnTo>
                  <a:pt x="1683" y="306"/>
                </a:lnTo>
                <a:lnTo>
                  <a:pt x="1677" y="296"/>
                </a:lnTo>
                <a:lnTo>
                  <a:pt x="1672" y="282"/>
                </a:lnTo>
                <a:lnTo>
                  <a:pt x="1668" y="270"/>
                </a:lnTo>
                <a:lnTo>
                  <a:pt x="1666" y="256"/>
                </a:lnTo>
                <a:lnTo>
                  <a:pt x="1665" y="248"/>
                </a:lnTo>
                <a:lnTo>
                  <a:pt x="1664" y="240"/>
                </a:lnTo>
                <a:lnTo>
                  <a:pt x="1664" y="222"/>
                </a:lnTo>
                <a:lnTo>
                  <a:pt x="1664" y="18"/>
                </a:lnTo>
                <a:lnTo>
                  <a:pt x="1698" y="18"/>
                </a:lnTo>
                <a:lnTo>
                  <a:pt x="1698" y="218"/>
                </a:lnTo>
                <a:lnTo>
                  <a:pt x="1698" y="230"/>
                </a:lnTo>
                <a:lnTo>
                  <a:pt x="1699" y="236"/>
                </a:lnTo>
                <a:lnTo>
                  <a:pt x="1700" y="242"/>
                </a:lnTo>
                <a:lnTo>
                  <a:pt x="1703" y="252"/>
                </a:lnTo>
                <a:lnTo>
                  <a:pt x="1705" y="256"/>
                </a:lnTo>
                <a:lnTo>
                  <a:pt x="1707" y="262"/>
                </a:lnTo>
                <a:lnTo>
                  <a:pt x="1709" y="266"/>
                </a:lnTo>
                <a:lnTo>
                  <a:pt x="1711" y="270"/>
                </a:lnTo>
                <a:lnTo>
                  <a:pt x="1717" y="274"/>
                </a:lnTo>
                <a:lnTo>
                  <a:pt x="1723" y="278"/>
                </a:lnTo>
                <a:lnTo>
                  <a:pt x="1730" y="278"/>
                </a:lnTo>
                <a:lnTo>
                  <a:pt x="1737" y="278"/>
                </a:lnTo>
                <a:lnTo>
                  <a:pt x="1740" y="276"/>
                </a:lnTo>
                <a:lnTo>
                  <a:pt x="1743" y="274"/>
                </a:lnTo>
                <a:lnTo>
                  <a:pt x="1748" y="270"/>
                </a:lnTo>
                <a:lnTo>
                  <a:pt x="1751" y="266"/>
                </a:lnTo>
                <a:lnTo>
                  <a:pt x="1753" y="262"/>
                </a:lnTo>
                <a:lnTo>
                  <a:pt x="1755" y="256"/>
                </a:lnTo>
                <a:lnTo>
                  <a:pt x="1757" y="252"/>
                </a:lnTo>
                <a:lnTo>
                  <a:pt x="1760" y="242"/>
                </a:lnTo>
                <a:lnTo>
                  <a:pt x="1761" y="230"/>
                </a:lnTo>
                <a:lnTo>
                  <a:pt x="1762" y="218"/>
                </a:lnTo>
                <a:lnTo>
                  <a:pt x="1762" y="18"/>
                </a:lnTo>
                <a:close/>
                <a:moveTo>
                  <a:pt x="1856" y="196"/>
                </a:moveTo>
                <a:lnTo>
                  <a:pt x="1856" y="331"/>
                </a:lnTo>
                <a:lnTo>
                  <a:pt x="1824" y="331"/>
                </a:lnTo>
                <a:lnTo>
                  <a:pt x="1824" y="98"/>
                </a:lnTo>
                <a:lnTo>
                  <a:pt x="1855" y="98"/>
                </a:lnTo>
                <a:lnTo>
                  <a:pt x="1855" y="138"/>
                </a:lnTo>
                <a:lnTo>
                  <a:pt x="1858" y="130"/>
                </a:lnTo>
                <a:lnTo>
                  <a:pt x="1861" y="120"/>
                </a:lnTo>
                <a:lnTo>
                  <a:pt x="1865" y="112"/>
                </a:lnTo>
                <a:lnTo>
                  <a:pt x="1869" y="106"/>
                </a:lnTo>
                <a:lnTo>
                  <a:pt x="1874" y="102"/>
                </a:lnTo>
                <a:lnTo>
                  <a:pt x="1880" y="98"/>
                </a:lnTo>
                <a:lnTo>
                  <a:pt x="1885" y="94"/>
                </a:lnTo>
                <a:lnTo>
                  <a:pt x="1892" y="94"/>
                </a:lnTo>
                <a:lnTo>
                  <a:pt x="1901" y="96"/>
                </a:lnTo>
                <a:lnTo>
                  <a:pt x="1905" y="98"/>
                </a:lnTo>
                <a:lnTo>
                  <a:pt x="1908" y="100"/>
                </a:lnTo>
                <a:lnTo>
                  <a:pt x="1912" y="104"/>
                </a:lnTo>
                <a:lnTo>
                  <a:pt x="1915" y="108"/>
                </a:lnTo>
                <a:lnTo>
                  <a:pt x="1918" y="112"/>
                </a:lnTo>
                <a:lnTo>
                  <a:pt x="1921" y="118"/>
                </a:lnTo>
                <a:lnTo>
                  <a:pt x="1924" y="124"/>
                </a:lnTo>
                <a:lnTo>
                  <a:pt x="1926" y="130"/>
                </a:lnTo>
                <a:lnTo>
                  <a:pt x="1928" y="138"/>
                </a:lnTo>
                <a:lnTo>
                  <a:pt x="1930" y="146"/>
                </a:lnTo>
                <a:lnTo>
                  <a:pt x="1931" y="154"/>
                </a:lnTo>
                <a:lnTo>
                  <a:pt x="1932" y="164"/>
                </a:lnTo>
                <a:lnTo>
                  <a:pt x="1932" y="172"/>
                </a:lnTo>
                <a:lnTo>
                  <a:pt x="1932" y="182"/>
                </a:lnTo>
                <a:lnTo>
                  <a:pt x="1932" y="331"/>
                </a:lnTo>
                <a:lnTo>
                  <a:pt x="1900" y="331"/>
                </a:lnTo>
                <a:lnTo>
                  <a:pt x="1900" y="194"/>
                </a:lnTo>
                <a:lnTo>
                  <a:pt x="1899" y="184"/>
                </a:lnTo>
                <a:lnTo>
                  <a:pt x="1898" y="176"/>
                </a:lnTo>
                <a:lnTo>
                  <a:pt x="1897" y="168"/>
                </a:lnTo>
                <a:lnTo>
                  <a:pt x="1894" y="160"/>
                </a:lnTo>
                <a:lnTo>
                  <a:pt x="1891" y="156"/>
                </a:lnTo>
                <a:lnTo>
                  <a:pt x="1888" y="152"/>
                </a:lnTo>
                <a:lnTo>
                  <a:pt x="1883" y="150"/>
                </a:lnTo>
                <a:lnTo>
                  <a:pt x="1879" y="148"/>
                </a:lnTo>
                <a:lnTo>
                  <a:pt x="1874" y="150"/>
                </a:lnTo>
                <a:lnTo>
                  <a:pt x="1870" y="152"/>
                </a:lnTo>
                <a:lnTo>
                  <a:pt x="1866" y="156"/>
                </a:lnTo>
                <a:lnTo>
                  <a:pt x="1863" y="162"/>
                </a:lnTo>
                <a:lnTo>
                  <a:pt x="1860" y="168"/>
                </a:lnTo>
                <a:lnTo>
                  <a:pt x="1858" y="176"/>
                </a:lnTo>
                <a:lnTo>
                  <a:pt x="1857" y="186"/>
                </a:lnTo>
                <a:lnTo>
                  <a:pt x="1856" y="196"/>
                </a:lnTo>
                <a:close/>
                <a:moveTo>
                  <a:pt x="1975" y="66"/>
                </a:moveTo>
                <a:lnTo>
                  <a:pt x="1972" y="66"/>
                </a:lnTo>
                <a:lnTo>
                  <a:pt x="1969" y="64"/>
                </a:lnTo>
                <a:lnTo>
                  <a:pt x="1966" y="62"/>
                </a:lnTo>
                <a:lnTo>
                  <a:pt x="1963" y="58"/>
                </a:lnTo>
                <a:lnTo>
                  <a:pt x="1961" y="52"/>
                </a:lnTo>
                <a:lnTo>
                  <a:pt x="1959" y="46"/>
                </a:lnTo>
                <a:lnTo>
                  <a:pt x="1958" y="40"/>
                </a:lnTo>
                <a:lnTo>
                  <a:pt x="1958" y="34"/>
                </a:lnTo>
                <a:lnTo>
                  <a:pt x="1958" y="28"/>
                </a:lnTo>
                <a:lnTo>
                  <a:pt x="1959" y="22"/>
                </a:lnTo>
                <a:lnTo>
                  <a:pt x="1961" y="16"/>
                </a:lnTo>
                <a:lnTo>
                  <a:pt x="1963" y="10"/>
                </a:lnTo>
                <a:lnTo>
                  <a:pt x="1966" y="6"/>
                </a:lnTo>
                <a:lnTo>
                  <a:pt x="1969" y="4"/>
                </a:lnTo>
                <a:lnTo>
                  <a:pt x="1972" y="2"/>
                </a:lnTo>
                <a:lnTo>
                  <a:pt x="1975" y="0"/>
                </a:lnTo>
                <a:lnTo>
                  <a:pt x="1979" y="2"/>
                </a:lnTo>
                <a:lnTo>
                  <a:pt x="1982" y="4"/>
                </a:lnTo>
                <a:lnTo>
                  <a:pt x="1985" y="6"/>
                </a:lnTo>
                <a:lnTo>
                  <a:pt x="1988" y="10"/>
                </a:lnTo>
                <a:lnTo>
                  <a:pt x="1990" y="16"/>
                </a:lnTo>
                <a:lnTo>
                  <a:pt x="1992" y="22"/>
                </a:lnTo>
                <a:lnTo>
                  <a:pt x="1993" y="28"/>
                </a:lnTo>
                <a:lnTo>
                  <a:pt x="1993" y="34"/>
                </a:lnTo>
                <a:lnTo>
                  <a:pt x="1993" y="40"/>
                </a:lnTo>
                <a:lnTo>
                  <a:pt x="1992" y="46"/>
                </a:lnTo>
                <a:lnTo>
                  <a:pt x="1990" y="52"/>
                </a:lnTo>
                <a:lnTo>
                  <a:pt x="1988" y="58"/>
                </a:lnTo>
                <a:lnTo>
                  <a:pt x="1985" y="62"/>
                </a:lnTo>
                <a:lnTo>
                  <a:pt x="1982" y="64"/>
                </a:lnTo>
                <a:lnTo>
                  <a:pt x="1979" y="66"/>
                </a:lnTo>
                <a:lnTo>
                  <a:pt x="1975" y="66"/>
                </a:lnTo>
                <a:close/>
                <a:moveTo>
                  <a:pt x="1959" y="98"/>
                </a:moveTo>
                <a:lnTo>
                  <a:pt x="1992" y="98"/>
                </a:lnTo>
                <a:lnTo>
                  <a:pt x="1992" y="331"/>
                </a:lnTo>
                <a:lnTo>
                  <a:pt x="1959" y="331"/>
                </a:lnTo>
                <a:lnTo>
                  <a:pt x="1959" y="98"/>
                </a:lnTo>
                <a:close/>
                <a:moveTo>
                  <a:pt x="2127" y="98"/>
                </a:moveTo>
                <a:lnTo>
                  <a:pt x="2086" y="331"/>
                </a:lnTo>
                <a:lnTo>
                  <a:pt x="2049" y="331"/>
                </a:lnTo>
                <a:lnTo>
                  <a:pt x="2008" y="98"/>
                </a:lnTo>
                <a:lnTo>
                  <a:pt x="2043" y="98"/>
                </a:lnTo>
                <a:lnTo>
                  <a:pt x="2067" y="266"/>
                </a:lnTo>
                <a:lnTo>
                  <a:pt x="2093" y="98"/>
                </a:lnTo>
                <a:lnTo>
                  <a:pt x="2127" y="98"/>
                </a:lnTo>
                <a:close/>
                <a:moveTo>
                  <a:pt x="2194" y="337"/>
                </a:moveTo>
                <a:lnTo>
                  <a:pt x="2185" y="335"/>
                </a:lnTo>
                <a:lnTo>
                  <a:pt x="2181" y="335"/>
                </a:lnTo>
                <a:lnTo>
                  <a:pt x="2177" y="333"/>
                </a:lnTo>
                <a:lnTo>
                  <a:pt x="2169" y="329"/>
                </a:lnTo>
                <a:lnTo>
                  <a:pt x="2163" y="321"/>
                </a:lnTo>
                <a:lnTo>
                  <a:pt x="2156" y="313"/>
                </a:lnTo>
                <a:lnTo>
                  <a:pt x="2150" y="304"/>
                </a:lnTo>
                <a:lnTo>
                  <a:pt x="2145" y="294"/>
                </a:lnTo>
                <a:lnTo>
                  <a:pt x="2141" y="280"/>
                </a:lnTo>
                <a:lnTo>
                  <a:pt x="2138" y="266"/>
                </a:lnTo>
                <a:lnTo>
                  <a:pt x="2136" y="250"/>
                </a:lnTo>
                <a:lnTo>
                  <a:pt x="2135" y="234"/>
                </a:lnTo>
                <a:lnTo>
                  <a:pt x="2134" y="216"/>
                </a:lnTo>
                <a:lnTo>
                  <a:pt x="2135" y="198"/>
                </a:lnTo>
                <a:lnTo>
                  <a:pt x="2136" y="182"/>
                </a:lnTo>
                <a:lnTo>
                  <a:pt x="2137" y="174"/>
                </a:lnTo>
                <a:lnTo>
                  <a:pt x="2138" y="166"/>
                </a:lnTo>
                <a:lnTo>
                  <a:pt x="2141" y="152"/>
                </a:lnTo>
                <a:lnTo>
                  <a:pt x="2145" y="140"/>
                </a:lnTo>
                <a:lnTo>
                  <a:pt x="2150" y="128"/>
                </a:lnTo>
                <a:lnTo>
                  <a:pt x="2156" y="118"/>
                </a:lnTo>
                <a:lnTo>
                  <a:pt x="2162" y="110"/>
                </a:lnTo>
                <a:lnTo>
                  <a:pt x="2166" y="106"/>
                </a:lnTo>
                <a:lnTo>
                  <a:pt x="2169" y="102"/>
                </a:lnTo>
                <a:lnTo>
                  <a:pt x="2176" y="98"/>
                </a:lnTo>
                <a:lnTo>
                  <a:pt x="2184" y="96"/>
                </a:lnTo>
                <a:lnTo>
                  <a:pt x="2192" y="94"/>
                </a:lnTo>
                <a:lnTo>
                  <a:pt x="2200" y="96"/>
                </a:lnTo>
                <a:lnTo>
                  <a:pt x="2207" y="98"/>
                </a:lnTo>
                <a:lnTo>
                  <a:pt x="2214" y="102"/>
                </a:lnTo>
                <a:lnTo>
                  <a:pt x="2221" y="108"/>
                </a:lnTo>
                <a:lnTo>
                  <a:pt x="2227" y="114"/>
                </a:lnTo>
                <a:lnTo>
                  <a:pt x="2232" y="124"/>
                </a:lnTo>
                <a:lnTo>
                  <a:pt x="2236" y="134"/>
                </a:lnTo>
                <a:lnTo>
                  <a:pt x="2240" y="148"/>
                </a:lnTo>
                <a:lnTo>
                  <a:pt x="2244" y="162"/>
                </a:lnTo>
                <a:lnTo>
                  <a:pt x="2245" y="170"/>
                </a:lnTo>
                <a:lnTo>
                  <a:pt x="2246" y="178"/>
                </a:lnTo>
                <a:lnTo>
                  <a:pt x="2247" y="194"/>
                </a:lnTo>
                <a:lnTo>
                  <a:pt x="2248" y="214"/>
                </a:lnTo>
                <a:lnTo>
                  <a:pt x="2248" y="232"/>
                </a:lnTo>
                <a:lnTo>
                  <a:pt x="2168" y="232"/>
                </a:lnTo>
                <a:lnTo>
                  <a:pt x="2168" y="244"/>
                </a:lnTo>
                <a:lnTo>
                  <a:pt x="2169" y="256"/>
                </a:lnTo>
                <a:lnTo>
                  <a:pt x="2170" y="260"/>
                </a:lnTo>
                <a:lnTo>
                  <a:pt x="2172" y="266"/>
                </a:lnTo>
                <a:lnTo>
                  <a:pt x="2175" y="274"/>
                </a:lnTo>
                <a:lnTo>
                  <a:pt x="2177" y="278"/>
                </a:lnTo>
                <a:lnTo>
                  <a:pt x="2179" y="280"/>
                </a:lnTo>
                <a:lnTo>
                  <a:pt x="2183" y="284"/>
                </a:lnTo>
                <a:lnTo>
                  <a:pt x="2186" y="286"/>
                </a:lnTo>
                <a:lnTo>
                  <a:pt x="2188" y="288"/>
                </a:lnTo>
                <a:lnTo>
                  <a:pt x="2194" y="288"/>
                </a:lnTo>
                <a:lnTo>
                  <a:pt x="2202" y="288"/>
                </a:lnTo>
                <a:lnTo>
                  <a:pt x="2205" y="284"/>
                </a:lnTo>
                <a:lnTo>
                  <a:pt x="2208" y="282"/>
                </a:lnTo>
                <a:lnTo>
                  <a:pt x="2211" y="278"/>
                </a:lnTo>
                <a:lnTo>
                  <a:pt x="2214" y="274"/>
                </a:lnTo>
                <a:lnTo>
                  <a:pt x="2215" y="268"/>
                </a:lnTo>
                <a:lnTo>
                  <a:pt x="2217" y="262"/>
                </a:lnTo>
                <a:lnTo>
                  <a:pt x="2247" y="266"/>
                </a:lnTo>
                <a:lnTo>
                  <a:pt x="2246" y="274"/>
                </a:lnTo>
                <a:lnTo>
                  <a:pt x="2245" y="282"/>
                </a:lnTo>
                <a:lnTo>
                  <a:pt x="2243" y="288"/>
                </a:lnTo>
                <a:lnTo>
                  <a:pt x="2241" y="294"/>
                </a:lnTo>
                <a:lnTo>
                  <a:pt x="2236" y="307"/>
                </a:lnTo>
                <a:lnTo>
                  <a:pt x="2233" y="311"/>
                </a:lnTo>
                <a:lnTo>
                  <a:pt x="2230" y="317"/>
                </a:lnTo>
                <a:lnTo>
                  <a:pt x="2226" y="321"/>
                </a:lnTo>
                <a:lnTo>
                  <a:pt x="2222" y="325"/>
                </a:lnTo>
                <a:lnTo>
                  <a:pt x="2218" y="329"/>
                </a:lnTo>
                <a:lnTo>
                  <a:pt x="2214" y="331"/>
                </a:lnTo>
                <a:lnTo>
                  <a:pt x="2209" y="333"/>
                </a:lnTo>
                <a:lnTo>
                  <a:pt x="2204" y="335"/>
                </a:lnTo>
                <a:lnTo>
                  <a:pt x="2199" y="337"/>
                </a:lnTo>
                <a:lnTo>
                  <a:pt x="2194" y="337"/>
                </a:lnTo>
                <a:close/>
                <a:moveTo>
                  <a:pt x="2168" y="192"/>
                </a:moveTo>
                <a:lnTo>
                  <a:pt x="2217" y="192"/>
                </a:lnTo>
                <a:lnTo>
                  <a:pt x="2217" y="182"/>
                </a:lnTo>
                <a:lnTo>
                  <a:pt x="2215" y="172"/>
                </a:lnTo>
                <a:lnTo>
                  <a:pt x="2213" y="164"/>
                </a:lnTo>
                <a:lnTo>
                  <a:pt x="2210" y="156"/>
                </a:lnTo>
                <a:lnTo>
                  <a:pt x="2209" y="154"/>
                </a:lnTo>
                <a:lnTo>
                  <a:pt x="2207" y="150"/>
                </a:lnTo>
                <a:lnTo>
                  <a:pt x="2203" y="146"/>
                </a:lnTo>
                <a:lnTo>
                  <a:pt x="2198" y="144"/>
                </a:lnTo>
                <a:lnTo>
                  <a:pt x="2193" y="144"/>
                </a:lnTo>
                <a:lnTo>
                  <a:pt x="2188" y="144"/>
                </a:lnTo>
                <a:lnTo>
                  <a:pt x="2183" y="146"/>
                </a:lnTo>
                <a:lnTo>
                  <a:pt x="2181" y="148"/>
                </a:lnTo>
                <a:lnTo>
                  <a:pt x="2179" y="150"/>
                </a:lnTo>
                <a:lnTo>
                  <a:pt x="2175" y="158"/>
                </a:lnTo>
                <a:lnTo>
                  <a:pt x="2172" y="164"/>
                </a:lnTo>
                <a:lnTo>
                  <a:pt x="2170" y="172"/>
                </a:lnTo>
                <a:lnTo>
                  <a:pt x="2168" y="182"/>
                </a:lnTo>
                <a:lnTo>
                  <a:pt x="2168" y="192"/>
                </a:lnTo>
                <a:close/>
                <a:moveTo>
                  <a:pt x="2270" y="331"/>
                </a:moveTo>
                <a:lnTo>
                  <a:pt x="2270" y="98"/>
                </a:lnTo>
                <a:lnTo>
                  <a:pt x="2302" y="98"/>
                </a:lnTo>
                <a:lnTo>
                  <a:pt x="2302" y="138"/>
                </a:lnTo>
                <a:lnTo>
                  <a:pt x="2305" y="128"/>
                </a:lnTo>
                <a:lnTo>
                  <a:pt x="2308" y="120"/>
                </a:lnTo>
                <a:lnTo>
                  <a:pt x="2311" y="112"/>
                </a:lnTo>
                <a:lnTo>
                  <a:pt x="2314" y="106"/>
                </a:lnTo>
                <a:lnTo>
                  <a:pt x="2318" y="100"/>
                </a:lnTo>
                <a:lnTo>
                  <a:pt x="2322" y="96"/>
                </a:lnTo>
                <a:lnTo>
                  <a:pt x="2327" y="94"/>
                </a:lnTo>
                <a:lnTo>
                  <a:pt x="2332" y="94"/>
                </a:lnTo>
                <a:lnTo>
                  <a:pt x="2337" y="94"/>
                </a:lnTo>
                <a:lnTo>
                  <a:pt x="2342" y="96"/>
                </a:lnTo>
                <a:lnTo>
                  <a:pt x="2342" y="154"/>
                </a:lnTo>
                <a:lnTo>
                  <a:pt x="2336" y="152"/>
                </a:lnTo>
                <a:lnTo>
                  <a:pt x="2328" y="150"/>
                </a:lnTo>
                <a:lnTo>
                  <a:pt x="2323" y="152"/>
                </a:lnTo>
                <a:lnTo>
                  <a:pt x="2318" y="154"/>
                </a:lnTo>
                <a:lnTo>
                  <a:pt x="2314" y="158"/>
                </a:lnTo>
                <a:lnTo>
                  <a:pt x="2310" y="164"/>
                </a:lnTo>
                <a:lnTo>
                  <a:pt x="2309" y="168"/>
                </a:lnTo>
                <a:lnTo>
                  <a:pt x="2307" y="172"/>
                </a:lnTo>
                <a:lnTo>
                  <a:pt x="2306" y="176"/>
                </a:lnTo>
                <a:lnTo>
                  <a:pt x="2305" y="180"/>
                </a:lnTo>
                <a:lnTo>
                  <a:pt x="2304" y="190"/>
                </a:lnTo>
                <a:lnTo>
                  <a:pt x="2303" y="200"/>
                </a:lnTo>
                <a:lnTo>
                  <a:pt x="2303" y="331"/>
                </a:lnTo>
                <a:lnTo>
                  <a:pt x="2270" y="331"/>
                </a:lnTo>
                <a:close/>
                <a:moveTo>
                  <a:pt x="2458" y="164"/>
                </a:moveTo>
                <a:lnTo>
                  <a:pt x="2428" y="168"/>
                </a:lnTo>
                <a:lnTo>
                  <a:pt x="2427" y="162"/>
                </a:lnTo>
                <a:lnTo>
                  <a:pt x="2425" y="158"/>
                </a:lnTo>
                <a:lnTo>
                  <a:pt x="2421" y="148"/>
                </a:lnTo>
                <a:lnTo>
                  <a:pt x="2419" y="146"/>
                </a:lnTo>
                <a:lnTo>
                  <a:pt x="2416" y="142"/>
                </a:lnTo>
                <a:lnTo>
                  <a:pt x="2412" y="142"/>
                </a:lnTo>
                <a:lnTo>
                  <a:pt x="2408" y="140"/>
                </a:lnTo>
                <a:lnTo>
                  <a:pt x="2401" y="142"/>
                </a:lnTo>
                <a:lnTo>
                  <a:pt x="2398" y="144"/>
                </a:lnTo>
                <a:lnTo>
                  <a:pt x="2396" y="146"/>
                </a:lnTo>
                <a:lnTo>
                  <a:pt x="2395" y="146"/>
                </a:lnTo>
                <a:lnTo>
                  <a:pt x="2393" y="150"/>
                </a:lnTo>
                <a:lnTo>
                  <a:pt x="2391" y="154"/>
                </a:lnTo>
                <a:lnTo>
                  <a:pt x="2390" y="158"/>
                </a:lnTo>
                <a:lnTo>
                  <a:pt x="2390" y="164"/>
                </a:lnTo>
                <a:lnTo>
                  <a:pt x="2390" y="168"/>
                </a:lnTo>
                <a:lnTo>
                  <a:pt x="2391" y="172"/>
                </a:lnTo>
                <a:lnTo>
                  <a:pt x="2392" y="176"/>
                </a:lnTo>
                <a:lnTo>
                  <a:pt x="2393" y="178"/>
                </a:lnTo>
                <a:lnTo>
                  <a:pt x="2398" y="184"/>
                </a:lnTo>
                <a:lnTo>
                  <a:pt x="2405" y="188"/>
                </a:lnTo>
                <a:lnTo>
                  <a:pt x="2426" y="196"/>
                </a:lnTo>
                <a:lnTo>
                  <a:pt x="2434" y="200"/>
                </a:lnTo>
                <a:lnTo>
                  <a:pt x="2441" y="206"/>
                </a:lnTo>
                <a:lnTo>
                  <a:pt x="2447" y="212"/>
                </a:lnTo>
                <a:lnTo>
                  <a:pt x="2452" y="220"/>
                </a:lnTo>
                <a:lnTo>
                  <a:pt x="2454" y="224"/>
                </a:lnTo>
                <a:lnTo>
                  <a:pt x="2455" y="228"/>
                </a:lnTo>
                <a:lnTo>
                  <a:pt x="2458" y="238"/>
                </a:lnTo>
                <a:lnTo>
                  <a:pt x="2459" y="242"/>
                </a:lnTo>
                <a:lnTo>
                  <a:pt x="2460" y="248"/>
                </a:lnTo>
                <a:lnTo>
                  <a:pt x="2460" y="260"/>
                </a:lnTo>
                <a:lnTo>
                  <a:pt x="2460" y="272"/>
                </a:lnTo>
                <a:lnTo>
                  <a:pt x="2458" y="282"/>
                </a:lnTo>
                <a:lnTo>
                  <a:pt x="2456" y="292"/>
                </a:lnTo>
                <a:lnTo>
                  <a:pt x="2453" y="300"/>
                </a:lnTo>
                <a:lnTo>
                  <a:pt x="2450" y="307"/>
                </a:lnTo>
                <a:lnTo>
                  <a:pt x="2445" y="315"/>
                </a:lnTo>
                <a:lnTo>
                  <a:pt x="2440" y="321"/>
                </a:lnTo>
                <a:lnTo>
                  <a:pt x="2435" y="327"/>
                </a:lnTo>
                <a:lnTo>
                  <a:pt x="2429" y="331"/>
                </a:lnTo>
                <a:lnTo>
                  <a:pt x="2422" y="335"/>
                </a:lnTo>
                <a:lnTo>
                  <a:pt x="2415" y="335"/>
                </a:lnTo>
                <a:lnTo>
                  <a:pt x="2408" y="337"/>
                </a:lnTo>
                <a:lnTo>
                  <a:pt x="2397" y="335"/>
                </a:lnTo>
                <a:lnTo>
                  <a:pt x="2387" y="331"/>
                </a:lnTo>
                <a:lnTo>
                  <a:pt x="2382" y="329"/>
                </a:lnTo>
                <a:lnTo>
                  <a:pt x="2378" y="325"/>
                </a:lnTo>
                <a:lnTo>
                  <a:pt x="2370" y="317"/>
                </a:lnTo>
                <a:lnTo>
                  <a:pt x="2364" y="307"/>
                </a:lnTo>
                <a:lnTo>
                  <a:pt x="2362" y="302"/>
                </a:lnTo>
                <a:lnTo>
                  <a:pt x="2359" y="294"/>
                </a:lnTo>
                <a:lnTo>
                  <a:pt x="2358" y="288"/>
                </a:lnTo>
                <a:lnTo>
                  <a:pt x="2356" y="280"/>
                </a:lnTo>
                <a:lnTo>
                  <a:pt x="2355" y="272"/>
                </a:lnTo>
                <a:lnTo>
                  <a:pt x="2354" y="264"/>
                </a:lnTo>
                <a:lnTo>
                  <a:pt x="2386" y="262"/>
                </a:lnTo>
                <a:lnTo>
                  <a:pt x="2387" y="268"/>
                </a:lnTo>
                <a:lnTo>
                  <a:pt x="2389" y="274"/>
                </a:lnTo>
                <a:lnTo>
                  <a:pt x="2391" y="278"/>
                </a:lnTo>
                <a:lnTo>
                  <a:pt x="2394" y="284"/>
                </a:lnTo>
                <a:lnTo>
                  <a:pt x="2396" y="286"/>
                </a:lnTo>
                <a:lnTo>
                  <a:pt x="2400" y="288"/>
                </a:lnTo>
                <a:lnTo>
                  <a:pt x="2404" y="290"/>
                </a:lnTo>
                <a:lnTo>
                  <a:pt x="2408" y="290"/>
                </a:lnTo>
                <a:lnTo>
                  <a:pt x="2412" y="290"/>
                </a:lnTo>
                <a:lnTo>
                  <a:pt x="2416" y="288"/>
                </a:lnTo>
                <a:lnTo>
                  <a:pt x="2419" y="286"/>
                </a:lnTo>
                <a:lnTo>
                  <a:pt x="2422" y="284"/>
                </a:lnTo>
                <a:lnTo>
                  <a:pt x="2424" y="280"/>
                </a:lnTo>
                <a:lnTo>
                  <a:pt x="2426" y="276"/>
                </a:lnTo>
                <a:lnTo>
                  <a:pt x="2427" y="272"/>
                </a:lnTo>
                <a:lnTo>
                  <a:pt x="2427" y="266"/>
                </a:lnTo>
                <a:lnTo>
                  <a:pt x="2427" y="262"/>
                </a:lnTo>
                <a:lnTo>
                  <a:pt x="2426" y="258"/>
                </a:lnTo>
                <a:lnTo>
                  <a:pt x="2425" y="256"/>
                </a:lnTo>
                <a:lnTo>
                  <a:pt x="2423" y="252"/>
                </a:lnTo>
                <a:lnTo>
                  <a:pt x="2421" y="250"/>
                </a:lnTo>
                <a:lnTo>
                  <a:pt x="2418" y="246"/>
                </a:lnTo>
                <a:lnTo>
                  <a:pt x="2412" y="244"/>
                </a:lnTo>
                <a:lnTo>
                  <a:pt x="2391" y="234"/>
                </a:lnTo>
                <a:lnTo>
                  <a:pt x="2383" y="230"/>
                </a:lnTo>
                <a:lnTo>
                  <a:pt x="2377" y="226"/>
                </a:lnTo>
                <a:lnTo>
                  <a:pt x="2371" y="220"/>
                </a:lnTo>
                <a:lnTo>
                  <a:pt x="2368" y="216"/>
                </a:lnTo>
                <a:lnTo>
                  <a:pt x="2366" y="212"/>
                </a:lnTo>
                <a:lnTo>
                  <a:pt x="2362" y="202"/>
                </a:lnTo>
                <a:lnTo>
                  <a:pt x="2359" y="192"/>
                </a:lnTo>
                <a:lnTo>
                  <a:pt x="2359" y="186"/>
                </a:lnTo>
                <a:lnTo>
                  <a:pt x="2358" y="180"/>
                </a:lnTo>
                <a:lnTo>
                  <a:pt x="2357" y="168"/>
                </a:lnTo>
                <a:lnTo>
                  <a:pt x="2358" y="160"/>
                </a:lnTo>
                <a:lnTo>
                  <a:pt x="2358" y="152"/>
                </a:lnTo>
                <a:lnTo>
                  <a:pt x="2359" y="144"/>
                </a:lnTo>
                <a:lnTo>
                  <a:pt x="2361" y="138"/>
                </a:lnTo>
                <a:lnTo>
                  <a:pt x="2363" y="130"/>
                </a:lnTo>
                <a:lnTo>
                  <a:pt x="2365" y="124"/>
                </a:lnTo>
                <a:lnTo>
                  <a:pt x="2368" y="120"/>
                </a:lnTo>
                <a:lnTo>
                  <a:pt x="2371" y="114"/>
                </a:lnTo>
                <a:lnTo>
                  <a:pt x="2375" y="110"/>
                </a:lnTo>
                <a:lnTo>
                  <a:pt x="2378" y="106"/>
                </a:lnTo>
                <a:lnTo>
                  <a:pt x="2383" y="102"/>
                </a:lnTo>
                <a:lnTo>
                  <a:pt x="2387" y="100"/>
                </a:lnTo>
                <a:lnTo>
                  <a:pt x="2392" y="96"/>
                </a:lnTo>
                <a:lnTo>
                  <a:pt x="2397" y="96"/>
                </a:lnTo>
                <a:lnTo>
                  <a:pt x="2402" y="94"/>
                </a:lnTo>
                <a:lnTo>
                  <a:pt x="2407" y="94"/>
                </a:lnTo>
                <a:lnTo>
                  <a:pt x="2418" y="96"/>
                </a:lnTo>
                <a:lnTo>
                  <a:pt x="2427" y="98"/>
                </a:lnTo>
                <a:lnTo>
                  <a:pt x="2432" y="102"/>
                </a:lnTo>
                <a:lnTo>
                  <a:pt x="2435" y="104"/>
                </a:lnTo>
                <a:lnTo>
                  <a:pt x="2439" y="108"/>
                </a:lnTo>
                <a:lnTo>
                  <a:pt x="2443" y="114"/>
                </a:lnTo>
                <a:lnTo>
                  <a:pt x="2446" y="118"/>
                </a:lnTo>
                <a:lnTo>
                  <a:pt x="2448" y="124"/>
                </a:lnTo>
                <a:lnTo>
                  <a:pt x="2451" y="130"/>
                </a:lnTo>
                <a:lnTo>
                  <a:pt x="2453" y="136"/>
                </a:lnTo>
                <a:lnTo>
                  <a:pt x="2456" y="150"/>
                </a:lnTo>
                <a:lnTo>
                  <a:pt x="2457" y="156"/>
                </a:lnTo>
                <a:lnTo>
                  <a:pt x="2458" y="164"/>
                </a:lnTo>
                <a:close/>
                <a:moveTo>
                  <a:pt x="2498" y="66"/>
                </a:moveTo>
                <a:lnTo>
                  <a:pt x="2494" y="66"/>
                </a:lnTo>
                <a:lnTo>
                  <a:pt x="2491" y="64"/>
                </a:lnTo>
                <a:lnTo>
                  <a:pt x="2488" y="62"/>
                </a:lnTo>
                <a:lnTo>
                  <a:pt x="2486" y="58"/>
                </a:lnTo>
                <a:lnTo>
                  <a:pt x="2483" y="52"/>
                </a:lnTo>
                <a:lnTo>
                  <a:pt x="2482" y="46"/>
                </a:lnTo>
                <a:lnTo>
                  <a:pt x="2481" y="40"/>
                </a:lnTo>
                <a:lnTo>
                  <a:pt x="2480" y="34"/>
                </a:lnTo>
                <a:lnTo>
                  <a:pt x="2481" y="28"/>
                </a:lnTo>
                <a:lnTo>
                  <a:pt x="2482" y="22"/>
                </a:lnTo>
                <a:lnTo>
                  <a:pt x="2483" y="16"/>
                </a:lnTo>
                <a:lnTo>
                  <a:pt x="2486" y="10"/>
                </a:lnTo>
                <a:lnTo>
                  <a:pt x="2488" y="6"/>
                </a:lnTo>
                <a:lnTo>
                  <a:pt x="2491" y="4"/>
                </a:lnTo>
                <a:lnTo>
                  <a:pt x="2494" y="2"/>
                </a:lnTo>
                <a:lnTo>
                  <a:pt x="2498" y="0"/>
                </a:lnTo>
                <a:lnTo>
                  <a:pt x="2501" y="2"/>
                </a:lnTo>
                <a:lnTo>
                  <a:pt x="2505" y="4"/>
                </a:lnTo>
                <a:lnTo>
                  <a:pt x="2508" y="6"/>
                </a:lnTo>
                <a:lnTo>
                  <a:pt x="2510" y="10"/>
                </a:lnTo>
                <a:lnTo>
                  <a:pt x="2513" y="16"/>
                </a:lnTo>
                <a:lnTo>
                  <a:pt x="2514" y="22"/>
                </a:lnTo>
                <a:lnTo>
                  <a:pt x="2515" y="28"/>
                </a:lnTo>
                <a:lnTo>
                  <a:pt x="2516" y="34"/>
                </a:lnTo>
                <a:lnTo>
                  <a:pt x="2515" y="40"/>
                </a:lnTo>
                <a:lnTo>
                  <a:pt x="2514" y="46"/>
                </a:lnTo>
                <a:lnTo>
                  <a:pt x="2513" y="52"/>
                </a:lnTo>
                <a:lnTo>
                  <a:pt x="2510" y="58"/>
                </a:lnTo>
                <a:lnTo>
                  <a:pt x="2508" y="62"/>
                </a:lnTo>
                <a:lnTo>
                  <a:pt x="2505" y="64"/>
                </a:lnTo>
                <a:lnTo>
                  <a:pt x="2501" y="66"/>
                </a:lnTo>
                <a:lnTo>
                  <a:pt x="2498" y="66"/>
                </a:lnTo>
                <a:close/>
                <a:moveTo>
                  <a:pt x="2482" y="98"/>
                </a:moveTo>
                <a:lnTo>
                  <a:pt x="2514" y="98"/>
                </a:lnTo>
                <a:lnTo>
                  <a:pt x="2514" y="331"/>
                </a:lnTo>
                <a:lnTo>
                  <a:pt x="2482" y="331"/>
                </a:lnTo>
                <a:lnTo>
                  <a:pt x="2482" y="98"/>
                </a:lnTo>
                <a:close/>
                <a:moveTo>
                  <a:pt x="2602" y="98"/>
                </a:moveTo>
                <a:lnTo>
                  <a:pt x="2602" y="146"/>
                </a:lnTo>
                <a:lnTo>
                  <a:pt x="2580" y="146"/>
                </a:lnTo>
                <a:lnTo>
                  <a:pt x="2580" y="260"/>
                </a:lnTo>
                <a:lnTo>
                  <a:pt x="2580" y="266"/>
                </a:lnTo>
                <a:lnTo>
                  <a:pt x="2581" y="272"/>
                </a:lnTo>
                <a:lnTo>
                  <a:pt x="2582" y="276"/>
                </a:lnTo>
                <a:lnTo>
                  <a:pt x="2583" y="278"/>
                </a:lnTo>
                <a:lnTo>
                  <a:pt x="2585" y="280"/>
                </a:lnTo>
                <a:lnTo>
                  <a:pt x="2587" y="282"/>
                </a:lnTo>
                <a:lnTo>
                  <a:pt x="2589" y="284"/>
                </a:lnTo>
                <a:lnTo>
                  <a:pt x="2591" y="284"/>
                </a:lnTo>
                <a:lnTo>
                  <a:pt x="2596" y="282"/>
                </a:lnTo>
                <a:lnTo>
                  <a:pt x="2599" y="282"/>
                </a:lnTo>
                <a:lnTo>
                  <a:pt x="2605" y="329"/>
                </a:lnTo>
                <a:lnTo>
                  <a:pt x="2598" y="333"/>
                </a:lnTo>
                <a:lnTo>
                  <a:pt x="2593" y="335"/>
                </a:lnTo>
                <a:lnTo>
                  <a:pt x="2587" y="335"/>
                </a:lnTo>
                <a:lnTo>
                  <a:pt x="2582" y="335"/>
                </a:lnTo>
                <a:lnTo>
                  <a:pt x="2578" y="335"/>
                </a:lnTo>
                <a:lnTo>
                  <a:pt x="2571" y="333"/>
                </a:lnTo>
                <a:lnTo>
                  <a:pt x="2564" y="327"/>
                </a:lnTo>
                <a:lnTo>
                  <a:pt x="2561" y="323"/>
                </a:lnTo>
                <a:lnTo>
                  <a:pt x="2558" y="319"/>
                </a:lnTo>
                <a:lnTo>
                  <a:pt x="2554" y="311"/>
                </a:lnTo>
                <a:lnTo>
                  <a:pt x="2552" y="306"/>
                </a:lnTo>
                <a:lnTo>
                  <a:pt x="2550" y="300"/>
                </a:lnTo>
                <a:lnTo>
                  <a:pt x="2549" y="292"/>
                </a:lnTo>
                <a:lnTo>
                  <a:pt x="2548" y="286"/>
                </a:lnTo>
                <a:lnTo>
                  <a:pt x="2548" y="278"/>
                </a:lnTo>
                <a:lnTo>
                  <a:pt x="2548" y="270"/>
                </a:lnTo>
                <a:lnTo>
                  <a:pt x="2548" y="146"/>
                </a:lnTo>
                <a:lnTo>
                  <a:pt x="2531" y="146"/>
                </a:lnTo>
                <a:lnTo>
                  <a:pt x="2531" y="98"/>
                </a:lnTo>
                <a:lnTo>
                  <a:pt x="2548" y="98"/>
                </a:lnTo>
                <a:lnTo>
                  <a:pt x="2548" y="40"/>
                </a:lnTo>
                <a:lnTo>
                  <a:pt x="2580" y="40"/>
                </a:lnTo>
                <a:lnTo>
                  <a:pt x="2580" y="98"/>
                </a:lnTo>
                <a:lnTo>
                  <a:pt x="2602" y="98"/>
                </a:lnTo>
                <a:close/>
                <a:moveTo>
                  <a:pt x="2647" y="421"/>
                </a:moveTo>
                <a:lnTo>
                  <a:pt x="2641" y="419"/>
                </a:lnTo>
                <a:lnTo>
                  <a:pt x="2635" y="419"/>
                </a:lnTo>
                <a:lnTo>
                  <a:pt x="2629" y="417"/>
                </a:lnTo>
                <a:lnTo>
                  <a:pt x="2625" y="413"/>
                </a:lnTo>
                <a:lnTo>
                  <a:pt x="2634" y="365"/>
                </a:lnTo>
                <a:lnTo>
                  <a:pt x="2638" y="367"/>
                </a:lnTo>
                <a:lnTo>
                  <a:pt x="2642" y="369"/>
                </a:lnTo>
                <a:lnTo>
                  <a:pt x="2645" y="369"/>
                </a:lnTo>
                <a:lnTo>
                  <a:pt x="2648" y="367"/>
                </a:lnTo>
                <a:lnTo>
                  <a:pt x="2651" y="365"/>
                </a:lnTo>
                <a:lnTo>
                  <a:pt x="2654" y="361"/>
                </a:lnTo>
                <a:lnTo>
                  <a:pt x="2656" y="357"/>
                </a:lnTo>
                <a:lnTo>
                  <a:pt x="2658" y="349"/>
                </a:lnTo>
                <a:lnTo>
                  <a:pt x="2660" y="339"/>
                </a:lnTo>
                <a:lnTo>
                  <a:pt x="2616" y="98"/>
                </a:lnTo>
                <a:lnTo>
                  <a:pt x="2652" y="98"/>
                </a:lnTo>
                <a:lnTo>
                  <a:pt x="2676" y="270"/>
                </a:lnTo>
                <a:lnTo>
                  <a:pt x="2702" y="98"/>
                </a:lnTo>
                <a:lnTo>
                  <a:pt x="2737" y="98"/>
                </a:lnTo>
                <a:lnTo>
                  <a:pt x="2691" y="357"/>
                </a:lnTo>
                <a:lnTo>
                  <a:pt x="2688" y="371"/>
                </a:lnTo>
                <a:lnTo>
                  <a:pt x="2685" y="383"/>
                </a:lnTo>
                <a:lnTo>
                  <a:pt x="2683" y="389"/>
                </a:lnTo>
                <a:lnTo>
                  <a:pt x="2680" y="393"/>
                </a:lnTo>
                <a:lnTo>
                  <a:pt x="2676" y="403"/>
                </a:lnTo>
                <a:lnTo>
                  <a:pt x="2673" y="407"/>
                </a:lnTo>
                <a:lnTo>
                  <a:pt x="2670" y="411"/>
                </a:lnTo>
                <a:lnTo>
                  <a:pt x="2663" y="417"/>
                </a:lnTo>
                <a:lnTo>
                  <a:pt x="2660" y="417"/>
                </a:lnTo>
                <a:lnTo>
                  <a:pt x="2656" y="419"/>
                </a:lnTo>
                <a:lnTo>
                  <a:pt x="2647" y="421"/>
                </a:lnTo>
                <a:close/>
                <a:moveTo>
                  <a:pt x="1134" y="557"/>
                </a:moveTo>
                <a:lnTo>
                  <a:pt x="1133" y="547"/>
                </a:lnTo>
                <a:lnTo>
                  <a:pt x="1131" y="539"/>
                </a:lnTo>
                <a:lnTo>
                  <a:pt x="1129" y="533"/>
                </a:lnTo>
                <a:lnTo>
                  <a:pt x="1126" y="527"/>
                </a:lnTo>
                <a:lnTo>
                  <a:pt x="1122" y="523"/>
                </a:lnTo>
                <a:lnTo>
                  <a:pt x="1120" y="521"/>
                </a:lnTo>
                <a:lnTo>
                  <a:pt x="1118" y="519"/>
                </a:lnTo>
                <a:lnTo>
                  <a:pt x="1113" y="517"/>
                </a:lnTo>
                <a:lnTo>
                  <a:pt x="1107" y="517"/>
                </a:lnTo>
                <a:lnTo>
                  <a:pt x="1101" y="517"/>
                </a:lnTo>
                <a:lnTo>
                  <a:pt x="1096" y="519"/>
                </a:lnTo>
                <a:lnTo>
                  <a:pt x="1092" y="523"/>
                </a:lnTo>
                <a:lnTo>
                  <a:pt x="1090" y="525"/>
                </a:lnTo>
                <a:lnTo>
                  <a:pt x="1088" y="527"/>
                </a:lnTo>
                <a:lnTo>
                  <a:pt x="1085" y="533"/>
                </a:lnTo>
                <a:lnTo>
                  <a:pt x="1083" y="539"/>
                </a:lnTo>
                <a:lnTo>
                  <a:pt x="1082" y="545"/>
                </a:lnTo>
                <a:lnTo>
                  <a:pt x="1082" y="553"/>
                </a:lnTo>
                <a:lnTo>
                  <a:pt x="1082" y="557"/>
                </a:lnTo>
                <a:lnTo>
                  <a:pt x="1082" y="561"/>
                </a:lnTo>
                <a:lnTo>
                  <a:pt x="1084" y="567"/>
                </a:lnTo>
                <a:lnTo>
                  <a:pt x="1086" y="573"/>
                </a:lnTo>
                <a:lnTo>
                  <a:pt x="1089" y="577"/>
                </a:lnTo>
                <a:lnTo>
                  <a:pt x="1093" y="581"/>
                </a:lnTo>
                <a:lnTo>
                  <a:pt x="1097" y="585"/>
                </a:lnTo>
                <a:lnTo>
                  <a:pt x="1107" y="591"/>
                </a:lnTo>
                <a:lnTo>
                  <a:pt x="1121" y="597"/>
                </a:lnTo>
                <a:lnTo>
                  <a:pt x="1127" y="601"/>
                </a:lnTo>
                <a:lnTo>
                  <a:pt x="1134" y="605"/>
                </a:lnTo>
                <a:lnTo>
                  <a:pt x="1145" y="615"/>
                </a:lnTo>
                <a:lnTo>
                  <a:pt x="1150" y="621"/>
                </a:lnTo>
                <a:lnTo>
                  <a:pt x="1155" y="629"/>
                </a:lnTo>
                <a:lnTo>
                  <a:pt x="1158" y="637"/>
                </a:lnTo>
                <a:lnTo>
                  <a:pt x="1162" y="645"/>
                </a:lnTo>
                <a:lnTo>
                  <a:pt x="1164" y="655"/>
                </a:lnTo>
                <a:lnTo>
                  <a:pt x="1166" y="665"/>
                </a:lnTo>
                <a:lnTo>
                  <a:pt x="1167" y="677"/>
                </a:lnTo>
                <a:lnTo>
                  <a:pt x="1168" y="691"/>
                </a:lnTo>
                <a:lnTo>
                  <a:pt x="1168" y="701"/>
                </a:lnTo>
                <a:lnTo>
                  <a:pt x="1167" y="711"/>
                </a:lnTo>
                <a:lnTo>
                  <a:pt x="1166" y="721"/>
                </a:lnTo>
                <a:lnTo>
                  <a:pt x="1164" y="729"/>
                </a:lnTo>
                <a:lnTo>
                  <a:pt x="1162" y="737"/>
                </a:lnTo>
                <a:lnTo>
                  <a:pt x="1159" y="745"/>
                </a:lnTo>
                <a:lnTo>
                  <a:pt x="1155" y="753"/>
                </a:lnTo>
                <a:lnTo>
                  <a:pt x="1152" y="759"/>
                </a:lnTo>
                <a:lnTo>
                  <a:pt x="1148" y="765"/>
                </a:lnTo>
                <a:lnTo>
                  <a:pt x="1143" y="771"/>
                </a:lnTo>
                <a:lnTo>
                  <a:pt x="1138" y="775"/>
                </a:lnTo>
                <a:lnTo>
                  <a:pt x="1132" y="779"/>
                </a:lnTo>
                <a:lnTo>
                  <a:pt x="1120" y="783"/>
                </a:lnTo>
                <a:lnTo>
                  <a:pt x="1114" y="785"/>
                </a:lnTo>
                <a:lnTo>
                  <a:pt x="1107" y="785"/>
                </a:lnTo>
                <a:lnTo>
                  <a:pt x="1100" y="785"/>
                </a:lnTo>
                <a:lnTo>
                  <a:pt x="1093" y="783"/>
                </a:lnTo>
                <a:lnTo>
                  <a:pt x="1087" y="781"/>
                </a:lnTo>
                <a:lnTo>
                  <a:pt x="1081" y="777"/>
                </a:lnTo>
                <a:lnTo>
                  <a:pt x="1076" y="775"/>
                </a:lnTo>
                <a:lnTo>
                  <a:pt x="1070" y="769"/>
                </a:lnTo>
                <a:lnTo>
                  <a:pt x="1066" y="765"/>
                </a:lnTo>
                <a:lnTo>
                  <a:pt x="1061" y="759"/>
                </a:lnTo>
                <a:lnTo>
                  <a:pt x="1057" y="751"/>
                </a:lnTo>
                <a:lnTo>
                  <a:pt x="1054" y="743"/>
                </a:lnTo>
                <a:lnTo>
                  <a:pt x="1051" y="735"/>
                </a:lnTo>
                <a:lnTo>
                  <a:pt x="1048" y="727"/>
                </a:lnTo>
                <a:lnTo>
                  <a:pt x="1046" y="717"/>
                </a:lnTo>
                <a:lnTo>
                  <a:pt x="1045" y="705"/>
                </a:lnTo>
                <a:lnTo>
                  <a:pt x="1044" y="693"/>
                </a:lnTo>
                <a:lnTo>
                  <a:pt x="1044" y="681"/>
                </a:lnTo>
                <a:lnTo>
                  <a:pt x="1076" y="681"/>
                </a:lnTo>
                <a:lnTo>
                  <a:pt x="1077" y="693"/>
                </a:lnTo>
                <a:lnTo>
                  <a:pt x="1079" y="703"/>
                </a:lnTo>
                <a:lnTo>
                  <a:pt x="1081" y="711"/>
                </a:lnTo>
                <a:lnTo>
                  <a:pt x="1083" y="713"/>
                </a:lnTo>
                <a:lnTo>
                  <a:pt x="1085" y="717"/>
                </a:lnTo>
                <a:lnTo>
                  <a:pt x="1090" y="723"/>
                </a:lnTo>
                <a:lnTo>
                  <a:pt x="1095" y="725"/>
                </a:lnTo>
                <a:lnTo>
                  <a:pt x="1100" y="729"/>
                </a:lnTo>
                <a:lnTo>
                  <a:pt x="1107" y="729"/>
                </a:lnTo>
                <a:lnTo>
                  <a:pt x="1113" y="729"/>
                </a:lnTo>
                <a:lnTo>
                  <a:pt x="1118" y="727"/>
                </a:lnTo>
                <a:lnTo>
                  <a:pt x="1123" y="723"/>
                </a:lnTo>
                <a:lnTo>
                  <a:pt x="1127" y="719"/>
                </a:lnTo>
                <a:lnTo>
                  <a:pt x="1130" y="713"/>
                </a:lnTo>
                <a:lnTo>
                  <a:pt x="1132" y="705"/>
                </a:lnTo>
                <a:lnTo>
                  <a:pt x="1134" y="699"/>
                </a:lnTo>
                <a:lnTo>
                  <a:pt x="1134" y="691"/>
                </a:lnTo>
                <a:lnTo>
                  <a:pt x="1134" y="683"/>
                </a:lnTo>
                <a:lnTo>
                  <a:pt x="1133" y="675"/>
                </a:lnTo>
                <a:lnTo>
                  <a:pt x="1132" y="673"/>
                </a:lnTo>
                <a:lnTo>
                  <a:pt x="1130" y="671"/>
                </a:lnTo>
                <a:lnTo>
                  <a:pt x="1127" y="665"/>
                </a:lnTo>
                <a:lnTo>
                  <a:pt x="1124" y="661"/>
                </a:lnTo>
                <a:lnTo>
                  <a:pt x="1119" y="657"/>
                </a:lnTo>
                <a:lnTo>
                  <a:pt x="1114" y="655"/>
                </a:lnTo>
                <a:lnTo>
                  <a:pt x="1108" y="651"/>
                </a:lnTo>
                <a:lnTo>
                  <a:pt x="1091" y="643"/>
                </a:lnTo>
                <a:lnTo>
                  <a:pt x="1081" y="637"/>
                </a:lnTo>
                <a:lnTo>
                  <a:pt x="1073" y="629"/>
                </a:lnTo>
                <a:lnTo>
                  <a:pt x="1065" y="621"/>
                </a:lnTo>
                <a:lnTo>
                  <a:pt x="1059" y="613"/>
                </a:lnTo>
                <a:lnTo>
                  <a:pt x="1056" y="607"/>
                </a:lnTo>
                <a:lnTo>
                  <a:pt x="1054" y="601"/>
                </a:lnTo>
                <a:lnTo>
                  <a:pt x="1052" y="595"/>
                </a:lnTo>
                <a:lnTo>
                  <a:pt x="1051" y="587"/>
                </a:lnTo>
                <a:lnTo>
                  <a:pt x="1049" y="581"/>
                </a:lnTo>
                <a:lnTo>
                  <a:pt x="1048" y="573"/>
                </a:lnTo>
                <a:lnTo>
                  <a:pt x="1048" y="565"/>
                </a:lnTo>
                <a:lnTo>
                  <a:pt x="1048" y="557"/>
                </a:lnTo>
                <a:lnTo>
                  <a:pt x="1048" y="543"/>
                </a:lnTo>
                <a:lnTo>
                  <a:pt x="1049" y="537"/>
                </a:lnTo>
                <a:lnTo>
                  <a:pt x="1050" y="529"/>
                </a:lnTo>
                <a:lnTo>
                  <a:pt x="1052" y="517"/>
                </a:lnTo>
                <a:lnTo>
                  <a:pt x="1054" y="513"/>
                </a:lnTo>
                <a:lnTo>
                  <a:pt x="1055" y="507"/>
                </a:lnTo>
                <a:lnTo>
                  <a:pt x="1060" y="497"/>
                </a:lnTo>
                <a:lnTo>
                  <a:pt x="1065" y="487"/>
                </a:lnTo>
                <a:lnTo>
                  <a:pt x="1067" y="483"/>
                </a:lnTo>
                <a:lnTo>
                  <a:pt x="1070" y="479"/>
                </a:lnTo>
                <a:lnTo>
                  <a:pt x="1077" y="473"/>
                </a:lnTo>
                <a:lnTo>
                  <a:pt x="1084" y="469"/>
                </a:lnTo>
                <a:lnTo>
                  <a:pt x="1091" y="465"/>
                </a:lnTo>
                <a:lnTo>
                  <a:pt x="1099" y="463"/>
                </a:lnTo>
                <a:lnTo>
                  <a:pt x="1107" y="461"/>
                </a:lnTo>
                <a:lnTo>
                  <a:pt x="1116" y="463"/>
                </a:lnTo>
                <a:lnTo>
                  <a:pt x="1124" y="465"/>
                </a:lnTo>
                <a:lnTo>
                  <a:pt x="1131" y="469"/>
                </a:lnTo>
                <a:lnTo>
                  <a:pt x="1138" y="473"/>
                </a:lnTo>
                <a:lnTo>
                  <a:pt x="1144" y="481"/>
                </a:lnTo>
                <a:lnTo>
                  <a:pt x="1149" y="487"/>
                </a:lnTo>
                <a:lnTo>
                  <a:pt x="1154" y="497"/>
                </a:lnTo>
                <a:lnTo>
                  <a:pt x="1158" y="507"/>
                </a:lnTo>
                <a:lnTo>
                  <a:pt x="1161" y="517"/>
                </a:lnTo>
                <a:lnTo>
                  <a:pt x="1164" y="529"/>
                </a:lnTo>
                <a:lnTo>
                  <a:pt x="1165" y="537"/>
                </a:lnTo>
                <a:lnTo>
                  <a:pt x="1165" y="543"/>
                </a:lnTo>
                <a:lnTo>
                  <a:pt x="1166" y="557"/>
                </a:lnTo>
                <a:lnTo>
                  <a:pt x="1134" y="557"/>
                </a:lnTo>
                <a:close/>
                <a:moveTo>
                  <a:pt x="1245" y="785"/>
                </a:moveTo>
                <a:lnTo>
                  <a:pt x="1236" y="783"/>
                </a:lnTo>
                <a:lnTo>
                  <a:pt x="1232" y="783"/>
                </a:lnTo>
                <a:lnTo>
                  <a:pt x="1228" y="781"/>
                </a:lnTo>
                <a:lnTo>
                  <a:pt x="1221" y="775"/>
                </a:lnTo>
                <a:lnTo>
                  <a:pt x="1214" y="769"/>
                </a:lnTo>
                <a:lnTo>
                  <a:pt x="1208" y="761"/>
                </a:lnTo>
                <a:lnTo>
                  <a:pt x="1205" y="755"/>
                </a:lnTo>
                <a:lnTo>
                  <a:pt x="1202" y="751"/>
                </a:lnTo>
                <a:lnTo>
                  <a:pt x="1200" y="745"/>
                </a:lnTo>
                <a:lnTo>
                  <a:pt x="1198" y="739"/>
                </a:lnTo>
                <a:lnTo>
                  <a:pt x="1195" y="733"/>
                </a:lnTo>
                <a:lnTo>
                  <a:pt x="1193" y="727"/>
                </a:lnTo>
                <a:lnTo>
                  <a:pt x="1191" y="719"/>
                </a:lnTo>
                <a:lnTo>
                  <a:pt x="1190" y="713"/>
                </a:lnTo>
                <a:lnTo>
                  <a:pt x="1188" y="697"/>
                </a:lnTo>
                <a:lnTo>
                  <a:pt x="1186" y="681"/>
                </a:lnTo>
                <a:lnTo>
                  <a:pt x="1186" y="663"/>
                </a:lnTo>
                <a:lnTo>
                  <a:pt x="1186" y="645"/>
                </a:lnTo>
                <a:lnTo>
                  <a:pt x="1188" y="629"/>
                </a:lnTo>
                <a:lnTo>
                  <a:pt x="1189" y="621"/>
                </a:lnTo>
                <a:lnTo>
                  <a:pt x="1190" y="613"/>
                </a:lnTo>
                <a:lnTo>
                  <a:pt x="1193" y="599"/>
                </a:lnTo>
                <a:lnTo>
                  <a:pt x="1198" y="587"/>
                </a:lnTo>
                <a:lnTo>
                  <a:pt x="1202" y="575"/>
                </a:lnTo>
                <a:lnTo>
                  <a:pt x="1208" y="565"/>
                </a:lnTo>
                <a:lnTo>
                  <a:pt x="1214" y="557"/>
                </a:lnTo>
                <a:lnTo>
                  <a:pt x="1217" y="553"/>
                </a:lnTo>
                <a:lnTo>
                  <a:pt x="1221" y="549"/>
                </a:lnTo>
                <a:lnTo>
                  <a:pt x="1228" y="545"/>
                </a:lnTo>
                <a:lnTo>
                  <a:pt x="1232" y="543"/>
                </a:lnTo>
                <a:lnTo>
                  <a:pt x="1236" y="543"/>
                </a:lnTo>
                <a:lnTo>
                  <a:pt x="1245" y="541"/>
                </a:lnTo>
                <a:lnTo>
                  <a:pt x="1252" y="541"/>
                </a:lnTo>
                <a:lnTo>
                  <a:pt x="1259" y="545"/>
                </a:lnTo>
                <a:lnTo>
                  <a:pt x="1266" y="547"/>
                </a:lnTo>
                <a:lnTo>
                  <a:pt x="1272" y="553"/>
                </a:lnTo>
                <a:lnTo>
                  <a:pt x="1277" y="559"/>
                </a:lnTo>
                <a:lnTo>
                  <a:pt x="1282" y="565"/>
                </a:lnTo>
                <a:lnTo>
                  <a:pt x="1286" y="575"/>
                </a:lnTo>
                <a:lnTo>
                  <a:pt x="1290" y="583"/>
                </a:lnTo>
                <a:lnTo>
                  <a:pt x="1293" y="595"/>
                </a:lnTo>
                <a:lnTo>
                  <a:pt x="1295" y="605"/>
                </a:lnTo>
                <a:lnTo>
                  <a:pt x="1297" y="619"/>
                </a:lnTo>
                <a:lnTo>
                  <a:pt x="1297" y="631"/>
                </a:lnTo>
                <a:lnTo>
                  <a:pt x="1267" y="631"/>
                </a:lnTo>
                <a:lnTo>
                  <a:pt x="1266" y="623"/>
                </a:lnTo>
                <a:lnTo>
                  <a:pt x="1264" y="615"/>
                </a:lnTo>
                <a:lnTo>
                  <a:pt x="1262" y="609"/>
                </a:lnTo>
                <a:lnTo>
                  <a:pt x="1260" y="603"/>
                </a:lnTo>
                <a:lnTo>
                  <a:pt x="1257" y="599"/>
                </a:lnTo>
                <a:lnTo>
                  <a:pt x="1253" y="595"/>
                </a:lnTo>
                <a:lnTo>
                  <a:pt x="1249" y="593"/>
                </a:lnTo>
                <a:lnTo>
                  <a:pt x="1245" y="593"/>
                </a:lnTo>
                <a:lnTo>
                  <a:pt x="1240" y="593"/>
                </a:lnTo>
                <a:lnTo>
                  <a:pt x="1235" y="597"/>
                </a:lnTo>
                <a:lnTo>
                  <a:pt x="1231" y="603"/>
                </a:lnTo>
                <a:lnTo>
                  <a:pt x="1227" y="611"/>
                </a:lnTo>
                <a:lnTo>
                  <a:pt x="1225" y="615"/>
                </a:lnTo>
                <a:lnTo>
                  <a:pt x="1224" y="621"/>
                </a:lnTo>
                <a:lnTo>
                  <a:pt x="1222" y="633"/>
                </a:lnTo>
                <a:lnTo>
                  <a:pt x="1220" y="647"/>
                </a:lnTo>
                <a:lnTo>
                  <a:pt x="1220" y="663"/>
                </a:lnTo>
                <a:lnTo>
                  <a:pt x="1220" y="679"/>
                </a:lnTo>
                <a:lnTo>
                  <a:pt x="1222" y="693"/>
                </a:lnTo>
                <a:lnTo>
                  <a:pt x="1223" y="699"/>
                </a:lnTo>
                <a:lnTo>
                  <a:pt x="1224" y="705"/>
                </a:lnTo>
                <a:lnTo>
                  <a:pt x="1225" y="709"/>
                </a:lnTo>
                <a:lnTo>
                  <a:pt x="1227" y="715"/>
                </a:lnTo>
                <a:lnTo>
                  <a:pt x="1231" y="723"/>
                </a:lnTo>
                <a:lnTo>
                  <a:pt x="1233" y="725"/>
                </a:lnTo>
                <a:lnTo>
                  <a:pt x="1235" y="729"/>
                </a:lnTo>
                <a:lnTo>
                  <a:pt x="1240" y="731"/>
                </a:lnTo>
                <a:lnTo>
                  <a:pt x="1242" y="733"/>
                </a:lnTo>
                <a:lnTo>
                  <a:pt x="1245" y="733"/>
                </a:lnTo>
                <a:lnTo>
                  <a:pt x="1249" y="733"/>
                </a:lnTo>
                <a:lnTo>
                  <a:pt x="1253" y="731"/>
                </a:lnTo>
                <a:lnTo>
                  <a:pt x="1256" y="727"/>
                </a:lnTo>
                <a:lnTo>
                  <a:pt x="1259" y="723"/>
                </a:lnTo>
                <a:lnTo>
                  <a:pt x="1262" y="717"/>
                </a:lnTo>
                <a:lnTo>
                  <a:pt x="1264" y="711"/>
                </a:lnTo>
                <a:lnTo>
                  <a:pt x="1266" y="703"/>
                </a:lnTo>
                <a:lnTo>
                  <a:pt x="1267" y="693"/>
                </a:lnTo>
                <a:lnTo>
                  <a:pt x="1297" y="693"/>
                </a:lnTo>
                <a:lnTo>
                  <a:pt x="1297" y="701"/>
                </a:lnTo>
                <a:lnTo>
                  <a:pt x="1297" y="707"/>
                </a:lnTo>
                <a:lnTo>
                  <a:pt x="1295" y="719"/>
                </a:lnTo>
                <a:lnTo>
                  <a:pt x="1294" y="725"/>
                </a:lnTo>
                <a:lnTo>
                  <a:pt x="1293" y="731"/>
                </a:lnTo>
                <a:lnTo>
                  <a:pt x="1292" y="735"/>
                </a:lnTo>
                <a:lnTo>
                  <a:pt x="1290" y="741"/>
                </a:lnTo>
                <a:lnTo>
                  <a:pt x="1287" y="751"/>
                </a:lnTo>
                <a:lnTo>
                  <a:pt x="1282" y="759"/>
                </a:lnTo>
                <a:lnTo>
                  <a:pt x="1277" y="767"/>
                </a:lnTo>
                <a:lnTo>
                  <a:pt x="1272" y="773"/>
                </a:lnTo>
                <a:lnTo>
                  <a:pt x="1266" y="779"/>
                </a:lnTo>
                <a:lnTo>
                  <a:pt x="1259" y="781"/>
                </a:lnTo>
                <a:lnTo>
                  <a:pt x="1252" y="783"/>
                </a:lnTo>
                <a:lnTo>
                  <a:pt x="1245" y="785"/>
                </a:lnTo>
                <a:close/>
                <a:moveTo>
                  <a:pt x="1352" y="643"/>
                </a:moveTo>
                <a:lnTo>
                  <a:pt x="1352" y="779"/>
                </a:lnTo>
                <a:lnTo>
                  <a:pt x="1319" y="779"/>
                </a:lnTo>
                <a:lnTo>
                  <a:pt x="1319" y="465"/>
                </a:lnTo>
                <a:lnTo>
                  <a:pt x="1351" y="465"/>
                </a:lnTo>
                <a:lnTo>
                  <a:pt x="1351" y="585"/>
                </a:lnTo>
                <a:lnTo>
                  <a:pt x="1354" y="577"/>
                </a:lnTo>
                <a:lnTo>
                  <a:pt x="1357" y="567"/>
                </a:lnTo>
                <a:lnTo>
                  <a:pt x="1361" y="559"/>
                </a:lnTo>
                <a:lnTo>
                  <a:pt x="1365" y="553"/>
                </a:lnTo>
                <a:lnTo>
                  <a:pt x="1370" y="547"/>
                </a:lnTo>
                <a:lnTo>
                  <a:pt x="1375" y="545"/>
                </a:lnTo>
                <a:lnTo>
                  <a:pt x="1381" y="543"/>
                </a:lnTo>
                <a:lnTo>
                  <a:pt x="1388" y="541"/>
                </a:lnTo>
                <a:lnTo>
                  <a:pt x="1396" y="543"/>
                </a:lnTo>
                <a:lnTo>
                  <a:pt x="1400" y="545"/>
                </a:lnTo>
                <a:lnTo>
                  <a:pt x="1404" y="547"/>
                </a:lnTo>
                <a:lnTo>
                  <a:pt x="1408" y="551"/>
                </a:lnTo>
                <a:lnTo>
                  <a:pt x="1411" y="555"/>
                </a:lnTo>
                <a:lnTo>
                  <a:pt x="1414" y="559"/>
                </a:lnTo>
                <a:lnTo>
                  <a:pt x="1417" y="565"/>
                </a:lnTo>
                <a:lnTo>
                  <a:pt x="1420" y="571"/>
                </a:lnTo>
                <a:lnTo>
                  <a:pt x="1422" y="577"/>
                </a:lnTo>
                <a:lnTo>
                  <a:pt x="1424" y="585"/>
                </a:lnTo>
                <a:lnTo>
                  <a:pt x="1426" y="593"/>
                </a:lnTo>
                <a:lnTo>
                  <a:pt x="1427" y="601"/>
                </a:lnTo>
                <a:lnTo>
                  <a:pt x="1428" y="611"/>
                </a:lnTo>
                <a:lnTo>
                  <a:pt x="1428" y="619"/>
                </a:lnTo>
                <a:lnTo>
                  <a:pt x="1428" y="629"/>
                </a:lnTo>
                <a:lnTo>
                  <a:pt x="1428" y="779"/>
                </a:lnTo>
                <a:lnTo>
                  <a:pt x="1396" y="779"/>
                </a:lnTo>
                <a:lnTo>
                  <a:pt x="1396" y="641"/>
                </a:lnTo>
                <a:lnTo>
                  <a:pt x="1395" y="631"/>
                </a:lnTo>
                <a:lnTo>
                  <a:pt x="1394" y="623"/>
                </a:lnTo>
                <a:lnTo>
                  <a:pt x="1393" y="615"/>
                </a:lnTo>
                <a:lnTo>
                  <a:pt x="1390" y="607"/>
                </a:lnTo>
                <a:lnTo>
                  <a:pt x="1387" y="603"/>
                </a:lnTo>
                <a:lnTo>
                  <a:pt x="1383" y="599"/>
                </a:lnTo>
                <a:lnTo>
                  <a:pt x="1379" y="597"/>
                </a:lnTo>
                <a:lnTo>
                  <a:pt x="1375" y="595"/>
                </a:lnTo>
                <a:lnTo>
                  <a:pt x="1370" y="597"/>
                </a:lnTo>
                <a:lnTo>
                  <a:pt x="1365" y="599"/>
                </a:lnTo>
                <a:lnTo>
                  <a:pt x="1362" y="603"/>
                </a:lnTo>
                <a:lnTo>
                  <a:pt x="1358" y="609"/>
                </a:lnTo>
                <a:lnTo>
                  <a:pt x="1355" y="615"/>
                </a:lnTo>
                <a:lnTo>
                  <a:pt x="1353" y="623"/>
                </a:lnTo>
                <a:lnTo>
                  <a:pt x="1352" y="633"/>
                </a:lnTo>
                <a:lnTo>
                  <a:pt x="1352" y="643"/>
                </a:lnTo>
                <a:close/>
                <a:moveTo>
                  <a:pt x="1508" y="785"/>
                </a:moveTo>
                <a:lnTo>
                  <a:pt x="1499" y="783"/>
                </a:lnTo>
                <a:lnTo>
                  <a:pt x="1495" y="783"/>
                </a:lnTo>
                <a:lnTo>
                  <a:pt x="1491" y="781"/>
                </a:lnTo>
                <a:lnTo>
                  <a:pt x="1484" y="775"/>
                </a:lnTo>
                <a:lnTo>
                  <a:pt x="1477" y="769"/>
                </a:lnTo>
                <a:lnTo>
                  <a:pt x="1471" y="761"/>
                </a:lnTo>
                <a:lnTo>
                  <a:pt x="1465" y="751"/>
                </a:lnTo>
                <a:lnTo>
                  <a:pt x="1461" y="739"/>
                </a:lnTo>
                <a:lnTo>
                  <a:pt x="1457" y="727"/>
                </a:lnTo>
                <a:lnTo>
                  <a:pt x="1454" y="713"/>
                </a:lnTo>
                <a:lnTo>
                  <a:pt x="1451" y="697"/>
                </a:lnTo>
                <a:lnTo>
                  <a:pt x="1450" y="681"/>
                </a:lnTo>
                <a:lnTo>
                  <a:pt x="1450" y="663"/>
                </a:lnTo>
                <a:lnTo>
                  <a:pt x="1450" y="645"/>
                </a:lnTo>
                <a:lnTo>
                  <a:pt x="1451" y="629"/>
                </a:lnTo>
                <a:lnTo>
                  <a:pt x="1452" y="621"/>
                </a:lnTo>
                <a:lnTo>
                  <a:pt x="1454" y="613"/>
                </a:lnTo>
                <a:lnTo>
                  <a:pt x="1457" y="599"/>
                </a:lnTo>
                <a:lnTo>
                  <a:pt x="1461" y="587"/>
                </a:lnTo>
                <a:lnTo>
                  <a:pt x="1465" y="575"/>
                </a:lnTo>
                <a:lnTo>
                  <a:pt x="1471" y="565"/>
                </a:lnTo>
                <a:lnTo>
                  <a:pt x="1477" y="557"/>
                </a:lnTo>
                <a:lnTo>
                  <a:pt x="1480" y="553"/>
                </a:lnTo>
                <a:lnTo>
                  <a:pt x="1484" y="549"/>
                </a:lnTo>
                <a:lnTo>
                  <a:pt x="1491" y="545"/>
                </a:lnTo>
                <a:lnTo>
                  <a:pt x="1495" y="543"/>
                </a:lnTo>
                <a:lnTo>
                  <a:pt x="1499" y="543"/>
                </a:lnTo>
                <a:lnTo>
                  <a:pt x="1508" y="541"/>
                </a:lnTo>
                <a:lnTo>
                  <a:pt x="1516" y="543"/>
                </a:lnTo>
                <a:lnTo>
                  <a:pt x="1520" y="543"/>
                </a:lnTo>
                <a:lnTo>
                  <a:pt x="1524" y="545"/>
                </a:lnTo>
                <a:lnTo>
                  <a:pt x="1532" y="549"/>
                </a:lnTo>
                <a:lnTo>
                  <a:pt x="1539" y="557"/>
                </a:lnTo>
                <a:lnTo>
                  <a:pt x="1545" y="565"/>
                </a:lnTo>
                <a:lnTo>
                  <a:pt x="1550" y="575"/>
                </a:lnTo>
                <a:lnTo>
                  <a:pt x="1555" y="587"/>
                </a:lnTo>
                <a:lnTo>
                  <a:pt x="1559" y="599"/>
                </a:lnTo>
                <a:lnTo>
                  <a:pt x="1560" y="607"/>
                </a:lnTo>
                <a:lnTo>
                  <a:pt x="1562" y="613"/>
                </a:lnTo>
                <a:lnTo>
                  <a:pt x="1564" y="629"/>
                </a:lnTo>
                <a:lnTo>
                  <a:pt x="1565" y="645"/>
                </a:lnTo>
                <a:lnTo>
                  <a:pt x="1566" y="663"/>
                </a:lnTo>
                <a:lnTo>
                  <a:pt x="1565" y="681"/>
                </a:lnTo>
                <a:lnTo>
                  <a:pt x="1564" y="697"/>
                </a:lnTo>
                <a:lnTo>
                  <a:pt x="1563" y="705"/>
                </a:lnTo>
                <a:lnTo>
                  <a:pt x="1562" y="713"/>
                </a:lnTo>
                <a:lnTo>
                  <a:pt x="1559" y="727"/>
                </a:lnTo>
                <a:lnTo>
                  <a:pt x="1555" y="739"/>
                </a:lnTo>
                <a:lnTo>
                  <a:pt x="1550" y="751"/>
                </a:lnTo>
                <a:lnTo>
                  <a:pt x="1545" y="761"/>
                </a:lnTo>
                <a:lnTo>
                  <a:pt x="1539" y="769"/>
                </a:lnTo>
                <a:lnTo>
                  <a:pt x="1535" y="773"/>
                </a:lnTo>
                <a:lnTo>
                  <a:pt x="1532" y="775"/>
                </a:lnTo>
                <a:lnTo>
                  <a:pt x="1524" y="781"/>
                </a:lnTo>
                <a:lnTo>
                  <a:pt x="1520" y="783"/>
                </a:lnTo>
                <a:lnTo>
                  <a:pt x="1516" y="783"/>
                </a:lnTo>
                <a:lnTo>
                  <a:pt x="1508" y="785"/>
                </a:lnTo>
                <a:close/>
                <a:moveTo>
                  <a:pt x="1508" y="733"/>
                </a:moveTo>
                <a:lnTo>
                  <a:pt x="1513" y="733"/>
                </a:lnTo>
                <a:lnTo>
                  <a:pt x="1516" y="731"/>
                </a:lnTo>
                <a:lnTo>
                  <a:pt x="1518" y="729"/>
                </a:lnTo>
                <a:lnTo>
                  <a:pt x="1521" y="727"/>
                </a:lnTo>
                <a:lnTo>
                  <a:pt x="1523" y="723"/>
                </a:lnTo>
                <a:lnTo>
                  <a:pt x="1524" y="719"/>
                </a:lnTo>
                <a:lnTo>
                  <a:pt x="1526" y="713"/>
                </a:lnTo>
                <a:lnTo>
                  <a:pt x="1529" y="703"/>
                </a:lnTo>
                <a:lnTo>
                  <a:pt x="1531" y="691"/>
                </a:lnTo>
                <a:lnTo>
                  <a:pt x="1532" y="677"/>
                </a:lnTo>
                <a:lnTo>
                  <a:pt x="1532" y="663"/>
                </a:lnTo>
                <a:lnTo>
                  <a:pt x="1532" y="647"/>
                </a:lnTo>
                <a:lnTo>
                  <a:pt x="1531" y="635"/>
                </a:lnTo>
                <a:lnTo>
                  <a:pt x="1529" y="623"/>
                </a:lnTo>
                <a:lnTo>
                  <a:pt x="1526" y="611"/>
                </a:lnTo>
                <a:lnTo>
                  <a:pt x="1524" y="607"/>
                </a:lnTo>
                <a:lnTo>
                  <a:pt x="1523" y="603"/>
                </a:lnTo>
                <a:lnTo>
                  <a:pt x="1518" y="597"/>
                </a:lnTo>
                <a:lnTo>
                  <a:pt x="1513" y="593"/>
                </a:lnTo>
                <a:lnTo>
                  <a:pt x="1508" y="591"/>
                </a:lnTo>
                <a:lnTo>
                  <a:pt x="1502" y="593"/>
                </a:lnTo>
                <a:lnTo>
                  <a:pt x="1499" y="593"/>
                </a:lnTo>
                <a:lnTo>
                  <a:pt x="1497" y="597"/>
                </a:lnTo>
                <a:lnTo>
                  <a:pt x="1495" y="599"/>
                </a:lnTo>
                <a:lnTo>
                  <a:pt x="1493" y="603"/>
                </a:lnTo>
                <a:lnTo>
                  <a:pt x="1491" y="607"/>
                </a:lnTo>
                <a:lnTo>
                  <a:pt x="1489" y="611"/>
                </a:lnTo>
                <a:lnTo>
                  <a:pt x="1486" y="623"/>
                </a:lnTo>
                <a:lnTo>
                  <a:pt x="1484" y="635"/>
                </a:lnTo>
                <a:lnTo>
                  <a:pt x="1483" y="647"/>
                </a:lnTo>
                <a:lnTo>
                  <a:pt x="1483" y="663"/>
                </a:lnTo>
                <a:lnTo>
                  <a:pt x="1483" y="677"/>
                </a:lnTo>
                <a:lnTo>
                  <a:pt x="1484" y="691"/>
                </a:lnTo>
                <a:lnTo>
                  <a:pt x="1486" y="703"/>
                </a:lnTo>
                <a:lnTo>
                  <a:pt x="1489" y="713"/>
                </a:lnTo>
                <a:lnTo>
                  <a:pt x="1490" y="717"/>
                </a:lnTo>
                <a:lnTo>
                  <a:pt x="1491" y="719"/>
                </a:lnTo>
                <a:lnTo>
                  <a:pt x="1493" y="723"/>
                </a:lnTo>
                <a:lnTo>
                  <a:pt x="1497" y="729"/>
                </a:lnTo>
                <a:lnTo>
                  <a:pt x="1502" y="733"/>
                </a:lnTo>
                <a:lnTo>
                  <a:pt x="1508" y="733"/>
                </a:lnTo>
                <a:close/>
                <a:moveTo>
                  <a:pt x="1640" y="785"/>
                </a:moveTo>
                <a:lnTo>
                  <a:pt x="1631" y="783"/>
                </a:lnTo>
                <a:lnTo>
                  <a:pt x="1627" y="783"/>
                </a:lnTo>
                <a:lnTo>
                  <a:pt x="1623" y="781"/>
                </a:lnTo>
                <a:lnTo>
                  <a:pt x="1616" y="775"/>
                </a:lnTo>
                <a:lnTo>
                  <a:pt x="1609" y="769"/>
                </a:lnTo>
                <a:lnTo>
                  <a:pt x="1603" y="761"/>
                </a:lnTo>
                <a:lnTo>
                  <a:pt x="1598" y="751"/>
                </a:lnTo>
                <a:lnTo>
                  <a:pt x="1593" y="739"/>
                </a:lnTo>
                <a:lnTo>
                  <a:pt x="1589" y="727"/>
                </a:lnTo>
                <a:lnTo>
                  <a:pt x="1586" y="713"/>
                </a:lnTo>
                <a:lnTo>
                  <a:pt x="1584" y="697"/>
                </a:lnTo>
                <a:lnTo>
                  <a:pt x="1582" y="681"/>
                </a:lnTo>
                <a:lnTo>
                  <a:pt x="1582" y="663"/>
                </a:lnTo>
                <a:lnTo>
                  <a:pt x="1582" y="645"/>
                </a:lnTo>
                <a:lnTo>
                  <a:pt x="1584" y="629"/>
                </a:lnTo>
                <a:lnTo>
                  <a:pt x="1585" y="621"/>
                </a:lnTo>
                <a:lnTo>
                  <a:pt x="1586" y="613"/>
                </a:lnTo>
                <a:lnTo>
                  <a:pt x="1589" y="599"/>
                </a:lnTo>
                <a:lnTo>
                  <a:pt x="1593" y="587"/>
                </a:lnTo>
                <a:lnTo>
                  <a:pt x="1598" y="575"/>
                </a:lnTo>
                <a:lnTo>
                  <a:pt x="1603" y="565"/>
                </a:lnTo>
                <a:lnTo>
                  <a:pt x="1609" y="557"/>
                </a:lnTo>
                <a:lnTo>
                  <a:pt x="1613" y="553"/>
                </a:lnTo>
                <a:lnTo>
                  <a:pt x="1616" y="549"/>
                </a:lnTo>
                <a:lnTo>
                  <a:pt x="1623" y="545"/>
                </a:lnTo>
                <a:lnTo>
                  <a:pt x="1627" y="543"/>
                </a:lnTo>
                <a:lnTo>
                  <a:pt x="1631" y="543"/>
                </a:lnTo>
                <a:lnTo>
                  <a:pt x="1640" y="541"/>
                </a:lnTo>
                <a:lnTo>
                  <a:pt x="1649" y="543"/>
                </a:lnTo>
                <a:lnTo>
                  <a:pt x="1653" y="543"/>
                </a:lnTo>
                <a:lnTo>
                  <a:pt x="1657" y="545"/>
                </a:lnTo>
                <a:lnTo>
                  <a:pt x="1664" y="549"/>
                </a:lnTo>
                <a:lnTo>
                  <a:pt x="1671" y="557"/>
                </a:lnTo>
                <a:lnTo>
                  <a:pt x="1678" y="565"/>
                </a:lnTo>
                <a:lnTo>
                  <a:pt x="1683" y="575"/>
                </a:lnTo>
                <a:lnTo>
                  <a:pt x="1688" y="587"/>
                </a:lnTo>
                <a:lnTo>
                  <a:pt x="1692" y="599"/>
                </a:lnTo>
                <a:lnTo>
                  <a:pt x="1694" y="607"/>
                </a:lnTo>
                <a:lnTo>
                  <a:pt x="1695" y="613"/>
                </a:lnTo>
                <a:lnTo>
                  <a:pt x="1697" y="629"/>
                </a:lnTo>
                <a:lnTo>
                  <a:pt x="1699" y="645"/>
                </a:lnTo>
                <a:lnTo>
                  <a:pt x="1699" y="663"/>
                </a:lnTo>
                <a:lnTo>
                  <a:pt x="1699" y="681"/>
                </a:lnTo>
                <a:lnTo>
                  <a:pt x="1697" y="697"/>
                </a:lnTo>
                <a:lnTo>
                  <a:pt x="1696" y="705"/>
                </a:lnTo>
                <a:lnTo>
                  <a:pt x="1695" y="713"/>
                </a:lnTo>
                <a:lnTo>
                  <a:pt x="1692" y="727"/>
                </a:lnTo>
                <a:lnTo>
                  <a:pt x="1688" y="739"/>
                </a:lnTo>
                <a:lnTo>
                  <a:pt x="1683" y="751"/>
                </a:lnTo>
                <a:lnTo>
                  <a:pt x="1678" y="761"/>
                </a:lnTo>
                <a:lnTo>
                  <a:pt x="1671" y="769"/>
                </a:lnTo>
                <a:lnTo>
                  <a:pt x="1668" y="773"/>
                </a:lnTo>
                <a:lnTo>
                  <a:pt x="1664" y="775"/>
                </a:lnTo>
                <a:lnTo>
                  <a:pt x="1657" y="781"/>
                </a:lnTo>
                <a:lnTo>
                  <a:pt x="1653" y="783"/>
                </a:lnTo>
                <a:lnTo>
                  <a:pt x="1649" y="783"/>
                </a:lnTo>
                <a:lnTo>
                  <a:pt x="1640" y="785"/>
                </a:lnTo>
                <a:close/>
                <a:moveTo>
                  <a:pt x="1640" y="733"/>
                </a:moveTo>
                <a:lnTo>
                  <a:pt x="1646" y="733"/>
                </a:lnTo>
                <a:lnTo>
                  <a:pt x="1648" y="731"/>
                </a:lnTo>
                <a:lnTo>
                  <a:pt x="1651" y="729"/>
                </a:lnTo>
                <a:lnTo>
                  <a:pt x="1653" y="727"/>
                </a:lnTo>
                <a:lnTo>
                  <a:pt x="1655" y="723"/>
                </a:lnTo>
                <a:lnTo>
                  <a:pt x="1657" y="719"/>
                </a:lnTo>
                <a:lnTo>
                  <a:pt x="1659" y="713"/>
                </a:lnTo>
                <a:lnTo>
                  <a:pt x="1661" y="703"/>
                </a:lnTo>
                <a:lnTo>
                  <a:pt x="1663" y="691"/>
                </a:lnTo>
                <a:lnTo>
                  <a:pt x="1664" y="677"/>
                </a:lnTo>
                <a:lnTo>
                  <a:pt x="1665" y="663"/>
                </a:lnTo>
                <a:lnTo>
                  <a:pt x="1664" y="647"/>
                </a:lnTo>
                <a:lnTo>
                  <a:pt x="1663" y="635"/>
                </a:lnTo>
                <a:lnTo>
                  <a:pt x="1661" y="623"/>
                </a:lnTo>
                <a:lnTo>
                  <a:pt x="1659" y="611"/>
                </a:lnTo>
                <a:lnTo>
                  <a:pt x="1657" y="607"/>
                </a:lnTo>
                <a:lnTo>
                  <a:pt x="1655" y="603"/>
                </a:lnTo>
                <a:lnTo>
                  <a:pt x="1651" y="597"/>
                </a:lnTo>
                <a:lnTo>
                  <a:pt x="1646" y="593"/>
                </a:lnTo>
                <a:lnTo>
                  <a:pt x="1640" y="591"/>
                </a:lnTo>
                <a:lnTo>
                  <a:pt x="1634" y="593"/>
                </a:lnTo>
                <a:lnTo>
                  <a:pt x="1632" y="593"/>
                </a:lnTo>
                <a:lnTo>
                  <a:pt x="1629" y="597"/>
                </a:lnTo>
                <a:lnTo>
                  <a:pt x="1627" y="599"/>
                </a:lnTo>
                <a:lnTo>
                  <a:pt x="1625" y="603"/>
                </a:lnTo>
                <a:lnTo>
                  <a:pt x="1623" y="607"/>
                </a:lnTo>
                <a:lnTo>
                  <a:pt x="1622" y="611"/>
                </a:lnTo>
                <a:lnTo>
                  <a:pt x="1619" y="623"/>
                </a:lnTo>
                <a:lnTo>
                  <a:pt x="1617" y="635"/>
                </a:lnTo>
                <a:lnTo>
                  <a:pt x="1616" y="647"/>
                </a:lnTo>
                <a:lnTo>
                  <a:pt x="1615" y="663"/>
                </a:lnTo>
                <a:lnTo>
                  <a:pt x="1616" y="677"/>
                </a:lnTo>
                <a:lnTo>
                  <a:pt x="1617" y="691"/>
                </a:lnTo>
                <a:lnTo>
                  <a:pt x="1619" y="703"/>
                </a:lnTo>
                <a:lnTo>
                  <a:pt x="1622" y="713"/>
                </a:lnTo>
                <a:lnTo>
                  <a:pt x="1622" y="717"/>
                </a:lnTo>
                <a:lnTo>
                  <a:pt x="1623" y="719"/>
                </a:lnTo>
                <a:lnTo>
                  <a:pt x="1625" y="723"/>
                </a:lnTo>
                <a:lnTo>
                  <a:pt x="1629" y="729"/>
                </a:lnTo>
                <a:lnTo>
                  <a:pt x="1634" y="733"/>
                </a:lnTo>
                <a:lnTo>
                  <a:pt x="1640" y="733"/>
                </a:lnTo>
                <a:close/>
                <a:moveTo>
                  <a:pt x="1754" y="779"/>
                </a:moveTo>
                <a:lnTo>
                  <a:pt x="1721" y="779"/>
                </a:lnTo>
                <a:lnTo>
                  <a:pt x="1721" y="465"/>
                </a:lnTo>
                <a:lnTo>
                  <a:pt x="1754" y="465"/>
                </a:lnTo>
                <a:lnTo>
                  <a:pt x="1754" y="779"/>
                </a:lnTo>
                <a:close/>
                <a:moveTo>
                  <a:pt x="1883" y="785"/>
                </a:moveTo>
                <a:lnTo>
                  <a:pt x="1875" y="783"/>
                </a:lnTo>
                <a:lnTo>
                  <a:pt x="1871" y="783"/>
                </a:lnTo>
                <a:lnTo>
                  <a:pt x="1867" y="781"/>
                </a:lnTo>
                <a:lnTo>
                  <a:pt x="1859" y="775"/>
                </a:lnTo>
                <a:lnTo>
                  <a:pt x="1852" y="769"/>
                </a:lnTo>
                <a:lnTo>
                  <a:pt x="1846" y="761"/>
                </a:lnTo>
                <a:lnTo>
                  <a:pt x="1841" y="751"/>
                </a:lnTo>
                <a:lnTo>
                  <a:pt x="1836" y="739"/>
                </a:lnTo>
                <a:lnTo>
                  <a:pt x="1832" y="727"/>
                </a:lnTo>
                <a:lnTo>
                  <a:pt x="1829" y="713"/>
                </a:lnTo>
                <a:lnTo>
                  <a:pt x="1827" y="697"/>
                </a:lnTo>
                <a:lnTo>
                  <a:pt x="1826" y="681"/>
                </a:lnTo>
                <a:lnTo>
                  <a:pt x="1825" y="663"/>
                </a:lnTo>
                <a:lnTo>
                  <a:pt x="1826" y="645"/>
                </a:lnTo>
                <a:lnTo>
                  <a:pt x="1827" y="629"/>
                </a:lnTo>
                <a:lnTo>
                  <a:pt x="1828" y="621"/>
                </a:lnTo>
                <a:lnTo>
                  <a:pt x="1829" y="613"/>
                </a:lnTo>
                <a:lnTo>
                  <a:pt x="1832" y="599"/>
                </a:lnTo>
                <a:lnTo>
                  <a:pt x="1836" y="587"/>
                </a:lnTo>
                <a:lnTo>
                  <a:pt x="1841" y="575"/>
                </a:lnTo>
                <a:lnTo>
                  <a:pt x="1846" y="565"/>
                </a:lnTo>
                <a:lnTo>
                  <a:pt x="1852" y="557"/>
                </a:lnTo>
                <a:lnTo>
                  <a:pt x="1856" y="553"/>
                </a:lnTo>
                <a:lnTo>
                  <a:pt x="1859" y="549"/>
                </a:lnTo>
                <a:lnTo>
                  <a:pt x="1867" y="545"/>
                </a:lnTo>
                <a:lnTo>
                  <a:pt x="1871" y="543"/>
                </a:lnTo>
                <a:lnTo>
                  <a:pt x="1875" y="543"/>
                </a:lnTo>
                <a:lnTo>
                  <a:pt x="1883" y="541"/>
                </a:lnTo>
                <a:lnTo>
                  <a:pt x="1892" y="543"/>
                </a:lnTo>
                <a:lnTo>
                  <a:pt x="1896" y="543"/>
                </a:lnTo>
                <a:lnTo>
                  <a:pt x="1900" y="545"/>
                </a:lnTo>
                <a:lnTo>
                  <a:pt x="1907" y="549"/>
                </a:lnTo>
                <a:lnTo>
                  <a:pt x="1914" y="557"/>
                </a:lnTo>
                <a:lnTo>
                  <a:pt x="1920" y="565"/>
                </a:lnTo>
                <a:lnTo>
                  <a:pt x="1926" y="575"/>
                </a:lnTo>
                <a:lnTo>
                  <a:pt x="1930" y="587"/>
                </a:lnTo>
                <a:lnTo>
                  <a:pt x="1934" y="599"/>
                </a:lnTo>
                <a:lnTo>
                  <a:pt x="1936" y="607"/>
                </a:lnTo>
                <a:lnTo>
                  <a:pt x="1937" y="613"/>
                </a:lnTo>
                <a:lnTo>
                  <a:pt x="1939" y="629"/>
                </a:lnTo>
                <a:lnTo>
                  <a:pt x="1941" y="645"/>
                </a:lnTo>
                <a:lnTo>
                  <a:pt x="1941" y="663"/>
                </a:lnTo>
                <a:lnTo>
                  <a:pt x="1941" y="681"/>
                </a:lnTo>
                <a:lnTo>
                  <a:pt x="1939" y="697"/>
                </a:lnTo>
                <a:lnTo>
                  <a:pt x="1938" y="705"/>
                </a:lnTo>
                <a:lnTo>
                  <a:pt x="1937" y="713"/>
                </a:lnTo>
                <a:lnTo>
                  <a:pt x="1934" y="727"/>
                </a:lnTo>
                <a:lnTo>
                  <a:pt x="1930" y="739"/>
                </a:lnTo>
                <a:lnTo>
                  <a:pt x="1926" y="751"/>
                </a:lnTo>
                <a:lnTo>
                  <a:pt x="1920" y="761"/>
                </a:lnTo>
                <a:lnTo>
                  <a:pt x="1914" y="769"/>
                </a:lnTo>
                <a:lnTo>
                  <a:pt x="1911" y="773"/>
                </a:lnTo>
                <a:lnTo>
                  <a:pt x="1907" y="775"/>
                </a:lnTo>
                <a:lnTo>
                  <a:pt x="1900" y="781"/>
                </a:lnTo>
                <a:lnTo>
                  <a:pt x="1896" y="783"/>
                </a:lnTo>
                <a:lnTo>
                  <a:pt x="1892" y="783"/>
                </a:lnTo>
                <a:lnTo>
                  <a:pt x="1883" y="785"/>
                </a:lnTo>
                <a:close/>
                <a:moveTo>
                  <a:pt x="1883" y="733"/>
                </a:moveTo>
                <a:lnTo>
                  <a:pt x="1889" y="733"/>
                </a:lnTo>
                <a:lnTo>
                  <a:pt x="1892" y="731"/>
                </a:lnTo>
                <a:lnTo>
                  <a:pt x="1894" y="729"/>
                </a:lnTo>
                <a:lnTo>
                  <a:pt x="1896" y="727"/>
                </a:lnTo>
                <a:lnTo>
                  <a:pt x="1898" y="723"/>
                </a:lnTo>
                <a:lnTo>
                  <a:pt x="1900" y="719"/>
                </a:lnTo>
                <a:lnTo>
                  <a:pt x="1902" y="713"/>
                </a:lnTo>
                <a:lnTo>
                  <a:pt x="1905" y="703"/>
                </a:lnTo>
                <a:lnTo>
                  <a:pt x="1906" y="691"/>
                </a:lnTo>
                <a:lnTo>
                  <a:pt x="1908" y="677"/>
                </a:lnTo>
                <a:lnTo>
                  <a:pt x="1908" y="663"/>
                </a:lnTo>
                <a:lnTo>
                  <a:pt x="1908" y="647"/>
                </a:lnTo>
                <a:lnTo>
                  <a:pt x="1906" y="635"/>
                </a:lnTo>
                <a:lnTo>
                  <a:pt x="1905" y="623"/>
                </a:lnTo>
                <a:lnTo>
                  <a:pt x="1902" y="611"/>
                </a:lnTo>
                <a:lnTo>
                  <a:pt x="1900" y="607"/>
                </a:lnTo>
                <a:lnTo>
                  <a:pt x="1898" y="603"/>
                </a:lnTo>
                <a:lnTo>
                  <a:pt x="1894" y="597"/>
                </a:lnTo>
                <a:lnTo>
                  <a:pt x="1889" y="593"/>
                </a:lnTo>
                <a:lnTo>
                  <a:pt x="1883" y="591"/>
                </a:lnTo>
                <a:lnTo>
                  <a:pt x="1878" y="593"/>
                </a:lnTo>
                <a:lnTo>
                  <a:pt x="1875" y="593"/>
                </a:lnTo>
                <a:lnTo>
                  <a:pt x="1873" y="597"/>
                </a:lnTo>
                <a:lnTo>
                  <a:pt x="1870" y="599"/>
                </a:lnTo>
                <a:lnTo>
                  <a:pt x="1868" y="603"/>
                </a:lnTo>
                <a:lnTo>
                  <a:pt x="1866" y="607"/>
                </a:lnTo>
                <a:lnTo>
                  <a:pt x="1865" y="611"/>
                </a:lnTo>
                <a:lnTo>
                  <a:pt x="1862" y="623"/>
                </a:lnTo>
                <a:lnTo>
                  <a:pt x="1860" y="635"/>
                </a:lnTo>
                <a:lnTo>
                  <a:pt x="1859" y="647"/>
                </a:lnTo>
                <a:lnTo>
                  <a:pt x="1858" y="663"/>
                </a:lnTo>
                <a:lnTo>
                  <a:pt x="1859" y="677"/>
                </a:lnTo>
                <a:lnTo>
                  <a:pt x="1860" y="691"/>
                </a:lnTo>
                <a:lnTo>
                  <a:pt x="1862" y="703"/>
                </a:lnTo>
                <a:lnTo>
                  <a:pt x="1865" y="713"/>
                </a:lnTo>
                <a:lnTo>
                  <a:pt x="1866" y="717"/>
                </a:lnTo>
                <a:lnTo>
                  <a:pt x="1866" y="719"/>
                </a:lnTo>
                <a:lnTo>
                  <a:pt x="1868" y="723"/>
                </a:lnTo>
                <a:lnTo>
                  <a:pt x="1873" y="729"/>
                </a:lnTo>
                <a:lnTo>
                  <a:pt x="1878" y="733"/>
                </a:lnTo>
                <a:lnTo>
                  <a:pt x="1883" y="733"/>
                </a:lnTo>
                <a:close/>
                <a:moveTo>
                  <a:pt x="2024" y="545"/>
                </a:moveTo>
                <a:lnTo>
                  <a:pt x="2024" y="593"/>
                </a:lnTo>
                <a:lnTo>
                  <a:pt x="2001" y="593"/>
                </a:lnTo>
                <a:lnTo>
                  <a:pt x="2001" y="779"/>
                </a:lnTo>
                <a:lnTo>
                  <a:pt x="1968" y="779"/>
                </a:lnTo>
                <a:lnTo>
                  <a:pt x="1968" y="593"/>
                </a:lnTo>
                <a:lnTo>
                  <a:pt x="1952" y="593"/>
                </a:lnTo>
                <a:lnTo>
                  <a:pt x="1952" y="545"/>
                </a:lnTo>
                <a:lnTo>
                  <a:pt x="1968" y="545"/>
                </a:lnTo>
                <a:lnTo>
                  <a:pt x="1968" y="527"/>
                </a:lnTo>
                <a:lnTo>
                  <a:pt x="1969" y="517"/>
                </a:lnTo>
                <a:lnTo>
                  <a:pt x="1969" y="509"/>
                </a:lnTo>
                <a:lnTo>
                  <a:pt x="1971" y="493"/>
                </a:lnTo>
                <a:lnTo>
                  <a:pt x="1973" y="487"/>
                </a:lnTo>
                <a:lnTo>
                  <a:pt x="1975" y="481"/>
                </a:lnTo>
                <a:lnTo>
                  <a:pt x="1977" y="475"/>
                </a:lnTo>
                <a:lnTo>
                  <a:pt x="1979" y="469"/>
                </a:lnTo>
                <a:lnTo>
                  <a:pt x="1985" y="461"/>
                </a:lnTo>
                <a:lnTo>
                  <a:pt x="1987" y="459"/>
                </a:lnTo>
                <a:lnTo>
                  <a:pt x="1988" y="459"/>
                </a:lnTo>
                <a:lnTo>
                  <a:pt x="1992" y="455"/>
                </a:lnTo>
                <a:lnTo>
                  <a:pt x="1999" y="453"/>
                </a:lnTo>
                <a:lnTo>
                  <a:pt x="2003" y="451"/>
                </a:lnTo>
                <a:lnTo>
                  <a:pt x="2007" y="451"/>
                </a:lnTo>
                <a:lnTo>
                  <a:pt x="2014" y="451"/>
                </a:lnTo>
                <a:lnTo>
                  <a:pt x="2021" y="453"/>
                </a:lnTo>
                <a:lnTo>
                  <a:pt x="2030" y="457"/>
                </a:lnTo>
                <a:lnTo>
                  <a:pt x="2024" y="507"/>
                </a:lnTo>
                <a:lnTo>
                  <a:pt x="2020" y="505"/>
                </a:lnTo>
                <a:lnTo>
                  <a:pt x="2014" y="503"/>
                </a:lnTo>
                <a:lnTo>
                  <a:pt x="2010" y="503"/>
                </a:lnTo>
                <a:lnTo>
                  <a:pt x="2008" y="505"/>
                </a:lnTo>
                <a:lnTo>
                  <a:pt x="2005" y="507"/>
                </a:lnTo>
                <a:lnTo>
                  <a:pt x="2004" y="509"/>
                </a:lnTo>
                <a:lnTo>
                  <a:pt x="2003" y="513"/>
                </a:lnTo>
                <a:lnTo>
                  <a:pt x="2002" y="517"/>
                </a:lnTo>
                <a:lnTo>
                  <a:pt x="2001" y="523"/>
                </a:lnTo>
                <a:lnTo>
                  <a:pt x="2001" y="529"/>
                </a:lnTo>
                <a:lnTo>
                  <a:pt x="2001" y="545"/>
                </a:lnTo>
                <a:lnTo>
                  <a:pt x="2024" y="545"/>
                </a:lnTo>
                <a:close/>
                <a:moveTo>
                  <a:pt x="2095" y="779"/>
                </a:moveTo>
                <a:lnTo>
                  <a:pt x="2095" y="465"/>
                </a:lnTo>
                <a:lnTo>
                  <a:pt x="2202" y="465"/>
                </a:lnTo>
                <a:lnTo>
                  <a:pt x="2202" y="521"/>
                </a:lnTo>
                <a:lnTo>
                  <a:pt x="2128" y="521"/>
                </a:lnTo>
                <a:lnTo>
                  <a:pt x="2128" y="595"/>
                </a:lnTo>
                <a:lnTo>
                  <a:pt x="2196" y="595"/>
                </a:lnTo>
                <a:lnTo>
                  <a:pt x="2196" y="651"/>
                </a:lnTo>
                <a:lnTo>
                  <a:pt x="2128" y="651"/>
                </a:lnTo>
                <a:lnTo>
                  <a:pt x="2128" y="725"/>
                </a:lnTo>
                <a:lnTo>
                  <a:pt x="2202" y="725"/>
                </a:lnTo>
                <a:lnTo>
                  <a:pt x="2202" y="779"/>
                </a:lnTo>
                <a:lnTo>
                  <a:pt x="2095" y="779"/>
                </a:lnTo>
                <a:close/>
                <a:moveTo>
                  <a:pt x="2261" y="643"/>
                </a:moveTo>
                <a:lnTo>
                  <a:pt x="2261" y="779"/>
                </a:lnTo>
                <a:lnTo>
                  <a:pt x="2228" y="779"/>
                </a:lnTo>
                <a:lnTo>
                  <a:pt x="2228" y="545"/>
                </a:lnTo>
                <a:lnTo>
                  <a:pt x="2260" y="545"/>
                </a:lnTo>
                <a:lnTo>
                  <a:pt x="2260" y="585"/>
                </a:lnTo>
                <a:lnTo>
                  <a:pt x="2263" y="577"/>
                </a:lnTo>
                <a:lnTo>
                  <a:pt x="2266" y="567"/>
                </a:lnTo>
                <a:lnTo>
                  <a:pt x="2270" y="559"/>
                </a:lnTo>
                <a:lnTo>
                  <a:pt x="2274" y="553"/>
                </a:lnTo>
                <a:lnTo>
                  <a:pt x="2279" y="549"/>
                </a:lnTo>
                <a:lnTo>
                  <a:pt x="2284" y="545"/>
                </a:lnTo>
                <a:lnTo>
                  <a:pt x="2290" y="543"/>
                </a:lnTo>
                <a:lnTo>
                  <a:pt x="2296" y="541"/>
                </a:lnTo>
                <a:lnTo>
                  <a:pt x="2305" y="543"/>
                </a:lnTo>
                <a:lnTo>
                  <a:pt x="2309" y="545"/>
                </a:lnTo>
                <a:lnTo>
                  <a:pt x="2313" y="547"/>
                </a:lnTo>
                <a:lnTo>
                  <a:pt x="2317" y="551"/>
                </a:lnTo>
                <a:lnTo>
                  <a:pt x="2320" y="555"/>
                </a:lnTo>
                <a:lnTo>
                  <a:pt x="2323" y="559"/>
                </a:lnTo>
                <a:lnTo>
                  <a:pt x="2326" y="565"/>
                </a:lnTo>
                <a:lnTo>
                  <a:pt x="2329" y="571"/>
                </a:lnTo>
                <a:lnTo>
                  <a:pt x="2331" y="577"/>
                </a:lnTo>
                <a:lnTo>
                  <a:pt x="2333" y="585"/>
                </a:lnTo>
                <a:lnTo>
                  <a:pt x="2334" y="593"/>
                </a:lnTo>
                <a:lnTo>
                  <a:pt x="2335" y="601"/>
                </a:lnTo>
                <a:lnTo>
                  <a:pt x="2336" y="611"/>
                </a:lnTo>
                <a:lnTo>
                  <a:pt x="2337" y="619"/>
                </a:lnTo>
                <a:lnTo>
                  <a:pt x="2337" y="629"/>
                </a:lnTo>
                <a:lnTo>
                  <a:pt x="2337" y="779"/>
                </a:lnTo>
                <a:lnTo>
                  <a:pt x="2304" y="779"/>
                </a:lnTo>
                <a:lnTo>
                  <a:pt x="2304" y="641"/>
                </a:lnTo>
                <a:lnTo>
                  <a:pt x="2304" y="631"/>
                </a:lnTo>
                <a:lnTo>
                  <a:pt x="2303" y="623"/>
                </a:lnTo>
                <a:lnTo>
                  <a:pt x="2301" y="615"/>
                </a:lnTo>
                <a:lnTo>
                  <a:pt x="2299" y="607"/>
                </a:lnTo>
                <a:lnTo>
                  <a:pt x="2296" y="603"/>
                </a:lnTo>
                <a:lnTo>
                  <a:pt x="2292" y="599"/>
                </a:lnTo>
                <a:lnTo>
                  <a:pt x="2288" y="597"/>
                </a:lnTo>
                <a:lnTo>
                  <a:pt x="2283" y="595"/>
                </a:lnTo>
                <a:lnTo>
                  <a:pt x="2279" y="597"/>
                </a:lnTo>
                <a:lnTo>
                  <a:pt x="2274" y="599"/>
                </a:lnTo>
                <a:lnTo>
                  <a:pt x="2271" y="603"/>
                </a:lnTo>
                <a:lnTo>
                  <a:pt x="2267" y="609"/>
                </a:lnTo>
                <a:lnTo>
                  <a:pt x="2265" y="615"/>
                </a:lnTo>
                <a:lnTo>
                  <a:pt x="2263" y="623"/>
                </a:lnTo>
                <a:lnTo>
                  <a:pt x="2262" y="633"/>
                </a:lnTo>
                <a:lnTo>
                  <a:pt x="2261" y="643"/>
                </a:lnTo>
                <a:close/>
                <a:moveTo>
                  <a:pt x="2416" y="873"/>
                </a:moveTo>
                <a:lnTo>
                  <a:pt x="2405" y="873"/>
                </a:lnTo>
                <a:lnTo>
                  <a:pt x="2395" y="869"/>
                </a:lnTo>
                <a:lnTo>
                  <a:pt x="2391" y="865"/>
                </a:lnTo>
                <a:lnTo>
                  <a:pt x="2387" y="863"/>
                </a:lnTo>
                <a:lnTo>
                  <a:pt x="2383" y="859"/>
                </a:lnTo>
                <a:lnTo>
                  <a:pt x="2379" y="855"/>
                </a:lnTo>
                <a:lnTo>
                  <a:pt x="2376" y="849"/>
                </a:lnTo>
                <a:lnTo>
                  <a:pt x="2373" y="845"/>
                </a:lnTo>
                <a:lnTo>
                  <a:pt x="2370" y="839"/>
                </a:lnTo>
                <a:lnTo>
                  <a:pt x="2368" y="833"/>
                </a:lnTo>
                <a:lnTo>
                  <a:pt x="2366" y="827"/>
                </a:lnTo>
                <a:lnTo>
                  <a:pt x="2365" y="821"/>
                </a:lnTo>
                <a:lnTo>
                  <a:pt x="2363" y="815"/>
                </a:lnTo>
                <a:lnTo>
                  <a:pt x="2363" y="807"/>
                </a:lnTo>
                <a:lnTo>
                  <a:pt x="2393" y="799"/>
                </a:lnTo>
                <a:lnTo>
                  <a:pt x="2394" y="805"/>
                </a:lnTo>
                <a:lnTo>
                  <a:pt x="2396" y="809"/>
                </a:lnTo>
                <a:lnTo>
                  <a:pt x="2398" y="815"/>
                </a:lnTo>
                <a:lnTo>
                  <a:pt x="2401" y="819"/>
                </a:lnTo>
                <a:lnTo>
                  <a:pt x="2404" y="821"/>
                </a:lnTo>
                <a:lnTo>
                  <a:pt x="2408" y="825"/>
                </a:lnTo>
                <a:lnTo>
                  <a:pt x="2412" y="825"/>
                </a:lnTo>
                <a:lnTo>
                  <a:pt x="2417" y="827"/>
                </a:lnTo>
                <a:lnTo>
                  <a:pt x="2422" y="825"/>
                </a:lnTo>
                <a:lnTo>
                  <a:pt x="2427" y="823"/>
                </a:lnTo>
                <a:lnTo>
                  <a:pt x="2431" y="821"/>
                </a:lnTo>
                <a:lnTo>
                  <a:pt x="2435" y="815"/>
                </a:lnTo>
                <a:lnTo>
                  <a:pt x="2436" y="813"/>
                </a:lnTo>
                <a:lnTo>
                  <a:pt x="2438" y="809"/>
                </a:lnTo>
                <a:lnTo>
                  <a:pt x="2440" y="803"/>
                </a:lnTo>
                <a:lnTo>
                  <a:pt x="2441" y="793"/>
                </a:lnTo>
                <a:lnTo>
                  <a:pt x="2442" y="781"/>
                </a:lnTo>
                <a:lnTo>
                  <a:pt x="2442" y="739"/>
                </a:lnTo>
                <a:lnTo>
                  <a:pt x="2439" y="745"/>
                </a:lnTo>
                <a:lnTo>
                  <a:pt x="2436" y="753"/>
                </a:lnTo>
                <a:lnTo>
                  <a:pt x="2433" y="759"/>
                </a:lnTo>
                <a:lnTo>
                  <a:pt x="2429" y="765"/>
                </a:lnTo>
                <a:lnTo>
                  <a:pt x="2425" y="769"/>
                </a:lnTo>
                <a:lnTo>
                  <a:pt x="2419" y="773"/>
                </a:lnTo>
                <a:lnTo>
                  <a:pt x="2413" y="775"/>
                </a:lnTo>
                <a:lnTo>
                  <a:pt x="2407" y="777"/>
                </a:lnTo>
                <a:lnTo>
                  <a:pt x="2400" y="775"/>
                </a:lnTo>
                <a:lnTo>
                  <a:pt x="2394" y="773"/>
                </a:lnTo>
                <a:lnTo>
                  <a:pt x="2388" y="769"/>
                </a:lnTo>
                <a:lnTo>
                  <a:pt x="2383" y="765"/>
                </a:lnTo>
                <a:lnTo>
                  <a:pt x="2378" y="757"/>
                </a:lnTo>
                <a:lnTo>
                  <a:pt x="2373" y="749"/>
                </a:lnTo>
                <a:lnTo>
                  <a:pt x="2371" y="743"/>
                </a:lnTo>
                <a:lnTo>
                  <a:pt x="2369" y="739"/>
                </a:lnTo>
                <a:lnTo>
                  <a:pt x="2365" y="727"/>
                </a:lnTo>
                <a:lnTo>
                  <a:pt x="2363" y="713"/>
                </a:lnTo>
                <a:lnTo>
                  <a:pt x="2361" y="697"/>
                </a:lnTo>
                <a:lnTo>
                  <a:pt x="2359" y="681"/>
                </a:lnTo>
                <a:lnTo>
                  <a:pt x="2359" y="661"/>
                </a:lnTo>
                <a:lnTo>
                  <a:pt x="2359" y="643"/>
                </a:lnTo>
                <a:lnTo>
                  <a:pt x="2361" y="625"/>
                </a:lnTo>
                <a:lnTo>
                  <a:pt x="2363" y="609"/>
                </a:lnTo>
                <a:lnTo>
                  <a:pt x="2366" y="595"/>
                </a:lnTo>
                <a:lnTo>
                  <a:pt x="2369" y="583"/>
                </a:lnTo>
                <a:lnTo>
                  <a:pt x="2373" y="571"/>
                </a:lnTo>
                <a:lnTo>
                  <a:pt x="2378" y="563"/>
                </a:lnTo>
                <a:lnTo>
                  <a:pt x="2380" y="559"/>
                </a:lnTo>
                <a:lnTo>
                  <a:pt x="2383" y="555"/>
                </a:lnTo>
                <a:lnTo>
                  <a:pt x="2389" y="549"/>
                </a:lnTo>
                <a:lnTo>
                  <a:pt x="2394" y="545"/>
                </a:lnTo>
                <a:lnTo>
                  <a:pt x="2400" y="543"/>
                </a:lnTo>
                <a:lnTo>
                  <a:pt x="2407" y="541"/>
                </a:lnTo>
                <a:lnTo>
                  <a:pt x="2411" y="541"/>
                </a:lnTo>
                <a:lnTo>
                  <a:pt x="2416" y="543"/>
                </a:lnTo>
                <a:lnTo>
                  <a:pt x="2420" y="545"/>
                </a:lnTo>
                <a:lnTo>
                  <a:pt x="2423" y="547"/>
                </a:lnTo>
                <a:lnTo>
                  <a:pt x="2426" y="551"/>
                </a:lnTo>
                <a:lnTo>
                  <a:pt x="2429" y="555"/>
                </a:lnTo>
                <a:lnTo>
                  <a:pt x="2432" y="559"/>
                </a:lnTo>
                <a:lnTo>
                  <a:pt x="2434" y="565"/>
                </a:lnTo>
                <a:lnTo>
                  <a:pt x="2438" y="575"/>
                </a:lnTo>
                <a:lnTo>
                  <a:pt x="2440" y="583"/>
                </a:lnTo>
                <a:lnTo>
                  <a:pt x="2442" y="545"/>
                </a:lnTo>
                <a:lnTo>
                  <a:pt x="2474" y="545"/>
                </a:lnTo>
                <a:lnTo>
                  <a:pt x="2474" y="783"/>
                </a:lnTo>
                <a:lnTo>
                  <a:pt x="2474" y="797"/>
                </a:lnTo>
                <a:lnTo>
                  <a:pt x="2473" y="803"/>
                </a:lnTo>
                <a:lnTo>
                  <a:pt x="2472" y="809"/>
                </a:lnTo>
                <a:lnTo>
                  <a:pt x="2470" y="821"/>
                </a:lnTo>
                <a:lnTo>
                  <a:pt x="2467" y="833"/>
                </a:lnTo>
                <a:lnTo>
                  <a:pt x="2463" y="843"/>
                </a:lnTo>
                <a:lnTo>
                  <a:pt x="2458" y="851"/>
                </a:lnTo>
                <a:lnTo>
                  <a:pt x="2452" y="857"/>
                </a:lnTo>
                <a:lnTo>
                  <a:pt x="2446" y="863"/>
                </a:lnTo>
                <a:lnTo>
                  <a:pt x="2440" y="867"/>
                </a:lnTo>
                <a:lnTo>
                  <a:pt x="2436" y="869"/>
                </a:lnTo>
                <a:lnTo>
                  <a:pt x="2432" y="871"/>
                </a:lnTo>
                <a:lnTo>
                  <a:pt x="2425" y="873"/>
                </a:lnTo>
                <a:lnTo>
                  <a:pt x="2416" y="873"/>
                </a:lnTo>
                <a:close/>
                <a:moveTo>
                  <a:pt x="2417" y="727"/>
                </a:moveTo>
                <a:lnTo>
                  <a:pt x="2423" y="727"/>
                </a:lnTo>
                <a:lnTo>
                  <a:pt x="2425" y="725"/>
                </a:lnTo>
                <a:lnTo>
                  <a:pt x="2428" y="723"/>
                </a:lnTo>
                <a:lnTo>
                  <a:pt x="2432" y="717"/>
                </a:lnTo>
                <a:lnTo>
                  <a:pt x="2434" y="715"/>
                </a:lnTo>
                <a:lnTo>
                  <a:pt x="2435" y="711"/>
                </a:lnTo>
                <a:lnTo>
                  <a:pt x="2438" y="701"/>
                </a:lnTo>
                <a:lnTo>
                  <a:pt x="2440" y="689"/>
                </a:lnTo>
                <a:lnTo>
                  <a:pt x="2441" y="677"/>
                </a:lnTo>
                <a:lnTo>
                  <a:pt x="2442" y="661"/>
                </a:lnTo>
                <a:lnTo>
                  <a:pt x="2441" y="647"/>
                </a:lnTo>
                <a:lnTo>
                  <a:pt x="2440" y="633"/>
                </a:lnTo>
                <a:lnTo>
                  <a:pt x="2438" y="621"/>
                </a:lnTo>
                <a:lnTo>
                  <a:pt x="2435" y="611"/>
                </a:lnTo>
                <a:lnTo>
                  <a:pt x="2434" y="607"/>
                </a:lnTo>
                <a:lnTo>
                  <a:pt x="2432" y="603"/>
                </a:lnTo>
                <a:lnTo>
                  <a:pt x="2430" y="601"/>
                </a:lnTo>
                <a:lnTo>
                  <a:pt x="2428" y="597"/>
                </a:lnTo>
                <a:lnTo>
                  <a:pt x="2423" y="595"/>
                </a:lnTo>
                <a:lnTo>
                  <a:pt x="2420" y="593"/>
                </a:lnTo>
                <a:lnTo>
                  <a:pt x="2417" y="593"/>
                </a:lnTo>
                <a:lnTo>
                  <a:pt x="2411" y="595"/>
                </a:lnTo>
                <a:lnTo>
                  <a:pt x="2406" y="599"/>
                </a:lnTo>
                <a:lnTo>
                  <a:pt x="2404" y="601"/>
                </a:lnTo>
                <a:lnTo>
                  <a:pt x="2402" y="603"/>
                </a:lnTo>
                <a:lnTo>
                  <a:pt x="2400" y="607"/>
                </a:lnTo>
                <a:lnTo>
                  <a:pt x="2399" y="613"/>
                </a:lnTo>
                <a:lnTo>
                  <a:pt x="2396" y="623"/>
                </a:lnTo>
                <a:lnTo>
                  <a:pt x="2394" y="635"/>
                </a:lnTo>
                <a:lnTo>
                  <a:pt x="2393" y="647"/>
                </a:lnTo>
                <a:lnTo>
                  <a:pt x="2392" y="661"/>
                </a:lnTo>
                <a:lnTo>
                  <a:pt x="2393" y="675"/>
                </a:lnTo>
                <a:lnTo>
                  <a:pt x="2394" y="689"/>
                </a:lnTo>
                <a:lnTo>
                  <a:pt x="2396" y="701"/>
                </a:lnTo>
                <a:lnTo>
                  <a:pt x="2399" y="709"/>
                </a:lnTo>
                <a:lnTo>
                  <a:pt x="2402" y="717"/>
                </a:lnTo>
                <a:lnTo>
                  <a:pt x="2407" y="723"/>
                </a:lnTo>
                <a:lnTo>
                  <a:pt x="2411" y="727"/>
                </a:lnTo>
                <a:lnTo>
                  <a:pt x="2417" y="727"/>
                </a:lnTo>
                <a:close/>
                <a:moveTo>
                  <a:pt x="2518" y="513"/>
                </a:moveTo>
                <a:lnTo>
                  <a:pt x="2514" y="513"/>
                </a:lnTo>
                <a:lnTo>
                  <a:pt x="2511" y="511"/>
                </a:lnTo>
                <a:lnTo>
                  <a:pt x="2508" y="509"/>
                </a:lnTo>
                <a:lnTo>
                  <a:pt x="2506" y="505"/>
                </a:lnTo>
                <a:lnTo>
                  <a:pt x="2503" y="499"/>
                </a:lnTo>
                <a:lnTo>
                  <a:pt x="2502" y="493"/>
                </a:lnTo>
                <a:lnTo>
                  <a:pt x="2501" y="487"/>
                </a:lnTo>
                <a:lnTo>
                  <a:pt x="2500" y="481"/>
                </a:lnTo>
                <a:lnTo>
                  <a:pt x="2501" y="475"/>
                </a:lnTo>
                <a:lnTo>
                  <a:pt x="2502" y="469"/>
                </a:lnTo>
                <a:lnTo>
                  <a:pt x="2503" y="463"/>
                </a:lnTo>
                <a:lnTo>
                  <a:pt x="2506" y="457"/>
                </a:lnTo>
                <a:lnTo>
                  <a:pt x="2508" y="453"/>
                </a:lnTo>
                <a:lnTo>
                  <a:pt x="2511" y="451"/>
                </a:lnTo>
                <a:lnTo>
                  <a:pt x="2514" y="449"/>
                </a:lnTo>
                <a:lnTo>
                  <a:pt x="2518" y="447"/>
                </a:lnTo>
                <a:lnTo>
                  <a:pt x="2521" y="449"/>
                </a:lnTo>
                <a:lnTo>
                  <a:pt x="2525" y="451"/>
                </a:lnTo>
                <a:lnTo>
                  <a:pt x="2528" y="453"/>
                </a:lnTo>
                <a:lnTo>
                  <a:pt x="2530" y="457"/>
                </a:lnTo>
                <a:lnTo>
                  <a:pt x="2533" y="463"/>
                </a:lnTo>
                <a:lnTo>
                  <a:pt x="2534" y="469"/>
                </a:lnTo>
                <a:lnTo>
                  <a:pt x="2535" y="475"/>
                </a:lnTo>
                <a:lnTo>
                  <a:pt x="2536" y="481"/>
                </a:lnTo>
                <a:lnTo>
                  <a:pt x="2535" y="487"/>
                </a:lnTo>
                <a:lnTo>
                  <a:pt x="2534" y="493"/>
                </a:lnTo>
                <a:lnTo>
                  <a:pt x="2533" y="499"/>
                </a:lnTo>
                <a:lnTo>
                  <a:pt x="2530" y="505"/>
                </a:lnTo>
                <a:lnTo>
                  <a:pt x="2528" y="509"/>
                </a:lnTo>
                <a:lnTo>
                  <a:pt x="2525" y="511"/>
                </a:lnTo>
                <a:lnTo>
                  <a:pt x="2521" y="513"/>
                </a:lnTo>
                <a:lnTo>
                  <a:pt x="2518" y="513"/>
                </a:lnTo>
                <a:close/>
                <a:moveTo>
                  <a:pt x="2502" y="545"/>
                </a:moveTo>
                <a:lnTo>
                  <a:pt x="2534" y="545"/>
                </a:lnTo>
                <a:lnTo>
                  <a:pt x="2534" y="779"/>
                </a:lnTo>
                <a:lnTo>
                  <a:pt x="2502" y="779"/>
                </a:lnTo>
                <a:lnTo>
                  <a:pt x="2502" y="545"/>
                </a:lnTo>
                <a:close/>
                <a:moveTo>
                  <a:pt x="2594" y="643"/>
                </a:moveTo>
                <a:lnTo>
                  <a:pt x="2594" y="779"/>
                </a:lnTo>
                <a:lnTo>
                  <a:pt x="2562" y="779"/>
                </a:lnTo>
                <a:lnTo>
                  <a:pt x="2562" y="545"/>
                </a:lnTo>
                <a:lnTo>
                  <a:pt x="2593" y="545"/>
                </a:lnTo>
                <a:lnTo>
                  <a:pt x="2593" y="585"/>
                </a:lnTo>
                <a:lnTo>
                  <a:pt x="2596" y="577"/>
                </a:lnTo>
                <a:lnTo>
                  <a:pt x="2599" y="567"/>
                </a:lnTo>
                <a:lnTo>
                  <a:pt x="2603" y="559"/>
                </a:lnTo>
                <a:lnTo>
                  <a:pt x="2607" y="553"/>
                </a:lnTo>
                <a:lnTo>
                  <a:pt x="2612" y="549"/>
                </a:lnTo>
                <a:lnTo>
                  <a:pt x="2618" y="545"/>
                </a:lnTo>
                <a:lnTo>
                  <a:pt x="2623" y="543"/>
                </a:lnTo>
                <a:lnTo>
                  <a:pt x="2630" y="541"/>
                </a:lnTo>
                <a:lnTo>
                  <a:pt x="2639" y="543"/>
                </a:lnTo>
                <a:lnTo>
                  <a:pt x="2643" y="545"/>
                </a:lnTo>
                <a:lnTo>
                  <a:pt x="2647" y="547"/>
                </a:lnTo>
                <a:lnTo>
                  <a:pt x="2651" y="551"/>
                </a:lnTo>
                <a:lnTo>
                  <a:pt x="2654" y="555"/>
                </a:lnTo>
                <a:lnTo>
                  <a:pt x="2657" y="559"/>
                </a:lnTo>
                <a:lnTo>
                  <a:pt x="2660" y="565"/>
                </a:lnTo>
                <a:lnTo>
                  <a:pt x="2663" y="571"/>
                </a:lnTo>
                <a:lnTo>
                  <a:pt x="2665" y="577"/>
                </a:lnTo>
                <a:lnTo>
                  <a:pt x="2667" y="585"/>
                </a:lnTo>
                <a:lnTo>
                  <a:pt x="2669" y="593"/>
                </a:lnTo>
                <a:lnTo>
                  <a:pt x="2670" y="601"/>
                </a:lnTo>
                <a:lnTo>
                  <a:pt x="2671" y="611"/>
                </a:lnTo>
                <a:lnTo>
                  <a:pt x="2671" y="619"/>
                </a:lnTo>
                <a:lnTo>
                  <a:pt x="2671" y="629"/>
                </a:lnTo>
                <a:lnTo>
                  <a:pt x="2671" y="779"/>
                </a:lnTo>
                <a:lnTo>
                  <a:pt x="2639" y="779"/>
                </a:lnTo>
                <a:lnTo>
                  <a:pt x="2639" y="641"/>
                </a:lnTo>
                <a:lnTo>
                  <a:pt x="2638" y="631"/>
                </a:lnTo>
                <a:lnTo>
                  <a:pt x="2637" y="623"/>
                </a:lnTo>
                <a:lnTo>
                  <a:pt x="2636" y="615"/>
                </a:lnTo>
                <a:lnTo>
                  <a:pt x="2632" y="607"/>
                </a:lnTo>
                <a:lnTo>
                  <a:pt x="2629" y="603"/>
                </a:lnTo>
                <a:lnTo>
                  <a:pt x="2625" y="599"/>
                </a:lnTo>
                <a:lnTo>
                  <a:pt x="2621" y="597"/>
                </a:lnTo>
                <a:lnTo>
                  <a:pt x="2617" y="595"/>
                </a:lnTo>
                <a:lnTo>
                  <a:pt x="2612" y="597"/>
                </a:lnTo>
                <a:lnTo>
                  <a:pt x="2608" y="599"/>
                </a:lnTo>
                <a:lnTo>
                  <a:pt x="2604" y="603"/>
                </a:lnTo>
                <a:lnTo>
                  <a:pt x="2601" y="609"/>
                </a:lnTo>
                <a:lnTo>
                  <a:pt x="2598" y="615"/>
                </a:lnTo>
                <a:lnTo>
                  <a:pt x="2596" y="623"/>
                </a:lnTo>
                <a:lnTo>
                  <a:pt x="2595" y="633"/>
                </a:lnTo>
                <a:lnTo>
                  <a:pt x="2594" y="643"/>
                </a:lnTo>
                <a:close/>
                <a:moveTo>
                  <a:pt x="2751" y="785"/>
                </a:moveTo>
                <a:lnTo>
                  <a:pt x="2742" y="783"/>
                </a:lnTo>
                <a:lnTo>
                  <a:pt x="2738" y="783"/>
                </a:lnTo>
                <a:lnTo>
                  <a:pt x="2734" y="781"/>
                </a:lnTo>
                <a:lnTo>
                  <a:pt x="2727" y="777"/>
                </a:lnTo>
                <a:lnTo>
                  <a:pt x="2720" y="769"/>
                </a:lnTo>
                <a:lnTo>
                  <a:pt x="2714" y="761"/>
                </a:lnTo>
                <a:lnTo>
                  <a:pt x="2708" y="751"/>
                </a:lnTo>
                <a:lnTo>
                  <a:pt x="2704" y="741"/>
                </a:lnTo>
                <a:lnTo>
                  <a:pt x="2700" y="727"/>
                </a:lnTo>
                <a:lnTo>
                  <a:pt x="2697" y="713"/>
                </a:lnTo>
                <a:lnTo>
                  <a:pt x="2694" y="699"/>
                </a:lnTo>
                <a:lnTo>
                  <a:pt x="2693" y="681"/>
                </a:lnTo>
                <a:lnTo>
                  <a:pt x="2693" y="663"/>
                </a:lnTo>
                <a:lnTo>
                  <a:pt x="2693" y="645"/>
                </a:lnTo>
                <a:lnTo>
                  <a:pt x="2694" y="629"/>
                </a:lnTo>
                <a:lnTo>
                  <a:pt x="2695" y="621"/>
                </a:lnTo>
                <a:lnTo>
                  <a:pt x="2697" y="613"/>
                </a:lnTo>
                <a:lnTo>
                  <a:pt x="2700" y="599"/>
                </a:lnTo>
                <a:lnTo>
                  <a:pt x="2704" y="587"/>
                </a:lnTo>
                <a:lnTo>
                  <a:pt x="2708" y="575"/>
                </a:lnTo>
                <a:lnTo>
                  <a:pt x="2714" y="565"/>
                </a:lnTo>
                <a:lnTo>
                  <a:pt x="2720" y="557"/>
                </a:lnTo>
                <a:lnTo>
                  <a:pt x="2723" y="553"/>
                </a:lnTo>
                <a:lnTo>
                  <a:pt x="2726" y="549"/>
                </a:lnTo>
                <a:lnTo>
                  <a:pt x="2734" y="545"/>
                </a:lnTo>
                <a:lnTo>
                  <a:pt x="2741" y="543"/>
                </a:lnTo>
                <a:lnTo>
                  <a:pt x="2750" y="541"/>
                </a:lnTo>
                <a:lnTo>
                  <a:pt x="2757" y="543"/>
                </a:lnTo>
                <a:lnTo>
                  <a:pt x="2765" y="545"/>
                </a:lnTo>
                <a:lnTo>
                  <a:pt x="2771" y="549"/>
                </a:lnTo>
                <a:lnTo>
                  <a:pt x="2778" y="555"/>
                </a:lnTo>
                <a:lnTo>
                  <a:pt x="2784" y="561"/>
                </a:lnTo>
                <a:lnTo>
                  <a:pt x="2789" y="571"/>
                </a:lnTo>
                <a:lnTo>
                  <a:pt x="2794" y="581"/>
                </a:lnTo>
                <a:lnTo>
                  <a:pt x="2798" y="595"/>
                </a:lnTo>
                <a:lnTo>
                  <a:pt x="2801" y="609"/>
                </a:lnTo>
                <a:lnTo>
                  <a:pt x="2802" y="617"/>
                </a:lnTo>
                <a:lnTo>
                  <a:pt x="2803" y="625"/>
                </a:lnTo>
                <a:lnTo>
                  <a:pt x="2805" y="641"/>
                </a:lnTo>
                <a:lnTo>
                  <a:pt x="2805" y="661"/>
                </a:lnTo>
                <a:lnTo>
                  <a:pt x="2805" y="679"/>
                </a:lnTo>
                <a:lnTo>
                  <a:pt x="2725" y="679"/>
                </a:lnTo>
                <a:lnTo>
                  <a:pt x="2725" y="691"/>
                </a:lnTo>
                <a:lnTo>
                  <a:pt x="2727" y="703"/>
                </a:lnTo>
                <a:lnTo>
                  <a:pt x="2728" y="707"/>
                </a:lnTo>
                <a:lnTo>
                  <a:pt x="2729" y="713"/>
                </a:lnTo>
                <a:lnTo>
                  <a:pt x="2732" y="721"/>
                </a:lnTo>
                <a:lnTo>
                  <a:pt x="2734" y="725"/>
                </a:lnTo>
                <a:lnTo>
                  <a:pt x="2736" y="727"/>
                </a:lnTo>
                <a:lnTo>
                  <a:pt x="2741" y="731"/>
                </a:lnTo>
                <a:lnTo>
                  <a:pt x="2743" y="733"/>
                </a:lnTo>
                <a:lnTo>
                  <a:pt x="2746" y="735"/>
                </a:lnTo>
                <a:lnTo>
                  <a:pt x="2752" y="735"/>
                </a:lnTo>
                <a:lnTo>
                  <a:pt x="2759" y="735"/>
                </a:lnTo>
                <a:lnTo>
                  <a:pt x="2763" y="731"/>
                </a:lnTo>
                <a:lnTo>
                  <a:pt x="2766" y="729"/>
                </a:lnTo>
                <a:lnTo>
                  <a:pt x="2769" y="725"/>
                </a:lnTo>
                <a:lnTo>
                  <a:pt x="2771" y="721"/>
                </a:lnTo>
                <a:lnTo>
                  <a:pt x="2773" y="715"/>
                </a:lnTo>
                <a:lnTo>
                  <a:pt x="2774" y="709"/>
                </a:lnTo>
                <a:lnTo>
                  <a:pt x="2804" y="713"/>
                </a:lnTo>
                <a:lnTo>
                  <a:pt x="2803" y="721"/>
                </a:lnTo>
                <a:lnTo>
                  <a:pt x="2802" y="729"/>
                </a:lnTo>
                <a:lnTo>
                  <a:pt x="2800" y="735"/>
                </a:lnTo>
                <a:lnTo>
                  <a:pt x="2798" y="743"/>
                </a:lnTo>
                <a:lnTo>
                  <a:pt x="2793" y="755"/>
                </a:lnTo>
                <a:lnTo>
                  <a:pt x="2790" y="759"/>
                </a:lnTo>
                <a:lnTo>
                  <a:pt x="2787" y="765"/>
                </a:lnTo>
                <a:lnTo>
                  <a:pt x="2783" y="769"/>
                </a:lnTo>
                <a:lnTo>
                  <a:pt x="2779" y="773"/>
                </a:lnTo>
                <a:lnTo>
                  <a:pt x="2775" y="777"/>
                </a:lnTo>
                <a:lnTo>
                  <a:pt x="2771" y="779"/>
                </a:lnTo>
                <a:lnTo>
                  <a:pt x="2766" y="781"/>
                </a:lnTo>
                <a:lnTo>
                  <a:pt x="2762" y="783"/>
                </a:lnTo>
                <a:lnTo>
                  <a:pt x="2756" y="785"/>
                </a:lnTo>
                <a:lnTo>
                  <a:pt x="2751" y="785"/>
                </a:lnTo>
                <a:close/>
                <a:moveTo>
                  <a:pt x="2725" y="639"/>
                </a:moveTo>
                <a:lnTo>
                  <a:pt x="2774" y="639"/>
                </a:lnTo>
                <a:lnTo>
                  <a:pt x="2774" y="629"/>
                </a:lnTo>
                <a:lnTo>
                  <a:pt x="2773" y="619"/>
                </a:lnTo>
                <a:lnTo>
                  <a:pt x="2771" y="611"/>
                </a:lnTo>
                <a:lnTo>
                  <a:pt x="2768" y="603"/>
                </a:lnTo>
                <a:lnTo>
                  <a:pt x="2766" y="601"/>
                </a:lnTo>
                <a:lnTo>
                  <a:pt x="2764" y="597"/>
                </a:lnTo>
                <a:lnTo>
                  <a:pt x="2760" y="593"/>
                </a:lnTo>
                <a:lnTo>
                  <a:pt x="2755" y="591"/>
                </a:lnTo>
                <a:lnTo>
                  <a:pt x="2750" y="591"/>
                </a:lnTo>
                <a:lnTo>
                  <a:pt x="2745" y="591"/>
                </a:lnTo>
                <a:lnTo>
                  <a:pt x="2740" y="593"/>
                </a:lnTo>
                <a:lnTo>
                  <a:pt x="2738" y="595"/>
                </a:lnTo>
                <a:lnTo>
                  <a:pt x="2736" y="599"/>
                </a:lnTo>
                <a:lnTo>
                  <a:pt x="2732" y="605"/>
                </a:lnTo>
                <a:lnTo>
                  <a:pt x="2729" y="611"/>
                </a:lnTo>
                <a:lnTo>
                  <a:pt x="2727" y="619"/>
                </a:lnTo>
                <a:lnTo>
                  <a:pt x="2726" y="629"/>
                </a:lnTo>
                <a:lnTo>
                  <a:pt x="2725" y="639"/>
                </a:lnTo>
                <a:close/>
                <a:moveTo>
                  <a:pt x="2881" y="785"/>
                </a:moveTo>
                <a:lnTo>
                  <a:pt x="2872" y="783"/>
                </a:lnTo>
                <a:lnTo>
                  <a:pt x="2868" y="783"/>
                </a:lnTo>
                <a:lnTo>
                  <a:pt x="2864" y="781"/>
                </a:lnTo>
                <a:lnTo>
                  <a:pt x="2856" y="777"/>
                </a:lnTo>
                <a:lnTo>
                  <a:pt x="2849" y="769"/>
                </a:lnTo>
                <a:lnTo>
                  <a:pt x="2843" y="761"/>
                </a:lnTo>
                <a:lnTo>
                  <a:pt x="2838" y="751"/>
                </a:lnTo>
                <a:lnTo>
                  <a:pt x="2833" y="741"/>
                </a:lnTo>
                <a:lnTo>
                  <a:pt x="2829" y="727"/>
                </a:lnTo>
                <a:lnTo>
                  <a:pt x="2826" y="713"/>
                </a:lnTo>
                <a:lnTo>
                  <a:pt x="2824" y="699"/>
                </a:lnTo>
                <a:lnTo>
                  <a:pt x="2823" y="681"/>
                </a:lnTo>
                <a:lnTo>
                  <a:pt x="2822" y="663"/>
                </a:lnTo>
                <a:lnTo>
                  <a:pt x="2823" y="645"/>
                </a:lnTo>
                <a:lnTo>
                  <a:pt x="2824" y="629"/>
                </a:lnTo>
                <a:lnTo>
                  <a:pt x="2825" y="621"/>
                </a:lnTo>
                <a:lnTo>
                  <a:pt x="2826" y="613"/>
                </a:lnTo>
                <a:lnTo>
                  <a:pt x="2829" y="599"/>
                </a:lnTo>
                <a:lnTo>
                  <a:pt x="2833" y="587"/>
                </a:lnTo>
                <a:lnTo>
                  <a:pt x="2838" y="575"/>
                </a:lnTo>
                <a:lnTo>
                  <a:pt x="2843" y="565"/>
                </a:lnTo>
                <a:lnTo>
                  <a:pt x="2849" y="557"/>
                </a:lnTo>
                <a:lnTo>
                  <a:pt x="2852" y="553"/>
                </a:lnTo>
                <a:lnTo>
                  <a:pt x="2856" y="549"/>
                </a:lnTo>
                <a:lnTo>
                  <a:pt x="2863" y="545"/>
                </a:lnTo>
                <a:lnTo>
                  <a:pt x="2871" y="543"/>
                </a:lnTo>
                <a:lnTo>
                  <a:pt x="2879" y="541"/>
                </a:lnTo>
                <a:lnTo>
                  <a:pt x="2887" y="543"/>
                </a:lnTo>
                <a:lnTo>
                  <a:pt x="2894" y="545"/>
                </a:lnTo>
                <a:lnTo>
                  <a:pt x="2901" y="549"/>
                </a:lnTo>
                <a:lnTo>
                  <a:pt x="2907" y="555"/>
                </a:lnTo>
                <a:lnTo>
                  <a:pt x="2913" y="561"/>
                </a:lnTo>
                <a:lnTo>
                  <a:pt x="2919" y="571"/>
                </a:lnTo>
                <a:lnTo>
                  <a:pt x="2923" y="581"/>
                </a:lnTo>
                <a:lnTo>
                  <a:pt x="2927" y="595"/>
                </a:lnTo>
                <a:lnTo>
                  <a:pt x="2931" y="609"/>
                </a:lnTo>
                <a:lnTo>
                  <a:pt x="2932" y="617"/>
                </a:lnTo>
                <a:lnTo>
                  <a:pt x="2933" y="625"/>
                </a:lnTo>
                <a:lnTo>
                  <a:pt x="2934" y="641"/>
                </a:lnTo>
                <a:lnTo>
                  <a:pt x="2935" y="661"/>
                </a:lnTo>
                <a:lnTo>
                  <a:pt x="2935" y="679"/>
                </a:lnTo>
                <a:lnTo>
                  <a:pt x="2854" y="679"/>
                </a:lnTo>
                <a:lnTo>
                  <a:pt x="2855" y="691"/>
                </a:lnTo>
                <a:lnTo>
                  <a:pt x="2856" y="703"/>
                </a:lnTo>
                <a:lnTo>
                  <a:pt x="2857" y="707"/>
                </a:lnTo>
                <a:lnTo>
                  <a:pt x="2858" y="713"/>
                </a:lnTo>
                <a:lnTo>
                  <a:pt x="2862" y="721"/>
                </a:lnTo>
                <a:lnTo>
                  <a:pt x="2864" y="725"/>
                </a:lnTo>
                <a:lnTo>
                  <a:pt x="2866" y="727"/>
                </a:lnTo>
                <a:lnTo>
                  <a:pt x="2870" y="731"/>
                </a:lnTo>
                <a:lnTo>
                  <a:pt x="2873" y="733"/>
                </a:lnTo>
                <a:lnTo>
                  <a:pt x="2875" y="735"/>
                </a:lnTo>
                <a:lnTo>
                  <a:pt x="2881" y="735"/>
                </a:lnTo>
                <a:lnTo>
                  <a:pt x="2889" y="735"/>
                </a:lnTo>
                <a:lnTo>
                  <a:pt x="2892" y="731"/>
                </a:lnTo>
                <a:lnTo>
                  <a:pt x="2895" y="729"/>
                </a:lnTo>
                <a:lnTo>
                  <a:pt x="2898" y="725"/>
                </a:lnTo>
                <a:lnTo>
                  <a:pt x="2900" y="721"/>
                </a:lnTo>
                <a:lnTo>
                  <a:pt x="2902" y="715"/>
                </a:lnTo>
                <a:lnTo>
                  <a:pt x="2904" y="709"/>
                </a:lnTo>
                <a:lnTo>
                  <a:pt x="2934" y="713"/>
                </a:lnTo>
                <a:lnTo>
                  <a:pt x="2933" y="721"/>
                </a:lnTo>
                <a:lnTo>
                  <a:pt x="2932" y="729"/>
                </a:lnTo>
                <a:lnTo>
                  <a:pt x="2930" y="735"/>
                </a:lnTo>
                <a:lnTo>
                  <a:pt x="2928" y="743"/>
                </a:lnTo>
                <a:lnTo>
                  <a:pt x="2923" y="755"/>
                </a:lnTo>
                <a:lnTo>
                  <a:pt x="2920" y="759"/>
                </a:lnTo>
                <a:lnTo>
                  <a:pt x="2916" y="765"/>
                </a:lnTo>
                <a:lnTo>
                  <a:pt x="2913" y="769"/>
                </a:lnTo>
                <a:lnTo>
                  <a:pt x="2909" y="773"/>
                </a:lnTo>
                <a:lnTo>
                  <a:pt x="2905" y="777"/>
                </a:lnTo>
                <a:lnTo>
                  <a:pt x="2901" y="779"/>
                </a:lnTo>
                <a:lnTo>
                  <a:pt x="2896" y="781"/>
                </a:lnTo>
                <a:lnTo>
                  <a:pt x="2891" y="783"/>
                </a:lnTo>
                <a:lnTo>
                  <a:pt x="2886" y="785"/>
                </a:lnTo>
                <a:lnTo>
                  <a:pt x="2881" y="785"/>
                </a:lnTo>
                <a:close/>
                <a:moveTo>
                  <a:pt x="2854" y="639"/>
                </a:moveTo>
                <a:lnTo>
                  <a:pt x="2904" y="639"/>
                </a:lnTo>
                <a:lnTo>
                  <a:pt x="2903" y="629"/>
                </a:lnTo>
                <a:lnTo>
                  <a:pt x="2902" y="619"/>
                </a:lnTo>
                <a:lnTo>
                  <a:pt x="2900" y="611"/>
                </a:lnTo>
                <a:lnTo>
                  <a:pt x="2897" y="603"/>
                </a:lnTo>
                <a:lnTo>
                  <a:pt x="2895" y="601"/>
                </a:lnTo>
                <a:lnTo>
                  <a:pt x="2894" y="597"/>
                </a:lnTo>
                <a:lnTo>
                  <a:pt x="2889" y="593"/>
                </a:lnTo>
                <a:lnTo>
                  <a:pt x="2885" y="591"/>
                </a:lnTo>
                <a:lnTo>
                  <a:pt x="2880" y="591"/>
                </a:lnTo>
                <a:lnTo>
                  <a:pt x="2875" y="591"/>
                </a:lnTo>
                <a:lnTo>
                  <a:pt x="2870" y="593"/>
                </a:lnTo>
                <a:lnTo>
                  <a:pt x="2868" y="595"/>
                </a:lnTo>
                <a:lnTo>
                  <a:pt x="2866" y="599"/>
                </a:lnTo>
                <a:lnTo>
                  <a:pt x="2862" y="605"/>
                </a:lnTo>
                <a:lnTo>
                  <a:pt x="2859" y="611"/>
                </a:lnTo>
                <a:lnTo>
                  <a:pt x="2857" y="619"/>
                </a:lnTo>
                <a:lnTo>
                  <a:pt x="2855" y="629"/>
                </a:lnTo>
                <a:lnTo>
                  <a:pt x="2854" y="639"/>
                </a:lnTo>
                <a:close/>
                <a:moveTo>
                  <a:pt x="2957" y="779"/>
                </a:moveTo>
                <a:lnTo>
                  <a:pt x="2957" y="545"/>
                </a:lnTo>
                <a:lnTo>
                  <a:pt x="2989" y="545"/>
                </a:lnTo>
                <a:lnTo>
                  <a:pt x="2989" y="585"/>
                </a:lnTo>
                <a:lnTo>
                  <a:pt x="2992" y="575"/>
                </a:lnTo>
                <a:lnTo>
                  <a:pt x="2994" y="567"/>
                </a:lnTo>
                <a:lnTo>
                  <a:pt x="2997" y="559"/>
                </a:lnTo>
                <a:lnTo>
                  <a:pt x="3001" y="553"/>
                </a:lnTo>
                <a:lnTo>
                  <a:pt x="3005" y="547"/>
                </a:lnTo>
                <a:lnTo>
                  <a:pt x="3009" y="543"/>
                </a:lnTo>
                <a:lnTo>
                  <a:pt x="3014" y="541"/>
                </a:lnTo>
                <a:lnTo>
                  <a:pt x="3019" y="541"/>
                </a:lnTo>
                <a:lnTo>
                  <a:pt x="3024" y="541"/>
                </a:lnTo>
                <a:lnTo>
                  <a:pt x="3029" y="543"/>
                </a:lnTo>
                <a:lnTo>
                  <a:pt x="3029" y="601"/>
                </a:lnTo>
                <a:lnTo>
                  <a:pt x="3022" y="599"/>
                </a:lnTo>
                <a:lnTo>
                  <a:pt x="3015" y="597"/>
                </a:lnTo>
                <a:lnTo>
                  <a:pt x="3010" y="599"/>
                </a:lnTo>
                <a:lnTo>
                  <a:pt x="3005" y="601"/>
                </a:lnTo>
                <a:lnTo>
                  <a:pt x="3001" y="605"/>
                </a:lnTo>
                <a:lnTo>
                  <a:pt x="2997" y="611"/>
                </a:lnTo>
                <a:lnTo>
                  <a:pt x="2995" y="615"/>
                </a:lnTo>
                <a:lnTo>
                  <a:pt x="2994" y="619"/>
                </a:lnTo>
                <a:lnTo>
                  <a:pt x="2993" y="623"/>
                </a:lnTo>
                <a:lnTo>
                  <a:pt x="2992" y="627"/>
                </a:lnTo>
                <a:lnTo>
                  <a:pt x="2990" y="637"/>
                </a:lnTo>
                <a:lnTo>
                  <a:pt x="2990" y="647"/>
                </a:lnTo>
                <a:lnTo>
                  <a:pt x="2990" y="779"/>
                </a:lnTo>
                <a:lnTo>
                  <a:pt x="2957" y="779"/>
                </a:lnTo>
                <a:close/>
                <a:moveTo>
                  <a:pt x="3062" y="513"/>
                </a:moveTo>
                <a:lnTo>
                  <a:pt x="3058" y="513"/>
                </a:lnTo>
                <a:lnTo>
                  <a:pt x="3055" y="511"/>
                </a:lnTo>
                <a:lnTo>
                  <a:pt x="3052" y="509"/>
                </a:lnTo>
                <a:lnTo>
                  <a:pt x="3049" y="505"/>
                </a:lnTo>
                <a:lnTo>
                  <a:pt x="3047" y="499"/>
                </a:lnTo>
                <a:lnTo>
                  <a:pt x="3045" y="493"/>
                </a:lnTo>
                <a:lnTo>
                  <a:pt x="3044" y="487"/>
                </a:lnTo>
                <a:lnTo>
                  <a:pt x="3044" y="481"/>
                </a:lnTo>
                <a:lnTo>
                  <a:pt x="3044" y="475"/>
                </a:lnTo>
                <a:lnTo>
                  <a:pt x="3045" y="469"/>
                </a:lnTo>
                <a:lnTo>
                  <a:pt x="3047" y="463"/>
                </a:lnTo>
                <a:lnTo>
                  <a:pt x="3049" y="457"/>
                </a:lnTo>
                <a:lnTo>
                  <a:pt x="3052" y="453"/>
                </a:lnTo>
                <a:lnTo>
                  <a:pt x="3055" y="451"/>
                </a:lnTo>
                <a:lnTo>
                  <a:pt x="3058" y="449"/>
                </a:lnTo>
                <a:lnTo>
                  <a:pt x="3062" y="447"/>
                </a:lnTo>
                <a:lnTo>
                  <a:pt x="3065" y="449"/>
                </a:lnTo>
                <a:lnTo>
                  <a:pt x="3069" y="451"/>
                </a:lnTo>
                <a:lnTo>
                  <a:pt x="3072" y="453"/>
                </a:lnTo>
                <a:lnTo>
                  <a:pt x="3074" y="457"/>
                </a:lnTo>
                <a:lnTo>
                  <a:pt x="3077" y="463"/>
                </a:lnTo>
                <a:lnTo>
                  <a:pt x="3078" y="469"/>
                </a:lnTo>
                <a:lnTo>
                  <a:pt x="3079" y="475"/>
                </a:lnTo>
                <a:lnTo>
                  <a:pt x="3079" y="481"/>
                </a:lnTo>
                <a:lnTo>
                  <a:pt x="3079" y="487"/>
                </a:lnTo>
                <a:lnTo>
                  <a:pt x="3078" y="493"/>
                </a:lnTo>
                <a:lnTo>
                  <a:pt x="3077" y="499"/>
                </a:lnTo>
                <a:lnTo>
                  <a:pt x="3074" y="505"/>
                </a:lnTo>
                <a:lnTo>
                  <a:pt x="3072" y="509"/>
                </a:lnTo>
                <a:lnTo>
                  <a:pt x="3069" y="511"/>
                </a:lnTo>
                <a:lnTo>
                  <a:pt x="3065" y="513"/>
                </a:lnTo>
                <a:lnTo>
                  <a:pt x="3062" y="513"/>
                </a:lnTo>
                <a:close/>
                <a:moveTo>
                  <a:pt x="3045" y="545"/>
                </a:moveTo>
                <a:lnTo>
                  <a:pt x="3078" y="545"/>
                </a:lnTo>
                <a:lnTo>
                  <a:pt x="3078" y="779"/>
                </a:lnTo>
                <a:lnTo>
                  <a:pt x="3045" y="779"/>
                </a:lnTo>
                <a:lnTo>
                  <a:pt x="3045" y="545"/>
                </a:lnTo>
                <a:close/>
                <a:moveTo>
                  <a:pt x="3139" y="643"/>
                </a:moveTo>
                <a:lnTo>
                  <a:pt x="3139" y="779"/>
                </a:lnTo>
                <a:lnTo>
                  <a:pt x="3105" y="779"/>
                </a:lnTo>
                <a:lnTo>
                  <a:pt x="3105" y="545"/>
                </a:lnTo>
                <a:lnTo>
                  <a:pt x="3138" y="545"/>
                </a:lnTo>
                <a:lnTo>
                  <a:pt x="3138" y="585"/>
                </a:lnTo>
                <a:lnTo>
                  <a:pt x="3141" y="577"/>
                </a:lnTo>
                <a:lnTo>
                  <a:pt x="3144" y="567"/>
                </a:lnTo>
                <a:lnTo>
                  <a:pt x="3148" y="559"/>
                </a:lnTo>
                <a:lnTo>
                  <a:pt x="3152" y="553"/>
                </a:lnTo>
                <a:lnTo>
                  <a:pt x="3157" y="549"/>
                </a:lnTo>
                <a:lnTo>
                  <a:pt x="3162" y="545"/>
                </a:lnTo>
                <a:lnTo>
                  <a:pt x="3168" y="543"/>
                </a:lnTo>
                <a:lnTo>
                  <a:pt x="3174" y="541"/>
                </a:lnTo>
                <a:lnTo>
                  <a:pt x="3183" y="543"/>
                </a:lnTo>
                <a:lnTo>
                  <a:pt x="3187" y="545"/>
                </a:lnTo>
                <a:lnTo>
                  <a:pt x="3191" y="547"/>
                </a:lnTo>
                <a:lnTo>
                  <a:pt x="3195" y="551"/>
                </a:lnTo>
                <a:lnTo>
                  <a:pt x="3198" y="555"/>
                </a:lnTo>
                <a:lnTo>
                  <a:pt x="3201" y="559"/>
                </a:lnTo>
                <a:lnTo>
                  <a:pt x="3204" y="565"/>
                </a:lnTo>
                <a:lnTo>
                  <a:pt x="3207" y="571"/>
                </a:lnTo>
                <a:lnTo>
                  <a:pt x="3209" y="577"/>
                </a:lnTo>
                <a:lnTo>
                  <a:pt x="3211" y="585"/>
                </a:lnTo>
                <a:lnTo>
                  <a:pt x="3212" y="593"/>
                </a:lnTo>
                <a:lnTo>
                  <a:pt x="3214" y="601"/>
                </a:lnTo>
                <a:lnTo>
                  <a:pt x="3214" y="611"/>
                </a:lnTo>
                <a:lnTo>
                  <a:pt x="3215" y="619"/>
                </a:lnTo>
                <a:lnTo>
                  <a:pt x="3215" y="629"/>
                </a:lnTo>
                <a:lnTo>
                  <a:pt x="3215" y="779"/>
                </a:lnTo>
                <a:lnTo>
                  <a:pt x="3182" y="779"/>
                </a:lnTo>
                <a:lnTo>
                  <a:pt x="3182" y="641"/>
                </a:lnTo>
                <a:lnTo>
                  <a:pt x="3182" y="631"/>
                </a:lnTo>
                <a:lnTo>
                  <a:pt x="3181" y="623"/>
                </a:lnTo>
                <a:lnTo>
                  <a:pt x="3179" y="615"/>
                </a:lnTo>
                <a:lnTo>
                  <a:pt x="3177" y="607"/>
                </a:lnTo>
                <a:lnTo>
                  <a:pt x="3174" y="603"/>
                </a:lnTo>
                <a:lnTo>
                  <a:pt x="3170" y="599"/>
                </a:lnTo>
                <a:lnTo>
                  <a:pt x="3166" y="597"/>
                </a:lnTo>
                <a:lnTo>
                  <a:pt x="3161" y="595"/>
                </a:lnTo>
                <a:lnTo>
                  <a:pt x="3157" y="597"/>
                </a:lnTo>
                <a:lnTo>
                  <a:pt x="3152" y="599"/>
                </a:lnTo>
                <a:lnTo>
                  <a:pt x="3149" y="603"/>
                </a:lnTo>
                <a:lnTo>
                  <a:pt x="3145" y="609"/>
                </a:lnTo>
                <a:lnTo>
                  <a:pt x="3143" y="615"/>
                </a:lnTo>
                <a:lnTo>
                  <a:pt x="3141" y="623"/>
                </a:lnTo>
                <a:lnTo>
                  <a:pt x="3140" y="633"/>
                </a:lnTo>
                <a:lnTo>
                  <a:pt x="3139"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52650258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Picture 3">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CACCF6-B7F1-B81D-EB1E-E2F15D53141E}"/>
              </a:ext>
            </a:extLst>
          </p:cNvPr>
          <p:cNvSpPr>
            <a:spLocks noGrp="1"/>
          </p:cNvSpPr>
          <p:nvPr>
            <p:ph type="pic" sz="quarter" idx="13" hasCustomPrompt="1"/>
          </p:nvPr>
        </p:nvSpPr>
        <p:spPr>
          <a:xfrm>
            <a:off x="1" y="3429000"/>
            <a:ext cx="6096000" cy="3429000"/>
          </a:xfrm>
          <a:solidFill>
            <a:schemeClr val="bg2"/>
          </a:solidFill>
        </p:spPr>
        <p:txBody>
          <a:bodyPr vert="horz" lIns="0" tIns="0" rIns="0" bIns="0" rtlCol="0" anchor="t" anchorCtr="0">
            <a:noAutofit/>
          </a:bodyPr>
          <a:lstStyle>
            <a:lvl1pPr>
              <a:defRPr lang="en-US" sz="1200" dirty="0"/>
            </a:lvl1pPr>
          </a:lstStyle>
          <a:p>
            <a:pPr marR="0" lvl="0" fontAlgn="auto">
              <a:spcBef>
                <a:spcPts val="0"/>
              </a:spcBef>
              <a:spcAft>
                <a:spcPts val="0"/>
              </a:spcAft>
              <a:buClrTx/>
              <a:buSzTx/>
              <a:tabLst/>
            </a:pPr>
            <a:r>
              <a:rPr lang="fi-FI" noProof="1"/>
              <a:t>Click icon to add image</a:t>
            </a:r>
            <a:br>
              <a:rPr lang="fi-FI" noProof="1"/>
            </a:br>
            <a:r>
              <a:rPr lang="fi-FI" noProof="1"/>
              <a:t>Fit the image to frame by choosing:</a:t>
            </a:r>
            <a:br>
              <a:rPr lang="fi-FI" noProof="1"/>
            </a:br>
            <a:r>
              <a:rPr lang="fi-FI" noProof="1"/>
              <a:t>crop&gt;fit / rajaa&gt;sovita</a:t>
            </a:r>
          </a:p>
          <a:p>
            <a:pPr marR="0" lvl="0" fontAlgn="auto">
              <a:spcBef>
                <a:spcPts val="0"/>
              </a:spcBef>
              <a:spcAft>
                <a:spcPts val="0"/>
              </a:spcAft>
              <a:buClrTx/>
              <a:buSzTx/>
              <a:tabLst/>
            </a:pPr>
            <a:endParaRPr lang="en-US"/>
          </a:p>
        </p:txBody>
      </p:sp>
      <p:sp>
        <p:nvSpPr>
          <p:cNvPr id="8" name="Rectangle 7">
            <a:extLst>
              <a:ext uri="{FF2B5EF4-FFF2-40B4-BE49-F238E27FC236}">
                <a16:creationId xmlns:a16="http://schemas.microsoft.com/office/drawing/2014/main" id="{D777C7DB-D21C-CF04-BEAE-6225DF214D55}"/>
              </a:ext>
            </a:extLst>
          </p:cNvPr>
          <p:cNvSpPr/>
          <p:nvPr/>
        </p:nvSpPr>
        <p:spPr>
          <a:xfrm>
            <a:off x="0" y="0"/>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chemeClr val="tx1"/>
              </a:solidFill>
              <a:latin typeface="+mj-lt"/>
            </a:endParaRPr>
          </a:p>
        </p:txBody>
      </p:sp>
      <p:sp>
        <p:nvSpPr>
          <p:cNvPr id="2" name="Title 1">
            <a:extLst>
              <a:ext uri="{FF2B5EF4-FFF2-40B4-BE49-F238E27FC236}">
                <a16:creationId xmlns:a16="http://schemas.microsoft.com/office/drawing/2014/main" id="{387275C4-164C-69B1-48F1-6ABBCFDD4649}"/>
              </a:ext>
            </a:extLst>
          </p:cNvPr>
          <p:cNvSpPr>
            <a:spLocks noGrp="1"/>
          </p:cNvSpPr>
          <p:nvPr>
            <p:ph type="ctrTitle" hasCustomPrompt="1"/>
          </p:nvPr>
        </p:nvSpPr>
        <p:spPr>
          <a:xfrm>
            <a:off x="6600676" y="1495871"/>
            <a:ext cx="5183337" cy="492443"/>
          </a:xfrm>
        </p:spPr>
        <p:txBody>
          <a:bodyPr wrap="square" anchor="b" anchorCtr="0">
            <a:spAutoFit/>
          </a:bodyPr>
          <a:lstStyle>
            <a:lvl1pPr algn="l">
              <a:lnSpc>
                <a:spcPct val="100000"/>
              </a:lnSpc>
              <a:defRPr sz="3200">
                <a:solidFill>
                  <a:schemeClr val="bg1"/>
                </a:solidFill>
                <a:latin typeface="+mj-lt"/>
              </a:defRPr>
            </a:lvl1pPr>
          </a:lstStyle>
          <a:p>
            <a:r>
              <a:rPr lang="en-US"/>
              <a:t>Headline</a:t>
            </a:r>
            <a:endParaRPr lang="fi-FI"/>
          </a:p>
        </p:txBody>
      </p:sp>
      <p:sp>
        <p:nvSpPr>
          <p:cNvPr id="3" name="Subtitle 2">
            <a:extLst>
              <a:ext uri="{FF2B5EF4-FFF2-40B4-BE49-F238E27FC236}">
                <a16:creationId xmlns:a16="http://schemas.microsoft.com/office/drawing/2014/main" id="{1245A747-631B-1133-C63C-B48ADA15D1D3}"/>
              </a:ext>
            </a:extLst>
          </p:cNvPr>
          <p:cNvSpPr>
            <a:spLocks noGrp="1"/>
          </p:cNvSpPr>
          <p:nvPr>
            <p:ph type="subTitle" idx="1"/>
          </p:nvPr>
        </p:nvSpPr>
        <p:spPr>
          <a:xfrm>
            <a:off x="6600676" y="1988313"/>
            <a:ext cx="5183337" cy="984885"/>
          </a:xfrm>
        </p:spPr>
        <p:txBody>
          <a:bodyPr wrap="square">
            <a:spAutoFit/>
          </a:bodyPr>
          <a:lstStyle>
            <a:lvl1pPr marL="0" indent="0" algn="l">
              <a:lnSpc>
                <a:spcPct val="100000"/>
              </a:lnSpc>
              <a:spcBef>
                <a:spcPts val="0"/>
              </a:spcBef>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cxnSp>
        <p:nvCxnSpPr>
          <p:cNvPr id="20" name="Straight Connector 19">
            <a:extLst>
              <a:ext uri="{FF2B5EF4-FFF2-40B4-BE49-F238E27FC236}">
                <a16:creationId xmlns:a16="http://schemas.microsoft.com/office/drawing/2014/main" id="{E5214FC4-D5E6-4BFF-BDD7-E1A5F00F21BF}"/>
              </a:ext>
            </a:extLst>
          </p:cNvPr>
          <p:cNvCxnSpPr>
            <a:cxnSpLocks/>
          </p:cNvCxnSpPr>
          <p:nvPr/>
        </p:nvCxnSpPr>
        <p:spPr>
          <a:xfrm>
            <a:off x="6600056" y="1233937"/>
            <a:ext cx="39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E68E7816-46AF-EDE4-B973-3A70EF994BCC}"/>
              </a:ext>
            </a:extLst>
          </p:cNvPr>
          <p:cNvSpPr>
            <a:spLocks noGrp="1"/>
          </p:cNvSpPr>
          <p:nvPr>
            <p:ph type="dt" sz="half" idx="14"/>
          </p:nvPr>
        </p:nvSpPr>
        <p:spPr/>
        <p:txBody>
          <a:bodyPr/>
          <a:lstStyle>
            <a:lvl1pPr>
              <a:defRPr>
                <a:solidFill>
                  <a:schemeClr val="bg1"/>
                </a:solidFill>
              </a:defRPr>
            </a:lvl1pPr>
          </a:lstStyle>
          <a:p>
            <a:fld id="{9E71BE3B-8C4A-4766-9316-B4501E13B062}" type="datetime1">
              <a:rPr lang="fi-FI" smtClean="0"/>
              <a:t>7.11.2024</a:t>
            </a:fld>
            <a:endParaRPr lang="fi-FI"/>
          </a:p>
        </p:txBody>
      </p:sp>
      <p:sp>
        <p:nvSpPr>
          <p:cNvPr id="5" name="Footer Placeholder 4">
            <a:extLst>
              <a:ext uri="{FF2B5EF4-FFF2-40B4-BE49-F238E27FC236}">
                <a16:creationId xmlns:a16="http://schemas.microsoft.com/office/drawing/2014/main" id="{E3E6E867-4E34-AE05-3565-F0277F684973}"/>
              </a:ext>
            </a:extLst>
          </p:cNvPr>
          <p:cNvSpPr>
            <a:spLocks noGrp="1"/>
          </p:cNvSpPr>
          <p:nvPr>
            <p:ph type="ftr" sz="quarter" idx="15"/>
          </p:nvPr>
        </p:nvSpPr>
        <p:spPr/>
        <p:txBody>
          <a:bodyPr/>
          <a:lstStyle>
            <a:lvl1pPr>
              <a:defRPr>
                <a:solidFill>
                  <a:schemeClr val="bg1"/>
                </a:solidFill>
              </a:defRPr>
            </a:lvl1pPr>
          </a:lstStyle>
          <a:p>
            <a:r>
              <a:rPr lang="fi-FI"/>
              <a:t>Presenter Name</a:t>
            </a:r>
          </a:p>
        </p:txBody>
      </p:sp>
      <p:sp>
        <p:nvSpPr>
          <p:cNvPr id="6" name="Slide Number Placeholder 5">
            <a:extLst>
              <a:ext uri="{FF2B5EF4-FFF2-40B4-BE49-F238E27FC236}">
                <a16:creationId xmlns:a16="http://schemas.microsoft.com/office/drawing/2014/main" id="{1C11884A-89D7-C67B-7CC3-A45310410CE1}"/>
              </a:ext>
            </a:extLst>
          </p:cNvPr>
          <p:cNvSpPr>
            <a:spLocks noGrp="1"/>
          </p:cNvSpPr>
          <p:nvPr>
            <p:ph type="sldNum" sz="quarter" idx="16"/>
          </p:nvPr>
        </p:nvSpPr>
        <p:spPr/>
        <p:txBody>
          <a:bodyPr/>
          <a:lstStyle>
            <a:lvl1pPr>
              <a:defRPr>
                <a:solidFill>
                  <a:schemeClr val="bg1"/>
                </a:solidFill>
              </a:defRPr>
            </a:lvl1pPr>
          </a:lstStyle>
          <a:p>
            <a:fld id="{D701140D-C14F-41CA-99FC-0EF83E8DA40A}" type="slidenum">
              <a:rPr lang="fi-FI" smtClean="0"/>
              <a:pPr/>
              <a:t>‹#›</a:t>
            </a:fld>
            <a:endParaRPr lang="fi-FI"/>
          </a:p>
        </p:txBody>
      </p:sp>
      <p:sp>
        <p:nvSpPr>
          <p:cNvPr id="14" name="Freeform 21">
            <a:extLst>
              <a:ext uri="{FF2B5EF4-FFF2-40B4-BE49-F238E27FC236}">
                <a16:creationId xmlns:a16="http://schemas.microsoft.com/office/drawing/2014/main" id="{0E094A7F-5C37-BE79-7A1F-C9644A80B7B4}"/>
              </a:ext>
            </a:extLst>
          </p:cNvPr>
          <p:cNvSpPr>
            <a:spLocks noChangeAspect="1" noEditPoints="1"/>
          </p:cNvSpPr>
          <p:nvPr userDrawn="1"/>
        </p:nvSpPr>
        <p:spPr bwMode="auto">
          <a:xfrm>
            <a:off x="407368" y="432000"/>
            <a:ext cx="2919483" cy="540000"/>
          </a:xfrm>
          <a:custGeom>
            <a:avLst/>
            <a:gdLst>
              <a:gd name="T0" fmla="*/ 3272 w 3352"/>
              <a:gd name="T1" fmla="*/ 689 h 1240"/>
              <a:gd name="T2" fmla="*/ 3313 w 3352"/>
              <a:gd name="T3" fmla="*/ 815 h 1240"/>
              <a:gd name="T4" fmla="*/ 3256 w 3352"/>
              <a:gd name="T5" fmla="*/ 563 h 1240"/>
              <a:gd name="T6" fmla="*/ 386 w 3352"/>
              <a:gd name="T7" fmla="*/ 781 h 1240"/>
              <a:gd name="T8" fmla="*/ 1099 w 3352"/>
              <a:gd name="T9" fmla="*/ 210 h 1240"/>
              <a:gd name="T10" fmla="*/ 1280 w 3352"/>
              <a:gd name="T11" fmla="*/ 178 h 1240"/>
              <a:gd name="T12" fmla="*/ 1276 w 3352"/>
              <a:gd name="T13" fmla="*/ 96 h 1240"/>
              <a:gd name="T14" fmla="*/ 1279 w 3352"/>
              <a:gd name="T15" fmla="*/ 226 h 1240"/>
              <a:gd name="T16" fmla="*/ 1447 w 3352"/>
              <a:gd name="T17" fmla="*/ 282 h 1240"/>
              <a:gd name="T18" fmla="*/ 1510 w 3352"/>
              <a:gd name="T19" fmla="*/ 327 h 1240"/>
              <a:gd name="T20" fmla="*/ 1586 w 3352"/>
              <a:gd name="T21" fmla="*/ 160 h 1240"/>
              <a:gd name="T22" fmla="*/ 1555 w 3352"/>
              <a:gd name="T23" fmla="*/ 176 h 1240"/>
              <a:gd name="T24" fmla="*/ 1790 w 3352"/>
              <a:gd name="T25" fmla="*/ 270 h 1240"/>
              <a:gd name="T26" fmla="*/ 1709 w 3352"/>
              <a:gd name="T27" fmla="*/ 266 h 1240"/>
              <a:gd name="T28" fmla="*/ 1912 w 3352"/>
              <a:gd name="T29" fmla="*/ 104 h 1240"/>
              <a:gd name="T30" fmla="*/ 1966 w 3352"/>
              <a:gd name="T31" fmla="*/ 62 h 1240"/>
              <a:gd name="T32" fmla="*/ 1959 w 3352"/>
              <a:gd name="T33" fmla="*/ 98 h 1240"/>
              <a:gd name="T34" fmla="*/ 2176 w 3352"/>
              <a:gd name="T35" fmla="*/ 98 h 1240"/>
              <a:gd name="T36" fmla="*/ 2215 w 3352"/>
              <a:gd name="T37" fmla="*/ 268 h 1240"/>
              <a:gd name="T38" fmla="*/ 2172 w 3352"/>
              <a:gd name="T39" fmla="*/ 164 h 1240"/>
              <a:gd name="T40" fmla="*/ 2428 w 3352"/>
              <a:gd name="T41" fmla="*/ 168 h 1240"/>
              <a:gd name="T42" fmla="*/ 2458 w 3352"/>
              <a:gd name="T43" fmla="*/ 282 h 1240"/>
              <a:gd name="T44" fmla="*/ 2419 w 3352"/>
              <a:gd name="T45" fmla="*/ 286 h 1240"/>
              <a:gd name="T46" fmla="*/ 2383 w 3352"/>
              <a:gd name="T47" fmla="*/ 102 h 1240"/>
              <a:gd name="T48" fmla="*/ 2494 w 3352"/>
              <a:gd name="T49" fmla="*/ 2 h 1240"/>
              <a:gd name="T50" fmla="*/ 2591 w 3352"/>
              <a:gd name="T51" fmla="*/ 284 h 1240"/>
              <a:gd name="T52" fmla="*/ 2638 w 3352"/>
              <a:gd name="T53" fmla="*/ 367 h 1240"/>
              <a:gd name="T54" fmla="*/ 1113 w 3352"/>
              <a:gd name="T55" fmla="*/ 517 h 1240"/>
              <a:gd name="T56" fmla="*/ 1164 w 3352"/>
              <a:gd name="T57" fmla="*/ 729 h 1240"/>
              <a:gd name="T58" fmla="*/ 1090 w 3352"/>
              <a:gd name="T59" fmla="*/ 723 h 1240"/>
              <a:gd name="T60" fmla="*/ 1048 w 3352"/>
              <a:gd name="T61" fmla="*/ 543 h 1240"/>
              <a:gd name="T62" fmla="*/ 1214 w 3352"/>
              <a:gd name="T63" fmla="*/ 769 h 1240"/>
              <a:gd name="T64" fmla="*/ 1286 w 3352"/>
              <a:gd name="T65" fmla="*/ 575 h 1240"/>
              <a:gd name="T66" fmla="*/ 1242 w 3352"/>
              <a:gd name="T67" fmla="*/ 733 h 1240"/>
              <a:gd name="T68" fmla="*/ 1361 w 3352"/>
              <a:gd name="T69" fmla="*/ 559 h 1240"/>
              <a:gd name="T70" fmla="*/ 1362 w 3352"/>
              <a:gd name="T71" fmla="*/ 603 h 1240"/>
              <a:gd name="T72" fmla="*/ 1508 w 3352"/>
              <a:gd name="T73" fmla="*/ 541 h 1240"/>
              <a:gd name="T74" fmla="*/ 1521 w 3352"/>
              <a:gd name="T75" fmla="*/ 727 h 1240"/>
              <a:gd name="T76" fmla="*/ 1493 w 3352"/>
              <a:gd name="T77" fmla="*/ 723 h 1240"/>
              <a:gd name="T78" fmla="*/ 1653 w 3352"/>
              <a:gd name="T79" fmla="*/ 543 h 1240"/>
              <a:gd name="T80" fmla="*/ 1657 w 3352"/>
              <a:gd name="T81" fmla="*/ 719 h 1240"/>
              <a:gd name="T82" fmla="*/ 1634 w 3352"/>
              <a:gd name="T83" fmla="*/ 733 h 1240"/>
              <a:gd name="T84" fmla="*/ 1875 w 3352"/>
              <a:gd name="T85" fmla="*/ 543 h 1240"/>
              <a:gd name="T86" fmla="*/ 1894 w 3352"/>
              <a:gd name="T87" fmla="*/ 729 h 1240"/>
              <a:gd name="T88" fmla="*/ 1866 w 3352"/>
              <a:gd name="T89" fmla="*/ 719 h 1240"/>
              <a:gd name="T90" fmla="*/ 2014 w 3352"/>
              <a:gd name="T91" fmla="*/ 503 h 1240"/>
              <a:gd name="T92" fmla="*/ 2279 w 3352"/>
              <a:gd name="T93" fmla="*/ 549 h 1240"/>
              <a:gd name="T94" fmla="*/ 2265 w 3352"/>
              <a:gd name="T95" fmla="*/ 615 h 1240"/>
              <a:gd name="T96" fmla="*/ 2440 w 3352"/>
              <a:gd name="T97" fmla="*/ 803 h 1240"/>
              <a:gd name="T98" fmla="*/ 2389 w 3352"/>
              <a:gd name="T99" fmla="*/ 549 h 1240"/>
              <a:gd name="T100" fmla="*/ 2428 w 3352"/>
              <a:gd name="T101" fmla="*/ 723 h 1240"/>
              <a:gd name="T102" fmla="*/ 2407 w 3352"/>
              <a:gd name="T103" fmla="*/ 723 h 1240"/>
              <a:gd name="T104" fmla="*/ 2521 w 3352"/>
              <a:gd name="T105" fmla="*/ 513 h 1240"/>
              <a:gd name="T106" fmla="*/ 2671 w 3352"/>
              <a:gd name="T107" fmla="*/ 619 h 1240"/>
              <a:gd name="T108" fmla="*/ 2693 w 3352"/>
              <a:gd name="T109" fmla="*/ 663 h 1240"/>
              <a:gd name="T110" fmla="*/ 2732 w 3352"/>
              <a:gd name="T111" fmla="*/ 721 h 1240"/>
              <a:gd name="T112" fmla="*/ 2771 w 3352"/>
              <a:gd name="T113" fmla="*/ 611 h 1240"/>
              <a:gd name="T114" fmla="*/ 2829 w 3352"/>
              <a:gd name="T115" fmla="*/ 599 h 1240"/>
              <a:gd name="T116" fmla="*/ 2875 w 3352"/>
              <a:gd name="T117" fmla="*/ 735 h 1240"/>
              <a:gd name="T118" fmla="*/ 2885 w 3352"/>
              <a:gd name="T119" fmla="*/ 591 h 1240"/>
              <a:gd name="T120" fmla="*/ 2993 w 3352"/>
              <a:gd name="T121" fmla="*/ 623 h 1240"/>
              <a:gd name="T122" fmla="*/ 3074 w 3352"/>
              <a:gd name="T123" fmla="*/ 505 h 1240"/>
              <a:gd name="T124" fmla="*/ 3212 w 3352"/>
              <a:gd name="T125" fmla="*/ 59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2" h="1240">
                <a:moveTo>
                  <a:pt x="3295" y="727"/>
                </a:moveTo>
                <a:lnTo>
                  <a:pt x="3301" y="727"/>
                </a:lnTo>
                <a:lnTo>
                  <a:pt x="3303" y="725"/>
                </a:lnTo>
                <a:lnTo>
                  <a:pt x="3306" y="723"/>
                </a:lnTo>
                <a:lnTo>
                  <a:pt x="3310" y="717"/>
                </a:lnTo>
                <a:lnTo>
                  <a:pt x="3312" y="715"/>
                </a:lnTo>
                <a:lnTo>
                  <a:pt x="3313" y="711"/>
                </a:lnTo>
                <a:lnTo>
                  <a:pt x="3316" y="701"/>
                </a:lnTo>
                <a:lnTo>
                  <a:pt x="3318" y="689"/>
                </a:lnTo>
                <a:lnTo>
                  <a:pt x="3320" y="677"/>
                </a:lnTo>
                <a:lnTo>
                  <a:pt x="3320" y="661"/>
                </a:lnTo>
                <a:lnTo>
                  <a:pt x="3320" y="647"/>
                </a:lnTo>
                <a:lnTo>
                  <a:pt x="3318" y="633"/>
                </a:lnTo>
                <a:lnTo>
                  <a:pt x="3316" y="621"/>
                </a:lnTo>
                <a:lnTo>
                  <a:pt x="3313" y="611"/>
                </a:lnTo>
                <a:lnTo>
                  <a:pt x="3312" y="607"/>
                </a:lnTo>
                <a:lnTo>
                  <a:pt x="3310" y="603"/>
                </a:lnTo>
                <a:lnTo>
                  <a:pt x="3308" y="601"/>
                </a:lnTo>
                <a:lnTo>
                  <a:pt x="3306" y="597"/>
                </a:lnTo>
                <a:lnTo>
                  <a:pt x="3301" y="595"/>
                </a:lnTo>
                <a:lnTo>
                  <a:pt x="3298" y="593"/>
                </a:lnTo>
                <a:lnTo>
                  <a:pt x="3295" y="593"/>
                </a:lnTo>
                <a:lnTo>
                  <a:pt x="3289" y="595"/>
                </a:lnTo>
                <a:lnTo>
                  <a:pt x="3284" y="599"/>
                </a:lnTo>
                <a:lnTo>
                  <a:pt x="3282" y="601"/>
                </a:lnTo>
                <a:lnTo>
                  <a:pt x="3280" y="603"/>
                </a:lnTo>
                <a:lnTo>
                  <a:pt x="3278" y="607"/>
                </a:lnTo>
                <a:lnTo>
                  <a:pt x="3277" y="613"/>
                </a:lnTo>
                <a:lnTo>
                  <a:pt x="3274" y="623"/>
                </a:lnTo>
                <a:lnTo>
                  <a:pt x="3272" y="635"/>
                </a:lnTo>
                <a:lnTo>
                  <a:pt x="3271" y="647"/>
                </a:lnTo>
                <a:lnTo>
                  <a:pt x="3270" y="661"/>
                </a:lnTo>
                <a:lnTo>
                  <a:pt x="3271" y="675"/>
                </a:lnTo>
                <a:lnTo>
                  <a:pt x="3272" y="689"/>
                </a:lnTo>
                <a:lnTo>
                  <a:pt x="3274" y="701"/>
                </a:lnTo>
                <a:lnTo>
                  <a:pt x="3277" y="709"/>
                </a:lnTo>
                <a:lnTo>
                  <a:pt x="3280" y="717"/>
                </a:lnTo>
                <a:lnTo>
                  <a:pt x="3285" y="723"/>
                </a:lnTo>
                <a:lnTo>
                  <a:pt x="3289" y="727"/>
                </a:lnTo>
                <a:lnTo>
                  <a:pt x="3295" y="727"/>
                </a:lnTo>
                <a:close/>
                <a:moveTo>
                  <a:pt x="3294" y="873"/>
                </a:moveTo>
                <a:lnTo>
                  <a:pt x="3283" y="873"/>
                </a:lnTo>
                <a:lnTo>
                  <a:pt x="3273" y="869"/>
                </a:lnTo>
                <a:lnTo>
                  <a:pt x="3269" y="865"/>
                </a:lnTo>
                <a:lnTo>
                  <a:pt x="3265" y="863"/>
                </a:lnTo>
                <a:lnTo>
                  <a:pt x="3261" y="859"/>
                </a:lnTo>
                <a:lnTo>
                  <a:pt x="3257" y="855"/>
                </a:lnTo>
                <a:lnTo>
                  <a:pt x="3254" y="849"/>
                </a:lnTo>
                <a:lnTo>
                  <a:pt x="3251" y="845"/>
                </a:lnTo>
                <a:lnTo>
                  <a:pt x="3248" y="839"/>
                </a:lnTo>
                <a:lnTo>
                  <a:pt x="3246" y="833"/>
                </a:lnTo>
                <a:lnTo>
                  <a:pt x="3244" y="827"/>
                </a:lnTo>
                <a:lnTo>
                  <a:pt x="3243" y="821"/>
                </a:lnTo>
                <a:lnTo>
                  <a:pt x="3242" y="815"/>
                </a:lnTo>
                <a:lnTo>
                  <a:pt x="3241" y="807"/>
                </a:lnTo>
                <a:lnTo>
                  <a:pt x="3271" y="799"/>
                </a:lnTo>
                <a:lnTo>
                  <a:pt x="3272" y="805"/>
                </a:lnTo>
                <a:lnTo>
                  <a:pt x="3274" y="809"/>
                </a:lnTo>
                <a:lnTo>
                  <a:pt x="3276" y="815"/>
                </a:lnTo>
                <a:lnTo>
                  <a:pt x="3279" y="819"/>
                </a:lnTo>
                <a:lnTo>
                  <a:pt x="3282" y="821"/>
                </a:lnTo>
                <a:lnTo>
                  <a:pt x="3286" y="825"/>
                </a:lnTo>
                <a:lnTo>
                  <a:pt x="3290" y="825"/>
                </a:lnTo>
                <a:lnTo>
                  <a:pt x="3295" y="827"/>
                </a:lnTo>
                <a:lnTo>
                  <a:pt x="3300" y="825"/>
                </a:lnTo>
                <a:lnTo>
                  <a:pt x="3305" y="823"/>
                </a:lnTo>
                <a:lnTo>
                  <a:pt x="3309" y="821"/>
                </a:lnTo>
                <a:lnTo>
                  <a:pt x="3313" y="815"/>
                </a:lnTo>
                <a:lnTo>
                  <a:pt x="3314" y="813"/>
                </a:lnTo>
                <a:lnTo>
                  <a:pt x="3316" y="809"/>
                </a:lnTo>
                <a:lnTo>
                  <a:pt x="3318" y="803"/>
                </a:lnTo>
                <a:lnTo>
                  <a:pt x="3319" y="793"/>
                </a:lnTo>
                <a:lnTo>
                  <a:pt x="3320" y="781"/>
                </a:lnTo>
                <a:lnTo>
                  <a:pt x="3320" y="739"/>
                </a:lnTo>
                <a:lnTo>
                  <a:pt x="3317" y="745"/>
                </a:lnTo>
                <a:lnTo>
                  <a:pt x="3314" y="753"/>
                </a:lnTo>
                <a:lnTo>
                  <a:pt x="3311" y="759"/>
                </a:lnTo>
                <a:lnTo>
                  <a:pt x="3307" y="765"/>
                </a:lnTo>
                <a:lnTo>
                  <a:pt x="3303" y="769"/>
                </a:lnTo>
                <a:lnTo>
                  <a:pt x="3297" y="773"/>
                </a:lnTo>
                <a:lnTo>
                  <a:pt x="3291" y="775"/>
                </a:lnTo>
                <a:lnTo>
                  <a:pt x="3285" y="777"/>
                </a:lnTo>
                <a:lnTo>
                  <a:pt x="3278" y="775"/>
                </a:lnTo>
                <a:lnTo>
                  <a:pt x="3272" y="773"/>
                </a:lnTo>
                <a:lnTo>
                  <a:pt x="3266" y="769"/>
                </a:lnTo>
                <a:lnTo>
                  <a:pt x="3261" y="765"/>
                </a:lnTo>
                <a:lnTo>
                  <a:pt x="3256" y="757"/>
                </a:lnTo>
                <a:lnTo>
                  <a:pt x="3251" y="749"/>
                </a:lnTo>
                <a:lnTo>
                  <a:pt x="3249" y="743"/>
                </a:lnTo>
                <a:lnTo>
                  <a:pt x="3247" y="739"/>
                </a:lnTo>
                <a:lnTo>
                  <a:pt x="3243" y="727"/>
                </a:lnTo>
                <a:lnTo>
                  <a:pt x="3241" y="713"/>
                </a:lnTo>
                <a:lnTo>
                  <a:pt x="3239" y="697"/>
                </a:lnTo>
                <a:lnTo>
                  <a:pt x="3237" y="681"/>
                </a:lnTo>
                <a:lnTo>
                  <a:pt x="3237" y="661"/>
                </a:lnTo>
                <a:lnTo>
                  <a:pt x="3237" y="643"/>
                </a:lnTo>
                <a:lnTo>
                  <a:pt x="3239" y="625"/>
                </a:lnTo>
                <a:lnTo>
                  <a:pt x="3241" y="609"/>
                </a:lnTo>
                <a:lnTo>
                  <a:pt x="3244" y="595"/>
                </a:lnTo>
                <a:lnTo>
                  <a:pt x="3247" y="583"/>
                </a:lnTo>
                <a:lnTo>
                  <a:pt x="3251" y="571"/>
                </a:lnTo>
                <a:lnTo>
                  <a:pt x="3256" y="563"/>
                </a:lnTo>
                <a:lnTo>
                  <a:pt x="3258" y="559"/>
                </a:lnTo>
                <a:lnTo>
                  <a:pt x="3261" y="555"/>
                </a:lnTo>
                <a:lnTo>
                  <a:pt x="3267" y="549"/>
                </a:lnTo>
                <a:lnTo>
                  <a:pt x="3272" y="545"/>
                </a:lnTo>
                <a:lnTo>
                  <a:pt x="3278" y="543"/>
                </a:lnTo>
                <a:lnTo>
                  <a:pt x="3285" y="541"/>
                </a:lnTo>
                <a:lnTo>
                  <a:pt x="3289" y="541"/>
                </a:lnTo>
                <a:lnTo>
                  <a:pt x="3294" y="543"/>
                </a:lnTo>
                <a:lnTo>
                  <a:pt x="3298" y="545"/>
                </a:lnTo>
                <a:lnTo>
                  <a:pt x="3301" y="547"/>
                </a:lnTo>
                <a:lnTo>
                  <a:pt x="3304" y="551"/>
                </a:lnTo>
                <a:lnTo>
                  <a:pt x="3307" y="555"/>
                </a:lnTo>
                <a:lnTo>
                  <a:pt x="3310" y="559"/>
                </a:lnTo>
                <a:lnTo>
                  <a:pt x="3312" y="565"/>
                </a:lnTo>
                <a:lnTo>
                  <a:pt x="3316" y="575"/>
                </a:lnTo>
                <a:lnTo>
                  <a:pt x="3318" y="583"/>
                </a:lnTo>
                <a:lnTo>
                  <a:pt x="3320" y="545"/>
                </a:lnTo>
                <a:lnTo>
                  <a:pt x="3352" y="545"/>
                </a:lnTo>
                <a:lnTo>
                  <a:pt x="3352" y="783"/>
                </a:lnTo>
                <a:lnTo>
                  <a:pt x="3352" y="797"/>
                </a:lnTo>
                <a:lnTo>
                  <a:pt x="3351" y="803"/>
                </a:lnTo>
                <a:lnTo>
                  <a:pt x="3350" y="809"/>
                </a:lnTo>
                <a:lnTo>
                  <a:pt x="3348" y="821"/>
                </a:lnTo>
                <a:lnTo>
                  <a:pt x="3345" y="833"/>
                </a:lnTo>
                <a:lnTo>
                  <a:pt x="3341" y="843"/>
                </a:lnTo>
                <a:lnTo>
                  <a:pt x="3336" y="851"/>
                </a:lnTo>
                <a:lnTo>
                  <a:pt x="3330" y="857"/>
                </a:lnTo>
                <a:lnTo>
                  <a:pt x="3324" y="863"/>
                </a:lnTo>
                <a:lnTo>
                  <a:pt x="3318" y="867"/>
                </a:lnTo>
                <a:lnTo>
                  <a:pt x="3314" y="869"/>
                </a:lnTo>
                <a:lnTo>
                  <a:pt x="3310" y="871"/>
                </a:lnTo>
                <a:lnTo>
                  <a:pt x="3303" y="873"/>
                </a:lnTo>
                <a:lnTo>
                  <a:pt x="3294" y="873"/>
                </a:lnTo>
                <a:close/>
                <a:moveTo>
                  <a:pt x="386" y="781"/>
                </a:moveTo>
                <a:lnTo>
                  <a:pt x="310" y="343"/>
                </a:lnTo>
                <a:lnTo>
                  <a:pt x="234" y="781"/>
                </a:lnTo>
                <a:lnTo>
                  <a:pt x="386" y="781"/>
                </a:lnTo>
                <a:close/>
                <a:moveTo>
                  <a:pt x="619" y="1240"/>
                </a:moveTo>
                <a:lnTo>
                  <a:pt x="466" y="1240"/>
                </a:lnTo>
                <a:lnTo>
                  <a:pt x="428" y="1024"/>
                </a:lnTo>
                <a:lnTo>
                  <a:pt x="192" y="1024"/>
                </a:lnTo>
                <a:lnTo>
                  <a:pt x="154" y="1240"/>
                </a:lnTo>
                <a:lnTo>
                  <a:pt x="0" y="1240"/>
                </a:lnTo>
                <a:lnTo>
                  <a:pt x="217" y="18"/>
                </a:lnTo>
                <a:lnTo>
                  <a:pt x="403" y="18"/>
                </a:lnTo>
                <a:lnTo>
                  <a:pt x="619" y="1240"/>
                </a:lnTo>
                <a:close/>
                <a:moveTo>
                  <a:pt x="677" y="1240"/>
                </a:moveTo>
                <a:lnTo>
                  <a:pt x="677" y="962"/>
                </a:lnTo>
                <a:lnTo>
                  <a:pt x="817" y="962"/>
                </a:lnTo>
                <a:lnTo>
                  <a:pt x="817" y="1240"/>
                </a:lnTo>
                <a:lnTo>
                  <a:pt x="677" y="1240"/>
                </a:lnTo>
                <a:close/>
                <a:moveTo>
                  <a:pt x="821" y="441"/>
                </a:moveTo>
                <a:lnTo>
                  <a:pt x="785" y="865"/>
                </a:lnTo>
                <a:lnTo>
                  <a:pt x="703" y="865"/>
                </a:lnTo>
                <a:lnTo>
                  <a:pt x="673" y="441"/>
                </a:lnTo>
                <a:lnTo>
                  <a:pt x="673" y="18"/>
                </a:lnTo>
                <a:lnTo>
                  <a:pt x="821" y="18"/>
                </a:lnTo>
                <a:lnTo>
                  <a:pt x="821" y="441"/>
                </a:lnTo>
                <a:close/>
                <a:moveTo>
                  <a:pt x="1079" y="331"/>
                </a:moveTo>
                <a:lnTo>
                  <a:pt x="1044" y="331"/>
                </a:lnTo>
                <a:lnTo>
                  <a:pt x="1098" y="18"/>
                </a:lnTo>
                <a:lnTo>
                  <a:pt x="1141" y="18"/>
                </a:lnTo>
                <a:lnTo>
                  <a:pt x="1195" y="331"/>
                </a:lnTo>
                <a:lnTo>
                  <a:pt x="1159" y="331"/>
                </a:lnTo>
                <a:lnTo>
                  <a:pt x="1148" y="262"/>
                </a:lnTo>
                <a:lnTo>
                  <a:pt x="1091" y="262"/>
                </a:lnTo>
                <a:lnTo>
                  <a:pt x="1079" y="331"/>
                </a:lnTo>
                <a:close/>
                <a:moveTo>
                  <a:pt x="1099" y="210"/>
                </a:moveTo>
                <a:lnTo>
                  <a:pt x="1139" y="210"/>
                </a:lnTo>
                <a:lnTo>
                  <a:pt x="1120" y="90"/>
                </a:lnTo>
                <a:lnTo>
                  <a:pt x="1099" y="210"/>
                </a:lnTo>
                <a:close/>
                <a:moveTo>
                  <a:pt x="1247" y="337"/>
                </a:moveTo>
                <a:lnTo>
                  <a:pt x="1239" y="335"/>
                </a:lnTo>
                <a:lnTo>
                  <a:pt x="1235" y="333"/>
                </a:lnTo>
                <a:lnTo>
                  <a:pt x="1232" y="331"/>
                </a:lnTo>
                <a:lnTo>
                  <a:pt x="1225" y="327"/>
                </a:lnTo>
                <a:lnTo>
                  <a:pt x="1219" y="319"/>
                </a:lnTo>
                <a:lnTo>
                  <a:pt x="1216" y="315"/>
                </a:lnTo>
                <a:lnTo>
                  <a:pt x="1214" y="309"/>
                </a:lnTo>
                <a:lnTo>
                  <a:pt x="1212" y="304"/>
                </a:lnTo>
                <a:lnTo>
                  <a:pt x="1211" y="298"/>
                </a:lnTo>
                <a:lnTo>
                  <a:pt x="1210" y="290"/>
                </a:lnTo>
                <a:lnTo>
                  <a:pt x="1209" y="284"/>
                </a:lnTo>
                <a:lnTo>
                  <a:pt x="1208" y="276"/>
                </a:lnTo>
                <a:lnTo>
                  <a:pt x="1208" y="268"/>
                </a:lnTo>
                <a:lnTo>
                  <a:pt x="1208" y="254"/>
                </a:lnTo>
                <a:lnTo>
                  <a:pt x="1210" y="244"/>
                </a:lnTo>
                <a:lnTo>
                  <a:pt x="1211" y="234"/>
                </a:lnTo>
                <a:lnTo>
                  <a:pt x="1214" y="226"/>
                </a:lnTo>
                <a:lnTo>
                  <a:pt x="1218" y="218"/>
                </a:lnTo>
                <a:lnTo>
                  <a:pt x="1221" y="212"/>
                </a:lnTo>
                <a:lnTo>
                  <a:pt x="1226" y="208"/>
                </a:lnTo>
                <a:lnTo>
                  <a:pt x="1230" y="204"/>
                </a:lnTo>
                <a:lnTo>
                  <a:pt x="1236" y="200"/>
                </a:lnTo>
                <a:lnTo>
                  <a:pt x="1241" y="198"/>
                </a:lnTo>
                <a:lnTo>
                  <a:pt x="1252" y="194"/>
                </a:lnTo>
                <a:lnTo>
                  <a:pt x="1265" y="192"/>
                </a:lnTo>
                <a:lnTo>
                  <a:pt x="1270" y="190"/>
                </a:lnTo>
                <a:lnTo>
                  <a:pt x="1274" y="188"/>
                </a:lnTo>
                <a:lnTo>
                  <a:pt x="1277" y="186"/>
                </a:lnTo>
                <a:lnTo>
                  <a:pt x="1279" y="182"/>
                </a:lnTo>
                <a:lnTo>
                  <a:pt x="1280" y="178"/>
                </a:lnTo>
                <a:lnTo>
                  <a:pt x="1281" y="174"/>
                </a:lnTo>
                <a:lnTo>
                  <a:pt x="1280" y="166"/>
                </a:lnTo>
                <a:lnTo>
                  <a:pt x="1280" y="160"/>
                </a:lnTo>
                <a:lnTo>
                  <a:pt x="1278" y="154"/>
                </a:lnTo>
                <a:lnTo>
                  <a:pt x="1276" y="150"/>
                </a:lnTo>
                <a:lnTo>
                  <a:pt x="1274" y="146"/>
                </a:lnTo>
                <a:lnTo>
                  <a:pt x="1271" y="144"/>
                </a:lnTo>
                <a:lnTo>
                  <a:pt x="1267" y="142"/>
                </a:lnTo>
                <a:lnTo>
                  <a:pt x="1263" y="142"/>
                </a:lnTo>
                <a:lnTo>
                  <a:pt x="1259" y="142"/>
                </a:lnTo>
                <a:lnTo>
                  <a:pt x="1255" y="144"/>
                </a:lnTo>
                <a:lnTo>
                  <a:pt x="1252" y="146"/>
                </a:lnTo>
                <a:lnTo>
                  <a:pt x="1249" y="150"/>
                </a:lnTo>
                <a:lnTo>
                  <a:pt x="1247" y="154"/>
                </a:lnTo>
                <a:lnTo>
                  <a:pt x="1245" y="158"/>
                </a:lnTo>
                <a:lnTo>
                  <a:pt x="1243" y="164"/>
                </a:lnTo>
                <a:lnTo>
                  <a:pt x="1242" y="170"/>
                </a:lnTo>
                <a:lnTo>
                  <a:pt x="1212" y="164"/>
                </a:lnTo>
                <a:lnTo>
                  <a:pt x="1213" y="156"/>
                </a:lnTo>
                <a:lnTo>
                  <a:pt x="1214" y="148"/>
                </a:lnTo>
                <a:lnTo>
                  <a:pt x="1218" y="136"/>
                </a:lnTo>
                <a:lnTo>
                  <a:pt x="1223" y="124"/>
                </a:lnTo>
                <a:lnTo>
                  <a:pt x="1229" y="114"/>
                </a:lnTo>
                <a:lnTo>
                  <a:pt x="1232" y="108"/>
                </a:lnTo>
                <a:lnTo>
                  <a:pt x="1236" y="104"/>
                </a:lnTo>
                <a:lnTo>
                  <a:pt x="1238" y="104"/>
                </a:lnTo>
                <a:lnTo>
                  <a:pt x="1240" y="102"/>
                </a:lnTo>
                <a:lnTo>
                  <a:pt x="1244" y="98"/>
                </a:lnTo>
                <a:lnTo>
                  <a:pt x="1249" y="96"/>
                </a:lnTo>
                <a:lnTo>
                  <a:pt x="1253" y="96"/>
                </a:lnTo>
                <a:lnTo>
                  <a:pt x="1258" y="94"/>
                </a:lnTo>
                <a:lnTo>
                  <a:pt x="1263" y="94"/>
                </a:lnTo>
                <a:lnTo>
                  <a:pt x="1270" y="94"/>
                </a:lnTo>
                <a:lnTo>
                  <a:pt x="1276" y="96"/>
                </a:lnTo>
                <a:lnTo>
                  <a:pt x="1282" y="98"/>
                </a:lnTo>
                <a:lnTo>
                  <a:pt x="1288" y="102"/>
                </a:lnTo>
                <a:lnTo>
                  <a:pt x="1293" y="108"/>
                </a:lnTo>
                <a:lnTo>
                  <a:pt x="1298" y="114"/>
                </a:lnTo>
                <a:lnTo>
                  <a:pt x="1303" y="120"/>
                </a:lnTo>
                <a:lnTo>
                  <a:pt x="1306" y="128"/>
                </a:lnTo>
                <a:lnTo>
                  <a:pt x="1308" y="132"/>
                </a:lnTo>
                <a:lnTo>
                  <a:pt x="1309" y="138"/>
                </a:lnTo>
                <a:lnTo>
                  <a:pt x="1312" y="148"/>
                </a:lnTo>
                <a:lnTo>
                  <a:pt x="1313" y="160"/>
                </a:lnTo>
                <a:lnTo>
                  <a:pt x="1313" y="174"/>
                </a:lnTo>
                <a:lnTo>
                  <a:pt x="1313" y="331"/>
                </a:lnTo>
                <a:lnTo>
                  <a:pt x="1282" y="331"/>
                </a:lnTo>
                <a:lnTo>
                  <a:pt x="1282" y="300"/>
                </a:lnTo>
                <a:lnTo>
                  <a:pt x="1280" y="307"/>
                </a:lnTo>
                <a:lnTo>
                  <a:pt x="1276" y="315"/>
                </a:lnTo>
                <a:lnTo>
                  <a:pt x="1273" y="321"/>
                </a:lnTo>
                <a:lnTo>
                  <a:pt x="1269" y="327"/>
                </a:lnTo>
                <a:lnTo>
                  <a:pt x="1264" y="331"/>
                </a:lnTo>
                <a:lnTo>
                  <a:pt x="1262" y="333"/>
                </a:lnTo>
                <a:lnTo>
                  <a:pt x="1259" y="333"/>
                </a:lnTo>
                <a:lnTo>
                  <a:pt x="1253" y="335"/>
                </a:lnTo>
                <a:lnTo>
                  <a:pt x="1247" y="337"/>
                </a:lnTo>
                <a:close/>
                <a:moveTo>
                  <a:pt x="1256" y="292"/>
                </a:moveTo>
                <a:lnTo>
                  <a:pt x="1262" y="292"/>
                </a:lnTo>
                <a:lnTo>
                  <a:pt x="1266" y="290"/>
                </a:lnTo>
                <a:lnTo>
                  <a:pt x="1270" y="286"/>
                </a:lnTo>
                <a:lnTo>
                  <a:pt x="1274" y="280"/>
                </a:lnTo>
                <a:lnTo>
                  <a:pt x="1277" y="274"/>
                </a:lnTo>
                <a:lnTo>
                  <a:pt x="1279" y="266"/>
                </a:lnTo>
                <a:lnTo>
                  <a:pt x="1281" y="258"/>
                </a:lnTo>
                <a:lnTo>
                  <a:pt x="1281" y="248"/>
                </a:lnTo>
                <a:lnTo>
                  <a:pt x="1281" y="224"/>
                </a:lnTo>
                <a:lnTo>
                  <a:pt x="1279" y="226"/>
                </a:lnTo>
                <a:lnTo>
                  <a:pt x="1275" y="228"/>
                </a:lnTo>
                <a:lnTo>
                  <a:pt x="1266" y="232"/>
                </a:lnTo>
                <a:lnTo>
                  <a:pt x="1258" y="234"/>
                </a:lnTo>
                <a:lnTo>
                  <a:pt x="1251" y="238"/>
                </a:lnTo>
                <a:lnTo>
                  <a:pt x="1247" y="240"/>
                </a:lnTo>
                <a:lnTo>
                  <a:pt x="1244" y="244"/>
                </a:lnTo>
                <a:lnTo>
                  <a:pt x="1243" y="246"/>
                </a:lnTo>
                <a:lnTo>
                  <a:pt x="1242" y="248"/>
                </a:lnTo>
                <a:lnTo>
                  <a:pt x="1241" y="252"/>
                </a:lnTo>
                <a:lnTo>
                  <a:pt x="1240" y="258"/>
                </a:lnTo>
                <a:lnTo>
                  <a:pt x="1239" y="264"/>
                </a:lnTo>
                <a:lnTo>
                  <a:pt x="1239" y="272"/>
                </a:lnTo>
                <a:lnTo>
                  <a:pt x="1240" y="276"/>
                </a:lnTo>
                <a:lnTo>
                  <a:pt x="1242" y="282"/>
                </a:lnTo>
                <a:lnTo>
                  <a:pt x="1244" y="286"/>
                </a:lnTo>
                <a:lnTo>
                  <a:pt x="1247" y="288"/>
                </a:lnTo>
                <a:lnTo>
                  <a:pt x="1250" y="290"/>
                </a:lnTo>
                <a:lnTo>
                  <a:pt x="1253" y="292"/>
                </a:lnTo>
                <a:lnTo>
                  <a:pt x="1256" y="292"/>
                </a:lnTo>
                <a:close/>
                <a:moveTo>
                  <a:pt x="1373" y="331"/>
                </a:moveTo>
                <a:lnTo>
                  <a:pt x="1340" y="331"/>
                </a:lnTo>
                <a:lnTo>
                  <a:pt x="1340" y="18"/>
                </a:lnTo>
                <a:lnTo>
                  <a:pt x="1373" y="18"/>
                </a:lnTo>
                <a:lnTo>
                  <a:pt x="1373" y="331"/>
                </a:lnTo>
                <a:close/>
                <a:moveTo>
                  <a:pt x="1462" y="98"/>
                </a:moveTo>
                <a:lnTo>
                  <a:pt x="1462" y="146"/>
                </a:lnTo>
                <a:lnTo>
                  <a:pt x="1440" y="146"/>
                </a:lnTo>
                <a:lnTo>
                  <a:pt x="1440" y="260"/>
                </a:lnTo>
                <a:lnTo>
                  <a:pt x="1440" y="266"/>
                </a:lnTo>
                <a:lnTo>
                  <a:pt x="1441" y="272"/>
                </a:lnTo>
                <a:lnTo>
                  <a:pt x="1442" y="276"/>
                </a:lnTo>
                <a:lnTo>
                  <a:pt x="1443" y="278"/>
                </a:lnTo>
                <a:lnTo>
                  <a:pt x="1445" y="280"/>
                </a:lnTo>
                <a:lnTo>
                  <a:pt x="1447" y="282"/>
                </a:lnTo>
                <a:lnTo>
                  <a:pt x="1449" y="284"/>
                </a:lnTo>
                <a:lnTo>
                  <a:pt x="1451" y="284"/>
                </a:lnTo>
                <a:lnTo>
                  <a:pt x="1456" y="282"/>
                </a:lnTo>
                <a:lnTo>
                  <a:pt x="1459" y="282"/>
                </a:lnTo>
                <a:lnTo>
                  <a:pt x="1465" y="329"/>
                </a:lnTo>
                <a:lnTo>
                  <a:pt x="1458" y="333"/>
                </a:lnTo>
                <a:lnTo>
                  <a:pt x="1453" y="335"/>
                </a:lnTo>
                <a:lnTo>
                  <a:pt x="1447" y="335"/>
                </a:lnTo>
                <a:lnTo>
                  <a:pt x="1442" y="335"/>
                </a:lnTo>
                <a:lnTo>
                  <a:pt x="1438" y="335"/>
                </a:lnTo>
                <a:lnTo>
                  <a:pt x="1431" y="333"/>
                </a:lnTo>
                <a:lnTo>
                  <a:pt x="1424" y="327"/>
                </a:lnTo>
                <a:lnTo>
                  <a:pt x="1421" y="323"/>
                </a:lnTo>
                <a:lnTo>
                  <a:pt x="1418" y="319"/>
                </a:lnTo>
                <a:lnTo>
                  <a:pt x="1414" y="311"/>
                </a:lnTo>
                <a:lnTo>
                  <a:pt x="1412" y="306"/>
                </a:lnTo>
                <a:lnTo>
                  <a:pt x="1410" y="300"/>
                </a:lnTo>
                <a:lnTo>
                  <a:pt x="1409" y="292"/>
                </a:lnTo>
                <a:lnTo>
                  <a:pt x="1408" y="286"/>
                </a:lnTo>
                <a:lnTo>
                  <a:pt x="1408" y="278"/>
                </a:lnTo>
                <a:lnTo>
                  <a:pt x="1408" y="270"/>
                </a:lnTo>
                <a:lnTo>
                  <a:pt x="1408" y="146"/>
                </a:lnTo>
                <a:lnTo>
                  <a:pt x="1391" y="146"/>
                </a:lnTo>
                <a:lnTo>
                  <a:pt x="1391" y="98"/>
                </a:lnTo>
                <a:lnTo>
                  <a:pt x="1408" y="98"/>
                </a:lnTo>
                <a:lnTo>
                  <a:pt x="1408" y="40"/>
                </a:lnTo>
                <a:lnTo>
                  <a:pt x="1440" y="40"/>
                </a:lnTo>
                <a:lnTo>
                  <a:pt x="1440" y="98"/>
                </a:lnTo>
                <a:lnTo>
                  <a:pt x="1462" y="98"/>
                </a:lnTo>
                <a:close/>
                <a:moveTo>
                  <a:pt x="1534" y="337"/>
                </a:moveTo>
                <a:lnTo>
                  <a:pt x="1525" y="335"/>
                </a:lnTo>
                <a:lnTo>
                  <a:pt x="1521" y="335"/>
                </a:lnTo>
                <a:lnTo>
                  <a:pt x="1517" y="333"/>
                </a:lnTo>
                <a:lnTo>
                  <a:pt x="1510" y="327"/>
                </a:lnTo>
                <a:lnTo>
                  <a:pt x="1503" y="321"/>
                </a:lnTo>
                <a:lnTo>
                  <a:pt x="1497" y="313"/>
                </a:lnTo>
                <a:lnTo>
                  <a:pt x="1491" y="304"/>
                </a:lnTo>
                <a:lnTo>
                  <a:pt x="1487" y="292"/>
                </a:lnTo>
                <a:lnTo>
                  <a:pt x="1483" y="280"/>
                </a:lnTo>
                <a:lnTo>
                  <a:pt x="1480" y="266"/>
                </a:lnTo>
                <a:lnTo>
                  <a:pt x="1477" y="250"/>
                </a:lnTo>
                <a:lnTo>
                  <a:pt x="1476" y="234"/>
                </a:lnTo>
                <a:lnTo>
                  <a:pt x="1476" y="216"/>
                </a:lnTo>
                <a:lnTo>
                  <a:pt x="1476" y="198"/>
                </a:lnTo>
                <a:lnTo>
                  <a:pt x="1477" y="182"/>
                </a:lnTo>
                <a:lnTo>
                  <a:pt x="1478" y="174"/>
                </a:lnTo>
                <a:lnTo>
                  <a:pt x="1480" y="166"/>
                </a:lnTo>
                <a:lnTo>
                  <a:pt x="1483" y="152"/>
                </a:lnTo>
                <a:lnTo>
                  <a:pt x="1487" y="140"/>
                </a:lnTo>
                <a:lnTo>
                  <a:pt x="1491" y="128"/>
                </a:lnTo>
                <a:lnTo>
                  <a:pt x="1497" y="118"/>
                </a:lnTo>
                <a:lnTo>
                  <a:pt x="1503" y="110"/>
                </a:lnTo>
                <a:lnTo>
                  <a:pt x="1506" y="106"/>
                </a:lnTo>
                <a:lnTo>
                  <a:pt x="1510" y="102"/>
                </a:lnTo>
                <a:lnTo>
                  <a:pt x="1517" y="98"/>
                </a:lnTo>
                <a:lnTo>
                  <a:pt x="1521" y="96"/>
                </a:lnTo>
                <a:lnTo>
                  <a:pt x="1525" y="96"/>
                </a:lnTo>
                <a:lnTo>
                  <a:pt x="1534" y="94"/>
                </a:lnTo>
                <a:lnTo>
                  <a:pt x="1542" y="96"/>
                </a:lnTo>
                <a:lnTo>
                  <a:pt x="1546" y="96"/>
                </a:lnTo>
                <a:lnTo>
                  <a:pt x="1550" y="98"/>
                </a:lnTo>
                <a:lnTo>
                  <a:pt x="1558" y="102"/>
                </a:lnTo>
                <a:lnTo>
                  <a:pt x="1565" y="110"/>
                </a:lnTo>
                <a:lnTo>
                  <a:pt x="1571" y="118"/>
                </a:lnTo>
                <a:lnTo>
                  <a:pt x="1576" y="128"/>
                </a:lnTo>
                <a:lnTo>
                  <a:pt x="1581" y="140"/>
                </a:lnTo>
                <a:lnTo>
                  <a:pt x="1585" y="152"/>
                </a:lnTo>
                <a:lnTo>
                  <a:pt x="1586" y="160"/>
                </a:lnTo>
                <a:lnTo>
                  <a:pt x="1588" y="166"/>
                </a:lnTo>
                <a:lnTo>
                  <a:pt x="1590" y="182"/>
                </a:lnTo>
                <a:lnTo>
                  <a:pt x="1591" y="198"/>
                </a:lnTo>
                <a:lnTo>
                  <a:pt x="1592" y="216"/>
                </a:lnTo>
                <a:lnTo>
                  <a:pt x="1591" y="234"/>
                </a:lnTo>
                <a:lnTo>
                  <a:pt x="1590" y="250"/>
                </a:lnTo>
                <a:lnTo>
                  <a:pt x="1589" y="258"/>
                </a:lnTo>
                <a:lnTo>
                  <a:pt x="1588" y="266"/>
                </a:lnTo>
                <a:lnTo>
                  <a:pt x="1585" y="280"/>
                </a:lnTo>
                <a:lnTo>
                  <a:pt x="1581" y="292"/>
                </a:lnTo>
                <a:lnTo>
                  <a:pt x="1576" y="304"/>
                </a:lnTo>
                <a:lnTo>
                  <a:pt x="1571" y="313"/>
                </a:lnTo>
                <a:lnTo>
                  <a:pt x="1565" y="321"/>
                </a:lnTo>
                <a:lnTo>
                  <a:pt x="1561" y="325"/>
                </a:lnTo>
                <a:lnTo>
                  <a:pt x="1558" y="327"/>
                </a:lnTo>
                <a:lnTo>
                  <a:pt x="1550" y="333"/>
                </a:lnTo>
                <a:lnTo>
                  <a:pt x="1546" y="335"/>
                </a:lnTo>
                <a:lnTo>
                  <a:pt x="1542" y="335"/>
                </a:lnTo>
                <a:lnTo>
                  <a:pt x="1534" y="337"/>
                </a:lnTo>
                <a:close/>
                <a:moveTo>
                  <a:pt x="1534" y="286"/>
                </a:moveTo>
                <a:lnTo>
                  <a:pt x="1539" y="286"/>
                </a:lnTo>
                <a:lnTo>
                  <a:pt x="1542" y="284"/>
                </a:lnTo>
                <a:lnTo>
                  <a:pt x="1544" y="282"/>
                </a:lnTo>
                <a:lnTo>
                  <a:pt x="1547" y="278"/>
                </a:lnTo>
                <a:lnTo>
                  <a:pt x="1549" y="276"/>
                </a:lnTo>
                <a:lnTo>
                  <a:pt x="1551" y="272"/>
                </a:lnTo>
                <a:lnTo>
                  <a:pt x="1552" y="266"/>
                </a:lnTo>
                <a:lnTo>
                  <a:pt x="1555" y="256"/>
                </a:lnTo>
                <a:lnTo>
                  <a:pt x="1557" y="244"/>
                </a:lnTo>
                <a:lnTo>
                  <a:pt x="1558" y="230"/>
                </a:lnTo>
                <a:lnTo>
                  <a:pt x="1558" y="216"/>
                </a:lnTo>
                <a:lnTo>
                  <a:pt x="1558" y="200"/>
                </a:lnTo>
                <a:lnTo>
                  <a:pt x="1557" y="188"/>
                </a:lnTo>
                <a:lnTo>
                  <a:pt x="1555" y="176"/>
                </a:lnTo>
                <a:lnTo>
                  <a:pt x="1552" y="164"/>
                </a:lnTo>
                <a:lnTo>
                  <a:pt x="1551" y="160"/>
                </a:lnTo>
                <a:lnTo>
                  <a:pt x="1549" y="156"/>
                </a:lnTo>
                <a:lnTo>
                  <a:pt x="1544" y="150"/>
                </a:lnTo>
                <a:lnTo>
                  <a:pt x="1539" y="146"/>
                </a:lnTo>
                <a:lnTo>
                  <a:pt x="1534" y="144"/>
                </a:lnTo>
                <a:lnTo>
                  <a:pt x="1528" y="146"/>
                </a:lnTo>
                <a:lnTo>
                  <a:pt x="1525" y="146"/>
                </a:lnTo>
                <a:lnTo>
                  <a:pt x="1523" y="150"/>
                </a:lnTo>
                <a:lnTo>
                  <a:pt x="1521" y="152"/>
                </a:lnTo>
                <a:lnTo>
                  <a:pt x="1519" y="156"/>
                </a:lnTo>
                <a:lnTo>
                  <a:pt x="1517" y="160"/>
                </a:lnTo>
                <a:lnTo>
                  <a:pt x="1515" y="164"/>
                </a:lnTo>
                <a:lnTo>
                  <a:pt x="1512" y="176"/>
                </a:lnTo>
                <a:lnTo>
                  <a:pt x="1510" y="188"/>
                </a:lnTo>
                <a:lnTo>
                  <a:pt x="1509" y="200"/>
                </a:lnTo>
                <a:lnTo>
                  <a:pt x="1509" y="216"/>
                </a:lnTo>
                <a:lnTo>
                  <a:pt x="1509" y="230"/>
                </a:lnTo>
                <a:lnTo>
                  <a:pt x="1510" y="244"/>
                </a:lnTo>
                <a:lnTo>
                  <a:pt x="1512" y="256"/>
                </a:lnTo>
                <a:lnTo>
                  <a:pt x="1515" y="266"/>
                </a:lnTo>
                <a:lnTo>
                  <a:pt x="1516" y="270"/>
                </a:lnTo>
                <a:lnTo>
                  <a:pt x="1517" y="272"/>
                </a:lnTo>
                <a:lnTo>
                  <a:pt x="1519" y="276"/>
                </a:lnTo>
                <a:lnTo>
                  <a:pt x="1523" y="282"/>
                </a:lnTo>
                <a:lnTo>
                  <a:pt x="1528" y="286"/>
                </a:lnTo>
                <a:lnTo>
                  <a:pt x="1534" y="286"/>
                </a:lnTo>
                <a:close/>
                <a:moveTo>
                  <a:pt x="1762" y="18"/>
                </a:moveTo>
                <a:lnTo>
                  <a:pt x="1795" y="18"/>
                </a:lnTo>
                <a:lnTo>
                  <a:pt x="1795" y="222"/>
                </a:lnTo>
                <a:lnTo>
                  <a:pt x="1794" y="240"/>
                </a:lnTo>
                <a:lnTo>
                  <a:pt x="1794" y="248"/>
                </a:lnTo>
                <a:lnTo>
                  <a:pt x="1793" y="256"/>
                </a:lnTo>
                <a:lnTo>
                  <a:pt x="1790" y="270"/>
                </a:lnTo>
                <a:lnTo>
                  <a:pt x="1787" y="282"/>
                </a:lnTo>
                <a:lnTo>
                  <a:pt x="1785" y="290"/>
                </a:lnTo>
                <a:lnTo>
                  <a:pt x="1782" y="296"/>
                </a:lnTo>
                <a:lnTo>
                  <a:pt x="1777" y="306"/>
                </a:lnTo>
                <a:lnTo>
                  <a:pt x="1771" y="315"/>
                </a:lnTo>
                <a:lnTo>
                  <a:pt x="1764" y="323"/>
                </a:lnTo>
                <a:lnTo>
                  <a:pt x="1756" y="329"/>
                </a:lnTo>
                <a:lnTo>
                  <a:pt x="1748" y="333"/>
                </a:lnTo>
                <a:lnTo>
                  <a:pt x="1739" y="335"/>
                </a:lnTo>
                <a:lnTo>
                  <a:pt x="1730" y="337"/>
                </a:lnTo>
                <a:lnTo>
                  <a:pt x="1720" y="335"/>
                </a:lnTo>
                <a:lnTo>
                  <a:pt x="1711" y="333"/>
                </a:lnTo>
                <a:lnTo>
                  <a:pt x="1703" y="329"/>
                </a:lnTo>
                <a:lnTo>
                  <a:pt x="1696" y="323"/>
                </a:lnTo>
                <a:lnTo>
                  <a:pt x="1689" y="315"/>
                </a:lnTo>
                <a:lnTo>
                  <a:pt x="1685" y="309"/>
                </a:lnTo>
                <a:lnTo>
                  <a:pt x="1683" y="306"/>
                </a:lnTo>
                <a:lnTo>
                  <a:pt x="1677" y="296"/>
                </a:lnTo>
                <a:lnTo>
                  <a:pt x="1672" y="282"/>
                </a:lnTo>
                <a:lnTo>
                  <a:pt x="1668" y="270"/>
                </a:lnTo>
                <a:lnTo>
                  <a:pt x="1666" y="256"/>
                </a:lnTo>
                <a:lnTo>
                  <a:pt x="1665" y="248"/>
                </a:lnTo>
                <a:lnTo>
                  <a:pt x="1664" y="240"/>
                </a:lnTo>
                <a:lnTo>
                  <a:pt x="1664" y="222"/>
                </a:lnTo>
                <a:lnTo>
                  <a:pt x="1664" y="18"/>
                </a:lnTo>
                <a:lnTo>
                  <a:pt x="1698" y="18"/>
                </a:lnTo>
                <a:lnTo>
                  <a:pt x="1698" y="218"/>
                </a:lnTo>
                <a:lnTo>
                  <a:pt x="1698" y="230"/>
                </a:lnTo>
                <a:lnTo>
                  <a:pt x="1699" y="236"/>
                </a:lnTo>
                <a:lnTo>
                  <a:pt x="1700" y="242"/>
                </a:lnTo>
                <a:lnTo>
                  <a:pt x="1703" y="252"/>
                </a:lnTo>
                <a:lnTo>
                  <a:pt x="1705" y="256"/>
                </a:lnTo>
                <a:lnTo>
                  <a:pt x="1707" y="262"/>
                </a:lnTo>
                <a:lnTo>
                  <a:pt x="1709" y="266"/>
                </a:lnTo>
                <a:lnTo>
                  <a:pt x="1711" y="270"/>
                </a:lnTo>
                <a:lnTo>
                  <a:pt x="1717" y="274"/>
                </a:lnTo>
                <a:lnTo>
                  <a:pt x="1723" y="278"/>
                </a:lnTo>
                <a:lnTo>
                  <a:pt x="1730" y="278"/>
                </a:lnTo>
                <a:lnTo>
                  <a:pt x="1737" y="278"/>
                </a:lnTo>
                <a:lnTo>
                  <a:pt x="1740" y="276"/>
                </a:lnTo>
                <a:lnTo>
                  <a:pt x="1743" y="274"/>
                </a:lnTo>
                <a:lnTo>
                  <a:pt x="1748" y="270"/>
                </a:lnTo>
                <a:lnTo>
                  <a:pt x="1751" y="266"/>
                </a:lnTo>
                <a:lnTo>
                  <a:pt x="1753" y="262"/>
                </a:lnTo>
                <a:lnTo>
                  <a:pt x="1755" y="256"/>
                </a:lnTo>
                <a:lnTo>
                  <a:pt x="1757" y="252"/>
                </a:lnTo>
                <a:lnTo>
                  <a:pt x="1760" y="242"/>
                </a:lnTo>
                <a:lnTo>
                  <a:pt x="1761" y="230"/>
                </a:lnTo>
                <a:lnTo>
                  <a:pt x="1762" y="218"/>
                </a:lnTo>
                <a:lnTo>
                  <a:pt x="1762" y="18"/>
                </a:lnTo>
                <a:close/>
                <a:moveTo>
                  <a:pt x="1856" y="196"/>
                </a:moveTo>
                <a:lnTo>
                  <a:pt x="1856" y="331"/>
                </a:lnTo>
                <a:lnTo>
                  <a:pt x="1824" y="331"/>
                </a:lnTo>
                <a:lnTo>
                  <a:pt x="1824" y="98"/>
                </a:lnTo>
                <a:lnTo>
                  <a:pt x="1855" y="98"/>
                </a:lnTo>
                <a:lnTo>
                  <a:pt x="1855" y="138"/>
                </a:lnTo>
                <a:lnTo>
                  <a:pt x="1858" y="130"/>
                </a:lnTo>
                <a:lnTo>
                  <a:pt x="1861" y="120"/>
                </a:lnTo>
                <a:lnTo>
                  <a:pt x="1865" y="112"/>
                </a:lnTo>
                <a:lnTo>
                  <a:pt x="1869" y="106"/>
                </a:lnTo>
                <a:lnTo>
                  <a:pt x="1874" y="102"/>
                </a:lnTo>
                <a:lnTo>
                  <a:pt x="1880" y="98"/>
                </a:lnTo>
                <a:lnTo>
                  <a:pt x="1885" y="94"/>
                </a:lnTo>
                <a:lnTo>
                  <a:pt x="1892" y="94"/>
                </a:lnTo>
                <a:lnTo>
                  <a:pt x="1901" y="96"/>
                </a:lnTo>
                <a:lnTo>
                  <a:pt x="1905" y="98"/>
                </a:lnTo>
                <a:lnTo>
                  <a:pt x="1908" y="100"/>
                </a:lnTo>
                <a:lnTo>
                  <a:pt x="1912" y="104"/>
                </a:lnTo>
                <a:lnTo>
                  <a:pt x="1915" y="108"/>
                </a:lnTo>
                <a:lnTo>
                  <a:pt x="1918" y="112"/>
                </a:lnTo>
                <a:lnTo>
                  <a:pt x="1921" y="118"/>
                </a:lnTo>
                <a:lnTo>
                  <a:pt x="1924" y="124"/>
                </a:lnTo>
                <a:lnTo>
                  <a:pt x="1926" y="130"/>
                </a:lnTo>
                <a:lnTo>
                  <a:pt x="1928" y="138"/>
                </a:lnTo>
                <a:lnTo>
                  <a:pt x="1930" y="146"/>
                </a:lnTo>
                <a:lnTo>
                  <a:pt x="1931" y="154"/>
                </a:lnTo>
                <a:lnTo>
                  <a:pt x="1932" y="164"/>
                </a:lnTo>
                <a:lnTo>
                  <a:pt x="1932" y="172"/>
                </a:lnTo>
                <a:lnTo>
                  <a:pt x="1932" y="182"/>
                </a:lnTo>
                <a:lnTo>
                  <a:pt x="1932" y="331"/>
                </a:lnTo>
                <a:lnTo>
                  <a:pt x="1900" y="331"/>
                </a:lnTo>
                <a:lnTo>
                  <a:pt x="1900" y="194"/>
                </a:lnTo>
                <a:lnTo>
                  <a:pt x="1899" y="184"/>
                </a:lnTo>
                <a:lnTo>
                  <a:pt x="1898" y="176"/>
                </a:lnTo>
                <a:lnTo>
                  <a:pt x="1897" y="168"/>
                </a:lnTo>
                <a:lnTo>
                  <a:pt x="1894" y="160"/>
                </a:lnTo>
                <a:lnTo>
                  <a:pt x="1891" y="156"/>
                </a:lnTo>
                <a:lnTo>
                  <a:pt x="1888" y="152"/>
                </a:lnTo>
                <a:lnTo>
                  <a:pt x="1883" y="150"/>
                </a:lnTo>
                <a:lnTo>
                  <a:pt x="1879" y="148"/>
                </a:lnTo>
                <a:lnTo>
                  <a:pt x="1874" y="150"/>
                </a:lnTo>
                <a:lnTo>
                  <a:pt x="1870" y="152"/>
                </a:lnTo>
                <a:lnTo>
                  <a:pt x="1866" y="156"/>
                </a:lnTo>
                <a:lnTo>
                  <a:pt x="1863" y="162"/>
                </a:lnTo>
                <a:lnTo>
                  <a:pt x="1860" y="168"/>
                </a:lnTo>
                <a:lnTo>
                  <a:pt x="1858" y="176"/>
                </a:lnTo>
                <a:lnTo>
                  <a:pt x="1857" y="186"/>
                </a:lnTo>
                <a:lnTo>
                  <a:pt x="1856" y="196"/>
                </a:lnTo>
                <a:close/>
                <a:moveTo>
                  <a:pt x="1975" y="66"/>
                </a:moveTo>
                <a:lnTo>
                  <a:pt x="1972" y="66"/>
                </a:lnTo>
                <a:lnTo>
                  <a:pt x="1969" y="64"/>
                </a:lnTo>
                <a:lnTo>
                  <a:pt x="1966" y="62"/>
                </a:lnTo>
                <a:lnTo>
                  <a:pt x="1963" y="58"/>
                </a:lnTo>
                <a:lnTo>
                  <a:pt x="1961" y="52"/>
                </a:lnTo>
                <a:lnTo>
                  <a:pt x="1959" y="46"/>
                </a:lnTo>
                <a:lnTo>
                  <a:pt x="1958" y="40"/>
                </a:lnTo>
                <a:lnTo>
                  <a:pt x="1958" y="34"/>
                </a:lnTo>
                <a:lnTo>
                  <a:pt x="1958" y="28"/>
                </a:lnTo>
                <a:lnTo>
                  <a:pt x="1959" y="22"/>
                </a:lnTo>
                <a:lnTo>
                  <a:pt x="1961" y="16"/>
                </a:lnTo>
                <a:lnTo>
                  <a:pt x="1963" y="10"/>
                </a:lnTo>
                <a:lnTo>
                  <a:pt x="1966" y="6"/>
                </a:lnTo>
                <a:lnTo>
                  <a:pt x="1969" y="4"/>
                </a:lnTo>
                <a:lnTo>
                  <a:pt x="1972" y="2"/>
                </a:lnTo>
                <a:lnTo>
                  <a:pt x="1975" y="0"/>
                </a:lnTo>
                <a:lnTo>
                  <a:pt x="1979" y="2"/>
                </a:lnTo>
                <a:lnTo>
                  <a:pt x="1982" y="4"/>
                </a:lnTo>
                <a:lnTo>
                  <a:pt x="1985" y="6"/>
                </a:lnTo>
                <a:lnTo>
                  <a:pt x="1988" y="10"/>
                </a:lnTo>
                <a:lnTo>
                  <a:pt x="1990" y="16"/>
                </a:lnTo>
                <a:lnTo>
                  <a:pt x="1992" y="22"/>
                </a:lnTo>
                <a:lnTo>
                  <a:pt x="1993" y="28"/>
                </a:lnTo>
                <a:lnTo>
                  <a:pt x="1993" y="34"/>
                </a:lnTo>
                <a:lnTo>
                  <a:pt x="1993" y="40"/>
                </a:lnTo>
                <a:lnTo>
                  <a:pt x="1992" y="46"/>
                </a:lnTo>
                <a:lnTo>
                  <a:pt x="1990" y="52"/>
                </a:lnTo>
                <a:lnTo>
                  <a:pt x="1988" y="58"/>
                </a:lnTo>
                <a:lnTo>
                  <a:pt x="1985" y="62"/>
                </a:lnTo>
                <a:lnTo>
                  <a:pt x="1982" y="64"/>
                </a:lnTo>
                <a:lnTo>
                  <a:pt x="1979" y="66"/>
                </a:lnTo>
                <a:lnTo>
                  <a:pt x="1975" y="66"/>
                </a:lnTo>
                <a:close/>
                <a:moveTo>
                  <a:pt x="1959" y="98"/>
                </a:moveTo>
                <a:lnTo>
                  <a:pt x="1992" y="98"/>
                </a:lnTo>
                <a:lnTo>
                  <a:pt x="1992" y="331"/>
                </a:lnTo>
                <a:lnTo>
                  <a:pt x="1959" y="331"/>
                </a:lnTo>
                <a:lnTo>
                  <a:pt x="1959" y="98"/>
                </a:lnTo>
                <a:close/>
                <a:moveTo>
                  <a:pt x="2127" y="98"/>
                </a:moveTo>
                <a:lnTo>
                  <a:pt x="2086" y="331"/>
                </a:lnTo>
                <a:lnTo>
                  <a:pt x="2049" y="331"/>
                </a:lnTo>
                <a:lnTo>
                  <a:pt x="2008" y="98"/>
                </a:lnTo>
                <a:lnTo>
                  <a:pt x="2043" y="98"/>
                </a:lnTo>
                <a:lnTo>
                  <a:pt x="2067" y="266"/>
                </a:lnTo>
                <a:lnTo>
                  <a:pt x="2093" y="98"/>
                </a:lnTo>
                <a:lnTo>
                  <a:pt x="2127" y="98"/>
                </a:lnTo>
                <a:close/>
                <a:moveTo>
                  <a:pt x="2194" y="337"/>
                </a:moveTo>
                <a:lnTo>
                  <a:pt x="2185" y="335"/>
                </a:lnTo>
                <a:lnTo>
                  <a:pt x="2181" y="335"/>
                </a:lnTo>
                <a:lnTo>
                  <a:pt x="2177" y="333"/>
                </a:lnTo>
                <a:lnTo>
                  <a:pt x="2169" y="329"/>
                </a:lnTo>
                <a:lnTo>
                  <a:pt x="2163" y="321"/>
                </a:lnTo>
                <a:lnTo>
                  <a:pt x="2156" y="313"/>
                </a:lnTo>
                <a:lnTo>
                  <a:pt x="2150" y="304"/>
                </a:lnTo>
                <a:lnTo>
                  <a:pt x="2145" y="294"/>
                </a:lnTo>
                <a:lnTo>
                  <a:pt x="2141" y="280"/>
                </a:lnTo>
                <a:lnTo>
                  <a:pt x="2138" y="266"/>
                </a:lnTo>
                <a:lnTo>
                  <a:pt x="2136" y="250"/>
                </a:lnTo>
                <a:lnTo>
                  <a:pt x="2135" y="234"/>
                </a:lnTo>
                <a:lnTo>
                  <a:pt x="2134" y="216"/>
                </a:lnTo>
                <a:lnTo>
                  <a:pt x="2135" y="198"/>
                </a:lnTo>
                <a:lnTo>
                  <a:pt x="2136" y="182"/>
                </a:lnTo>
                <a:lnTo>
                  <a:pt x="2137" y="174"/>
                </a:lnTo>
                <a:lnTo>
                  <a:pt x="2138" y="166"/>
                </a:lnTo>
                <a:lnTo>
                  <a:pt x="2141" y="152"/>
                </a:lnTo>
                <a:lnTo>
                  <a:pt x="2145" y="140"/>
                </a:lnTo>
                <a:lnTo>
                  <a:pt x="2150" y="128"/>
                </a:lnTo>
                <a:lnTo>
                  <a:pt x="2156" y="118"/>
                </a:lnTo>
                <a:lnTo>
                  <a:pt x="2162" y="110"/>
                </a:lnTo>
                <a:lnTo>
                  <a:pt x="2166" y="106"/>
                </a:lnTo>
                <a:lnTo>
                  <a:pt x="2169" y="102"/>
                </a:lnTo>
                <a:lnTo>
                  <a:pt x="2176" y="98"/>
                </a:lnTo>
                <a:lnTo>
                  <a:pt x="2184" y="96"/>
                </a:lnTo>
                <a:lnTo>
                  <a:pt x="2192" y="94"/>
                </a:lnTo>
                <a:lnTo>
                  <a:pt x="2200" y="96"/>
                </a:lnTo>
                <a:lnTo>
                  <a:pt x="2207" y="98"/>
                </a:lnTo>
                <a:lnTo>
                  <a:pt x="2214" y="102"/>
                </a:lnTo>
                <a:lnTo>
                  <a:pt x="2221" y="108"/>
                </a:lnTo>
                <a:lnTo>
                  <a:pt x="2227" y="114"/>
                </a:lnTo>
                <a:lnTo>
                  <a:pt x="2232" y="124"/>
                </a:lnTo>
                <a:lnTo>
                  <a:pt x="2236" y="134"/>
                </a:lnTo>
                <a:lnTo>
                  <a:pt x="2240" y="148"/>
                </a:lnTo>
                <a:lnTo>
                  <a:pt x="2244" y="162"/>
                </a:lnTo>
                <a:lnTo>
                  <a:pt x="2245" y="170"/>
                </a:lnTo>
                <a:lnTo>
                  <a:pt x="2246" y="178"/>
                </a:lnTo>
                <a:lnTo>
                  <a:pt x="2247" y="194"/>
                </a:lnTo>
                <a:lnTo>
                  <a:pt x="2248" y="214"/>
                </a:lnTo>
                <a:lnTo>
                  <a:pt x="2248" y="232"/>
                </a:lnTo>
                <a:lnTo>
                  <a:pt x="2168" y="232"/>
                </a:lnTo>
                <a:lnTo>
                  <a:pt x="2168" y="244"/>
                </a:lnTo>
                <a:lnTo>
                  <a:pt x="2169" y="256"/>
                </a:lnTo>
                <a:lnTo>
                  <a:pt x="2170" y="260"/>
                </a:lnTo>
                <a:lnTo>
                  <a:pt x="2172" y="266"/>
                </a:lnTo>
                <a:lnTo>
                  <a:pt x="2175" y="274"/>
                </a:lnTo>
                <a:lnTo>
                  <a:pt x="2177" y="278"/>
                </a:lnTo>
                <a:lnTo>
                  <a:pt x="2179" y="280"/>
                </a:lnTo>
                <a:lnTo>
                  <a:pt x="2183" y="284"/>
                </a:lnTo>
                <a:lnTo>
                  <a:pt x="2186" y="286"/>
                </a:lnTo>
                <a:lnTo>
                  <a:pt x="2188" y="288"/>
                </a:lnTo>
                <a:lnTo>
                  <a:pt x="2194" y="288"/>
                </a:lnTo>
                <a:lnTo>
                  <a:pt x="2202" y="288"/>
                </a:lnTo>
                <a:lnTo>
                  <a:pt x="2205" y="284"/>
                </a:lnTo>
                <a:lnTo>
                  <a:pt x="2208" y="282"/>
                </a:lnTo>
                <a:lnTo>
                  <a:pt x="2211" y="278"/>
                </a:lnTo>
                <a:lnTo>
                  <a:pt x="2214" y="274"/>
                </a:lnTo>
                <a:lnTo>
                  <a:pt x="2215" y="268"/>
                </a:lnTo>
                <a:lnTo>
                  <a:pt x="2217" y="262"/>
                </a:lnTo>
                <a:lnTo>
                  <a:pt x="2247" y="266"/>
                </a:lnTo>
                <a:lnTo>
                  <a:pt x="2246" y="274"/>
                </a:lnTo>
                <a:lnTo>
                  <a:pt x="2245" y="282"/>
                </a:lnTo>
                <a:lnTo>
                  <a:pt x="2243" y="288"/>
                </a:lnTo>
                <a:lnTo>
                  <a:pt x="2241" y="294"/>
                </a:lnTo>
                <a:lnTo>
                  <a:pt x="2236" y="307"/>
                </a:lnTo>
                <a:lnTo>
                  <a:pt x="2233" y="311"/>
                </a:lnTo>
                <a:lnTo>
                  <a:pt x="2230" y="317"/>
                </a:lnTo>
                <a:lnTo>
                  <a:pt x="2226" y="321"/>
                </a:lnTo>
                <a:lnTo>
                  <a:pt x="2222" y="325"/>
                </a:lnTo>
                <a:lnTo>
                  <a:pt x="2218" y="329"/>
                </a:lnTo>
                <a:lnTo>
                  <a:pt x="2214" y="331"/>
                </a:lnTo>
                <a:lnTo>
                  <a:pt x="2209" y="333"/>
                </a:lnTo>
                <a:lnTo>
                  <a:pt x="2204" y="335"/>
                </a:lnTo>
                <a:lnTo>
                  <a:pt x="2199" y="337"/>
                </a:lnTo>
                <a:lnTo>
                  <a:pt x="2194" y="337"/>
                </a:lnTo>
                <a:close/>
                <a:moveTo>
                  <a:pt x="2168" y="192"/>
                </a:moveTo>
                <a:lnTo>
                  <a:pt x="2217" y="192"/>
                </a:lnTo>
                <a:lnTo>
                  <a:pt x="2217" y="182"/>
                </a:lnTo>
                <a:lnTo>
                  <a:pt x="2215" y="172"/>
                </a:lnTo>
                <a:lnTo>
                  <a:pt x="2213" y="164"/>
                </a:lnTo>
                <a:lnTo>
                  <a:pt x="2210" y="156"/>
                </a:lnTo>
                <a:lnTo>
                  <a:pt x="2209" y="154"/>
                </a:lnTo>
                <a:lnTo>
                  <a:pt x="2207" y="150"/>
                </a:lnTo>
                <a:lnTo>
                  <a:pt x="2203" y="146"/>
                </a:lnTo>
                <a:lnTo>
                  <a:pt x="2198" y="144"/>
                </a:lnTo>
                <a:lnTo>
                  <a:pt x="2193" y="144"/>
                </a:lnTo>
                <a:lnTo>
                  <a:pt x="2188" y="144"/>
                </a:lnTo>
                <a:lnTo>
                  <a:pt x="2183" y="146"/>
                </a:lnTo>
                <a:lnTo>
                  <a:pt x="2181" y="148"/>
                </a:lnTo>
                <a:lnTo>
                  <a:pt x="2179" y="150"/>
                </a:lnTo>
                <a:lnTo>
                  <a:pt x="2175" y="158"/>
                </a:lnTo>
                <a:lnTo>
                  <a:pt x="2172" y="164"/>
                </a:lnTo>
                <a:lnTo>
                  <a:pt x="2170" y="172"/>
                </a:lnTo>
                <a:lnTo>
                  <a:pt x="2168" y="182"/>
                </a:lnTo>
                <a:lnTo>
                  <a:pt x="2168" y="192"/>
                </a:lnTo>
                <a:close/>
                <a:moveTo>
                  <a:pt x="2270" y="331"/>
                </a:moveTo>
                <a:lnTo>
                  <a:pt x="2270" y="98"/>
                </a:lnTo>
                <a:lnTo>
                  <a:pt x="2302" y="98"/>
                </a:lnTo>
                <a:lnTo>
                  <a:pt x="2302" y="138"/>
                </a:lnTo>
                <a:lnTo>
                  <a:pt x="2305" y="128"/>
                </a:lnTo>
                <a:lnTo>
                  <a:pt x="2308" y="120"/>
                </a:lnTo>
                <a:lnTo>
                  <a:pt x="2311" y="112"/>
                </a:lnTo>
                <a:lnTo>
                  <a:pt x="2314" y="106"/>
                </a:lnTo>
                <a:lnTo>
                  <a:pt x="2318" y="100"/>
                </a:lnTo>
                <a:lnTo>
                  <a:pt x="2322" y="96"/>
                </a:lnTo>
                <a:lnTo>
                  <a:pt x="2327" y="94"/>
                </a:lnTo>
                <a:lnTo>
                  <a:pt x="2332" y="94"/>
                </a:lnTo>
                <a:lnTo>
                  <a:pt x="2337" y="94"/>
                </a:lnTo>
                <a:lnTo>
                  <a:pt x="2342" y="96"/>
                </a:lnTo>
                <a:lnTo>
                  <a:pt x="2342" y="154"/>
                </a:lnTo>
                <a:lnTo>
                  <a:pt x="2336" y="152"/>
                </a:lnTo>
                <a:lnTo>
                  <a:pt x="2328" y="150"/>
                </a:lnTo>
                <a:lnTo>
                  <a:pt x="2323" y="152"/>
                </a:lnTo>
                <a:lnTo>
                  <a:pt x="2318" y="154"/>
                </a:lnTo>
                <a:lnTo>
                  <a:pt x="2314" y="158"/>
                </a:lnTo>
                <a:lnTo>
                  <a:pt x="2310" y="164"/>
                </a:lnTo>
                <a:lnTo>
                  <a:pt x="2309" y="168"/>
                </a:lnTo>
                <a:lnTo>
                  <a:pt x="2307" y="172"/>
                </a:lnTo>
                <a:lnTo>
                  <a:pt x="2306" y="176"/>
                </a:lnTo>
                <a:lnTo>
                  <a:pt x="2305" y="180"/>
                </a:lnTo>
                <a:lnTo>
                  <a:pt x="2304" y="190"/>
                </a:lnTo>
                <a:lnTo>
                  <a:pt x="2303" y="200"/>
                </a:lnTo>
                <a:lnTo>
                  <a:pt x="2303" y="331"/>
                </a:lnTo>
                <a:lnTo>
                  <a:pt x="2270" y="331"/>
                </a:lnTo>
                <a:close/>
                <a:moveTo>
                  <a:pt x="2458" y="164"/>
                </a:moveTo>
                <a:lnTo>
                  <a:pt x="2428" y="168"/>
                </a:lnTo>
                <a:lnTo>
                  <a:pt x="2427" y="162"/>
                </a:lnTo>
                <a:lnTo>
                  <a:pt x="2425" y="158"/>
                </a:lnTo>
                <a:lnTo>
                  <a:pt x="2421" y="148"/>
                </a:lnTo>
                <a:lnTo>
                  <a:pt x="2419" y="146"/>
                </a:lnTo>
                <a:lnTo>
                  <a:pt x="2416" y="142"/>
                </a:lnTo>
                <a:lnTo>
                  <a:pt x="2412" y="142"/>
                </a:lnTo>
                <a:lnTo>
                  <a:pt x="2408" y="140"/>
                </a:lnTo>
                <a:lnTo>
                  <a:pt x="2401" y="142"/>
                </a:lnTo>
                <a:lnTo>
                  <a:pt x="2398" y="144"/>
                </a:lnTo>
                <a:lnTo>
                  <a:pt x="2396" y="146"/>
                </a:lnTo>
                <a:lnTo>
                  <a:pt x="2395" y="146"/>
                </a:lnTo>
                <a:lnTo>
                  <a:pt x="2393" y="150"/>
                </a:lnTo>
                <a:lnTo>
                  <a:pt x="2391" y="154"/>
                </a:lnTo>
                <a:lnTo>
                  <a:pt x="2390" y="158"/>
                </a:lnTo>
                <a:lnTo>
                  <a:pt x="2390" y="164"/>
                </a:lnTo>
                <a:lnTo>
                  <a:pt x="2390" y="168"/>
                </a:lnTo>
                <a:lnTo>
                  <a:pt x="2391" y="172"/>
                </a:lnTo>
                <a:lnTo>
                  <a:pt x="2392" y="176"/>
                </a:lnTo>
                <a:lnTo>
                  <a:pt x="2393" y="178"/>
                </a:lnTo>
                <a:lnTo>
                  <a:pt x="2398" y="184"/>
                </a:lnTo>
                <a:lnTo>
                  <a:pt x="2405" y="188"/>
                </a:lnTo>
                <a:lnTo>
                  <a:pt x="2426" y="196"/>
                </a:lnTo>
                <a:lnTo>
                  <a:pt x="2434" y="200"/>
                </a:lnTo>
                <a:lnTo>
                  <a:pt x="2441" y="206"/>
                </a:lnTo>
                <a:lnTo>
                  <a:pt x="2447" y="212"/>
                </a:lnTo>
                <a:lnTo>
                  <a:pt x="2452" y="220"/>
                </a:lnTo>
                <a:lnTo>
                  <a:pt x="2454" y="224"/>
                </a:lnTo>
                <a:lnTo>
                  <a:pt x="2455" y="228"/>
                </a:lnTo>
                <a:lnTo>
                  <a:pt x="2458" y="238"/>
                </a:lnTo>
                <a:lnTo>
                  <a:pt x="2459" y="242"/>
                </a:lnTo>
                <a:lnTo>
                  <a:pt x="2460" y="248"/>
                </a:lnTo>
                <a:lnTo>
                  <a:pt x="2460" y="260"/>
                </a:lnTo>
                <a:lnTo>
                  <a:pt x="2460" y="272"/>
                </a:lnTo>
                <a:lnTo>
                  <a:pt x="2458" y="282"/>
                </a:lnTo>
                <a:lnTo>
                  <a:pt x="2456" y="292"/>
                </a:lnTo>
                <a:lnTo>
                  <a:pt x="2453" y="300"/>
                </a:lnTo>
                <a:lnTo>
                  <a:pt x="2450" y="307"/>
                </a:lnTo>
                <a:lnTo>
                  <a:pt x="2445" y="315"/>
                </a:lnTo>
                <a:lnTo>
                  <a:pt x="2440" y="321"/>
                </a:lnTo>
                <a:lnTo>
                  <a:pt x="2435" y="327"/>
                </a:lnTo>
                <a:lnTo>
                  <a:pt x="2429" y="331"/>
                </a:lnTo>
                <a:lnTo>
                  <a:pt x="2422" y="335"/>
                </a:lnTo>
                <a:lnTo>
                  <a:pt x="2415" y="335"/>
                </a:lnTo>
                <a:lnTo>
                  <a:pt x="2408" y="337"/>
                </a:lnTo>
                <a:lnTo>
                  <a:pt x="2397" y="335"/>
                </a:lnTo>
                <a:lnTo>
                  <a:pt x="2387" y="331"/>
                </a:lnTo>
                <a:lnTo>
                  <a:pt x="2382" y="329"/>
                </a:lnTo>
                <a:lnTo>
                  <a:pt x="2378" y="325"/>
                </a:lnTo>
                <a:lnTo>
                  <a:pt x="2370" y="317"/>
                </a:lnTo>
                <a:lnTo>
                  <a:pt x="2364" y="307"/>
                </a:lnTo>
                <a:lnTo>
                  <a:pt x="2362" y="302"/>
                </a:lnTo>
                <a:lnTo>
                  <a:pt x="2359" y="294"/>
                </a:lnTo>
                <a:lnTo>
                  <a:pt x="2358" y="288"/>
                </a:lnTo>
                <a:lnTo>
                  <a:pt x="2356" y="280"/>
                </a:lnTo>
                <a:lnTo>
                  <a:pt x="2355" y="272"/>
                </a:lnTo>
                <a:lnTo>
                  <a:pt x="2354" y="264"/>
                </a:lnTo>
                <a:lnTo>
                  <a:pt x="2386" y="262"/>
                </a:lnTo>
                <a:lnTo>
                  <a:pt x="2387" y="268"/>
                </a:lnTo>
                <a:lnTo>
                  <a:pt x="2389" y="274"/>
                </a:lnTo>
                <a:lnTo>
                  <a:pt x="2391" y="278"/>
                </a:lnTo>
                <a:lnTo>
                  <a:pt x="2394" y="284"/>
                </a:lnTo>
                <a:lnTo>
                  <a:pt x="2396" y="286"/>
                </a:lnTo>
                <a:lnTo>
                  <a:pt x="2400" y="288"/>
                </a:lnTo>
                <a:lnTo>
                  <a:pt x="2404" y="290"/>
                </a:lnTo>
                <a:lnTo>
                  <a:pt x="2408" y="290"/>
                </a:lnTo>
                <a:lnTo>
                  <a:pt x="2412" y="290"/>
                </a:lnTo>
                <a:lnTo>
                  <a:pt x="2416" y="288"/>
                </a:lnTo>
                <a:lnTo>
                  <a:pt x="2419" y="286"/>
                </a:lnTo>
                <a:lnTo>
                  <a:pt x="2422" y="284"/>
                </a:lnTo>
                <a:lnTo>
                  <a:pt x="2424" y="280"/>
                </a:lnTo>
                <a:lnTo>
                  <a:pt x="2426" y="276"/>
                </a:lnTo>
                <a:lnTo>
                  <a:pt x="2427" y="272"/>
                </a:lnTo>
                <a:lnTo>
                  <a:pt x="2427" y="266"/>
                </a:lnTo>
                <a:lnTo>
                  <a:pt x="2427" y="262"/>
                </a:lnTo>
                <a:lnTo>
                  <a:pt x="2426" y="258"/>
                </a:lnTo>
                <a:lnTo>
                  <a:pt x="2425" y="256"/>
                </a:lnTo>
                <a:lnTo>
                  <a:pt x="2423" y="252"/>
                </a:lnTo>
                <a:lnTo>
                  <a:pt x="2421" y="250"/>
                </a:lnTo>
                <a:lnTo>
                  <a:pt x="2418" y="246"/>
                </a:lnTo>
                <a:lnTo>
                  <a:pt x="2412" y="244"/>
                </a:lnTo>
                <a:lnTo>
                  <a:pt x="2391" y="234"/>
                </a:lnTo>
                <a:lnTo>
                  <a:pt x="2383" y="230"/>
                </a:lnTo>
                <a:lnTo>
                  <a:pt x="2377" y="226"/>
                </a:lnTo>
                <a:lnTo>
                  <a:pt x="2371" y="220"/>
                </a:lnTo>
                <a:lnTo>
                  <a:pt x="2368" y="216"/>
                </a:lnTo>
                <a:lnTo>
                  <a:pt x="2366" y="212"/>
                </a:lnTo>
                <a:lnTo>
                  <a:pt x="2362" y="202"/>
                </a:lnTo>
                <a:lnTo>
                  <a:pt x="2359" y="192"/>
                </a:lnTo>
                <a:lnTo>
                  <a:pt x="2359" y="186"/>
                </a:lnTo>
                <a:lnTo>
                  <a:pt x="2358" y="180"/>
                </a:lnTo>
                <a:lnTo>
                  <a:pt x="2357" y="168"/>
                </a:lnTo>
                <a:lnTo>
                  <a:pt x="2358" y="160"/>
                </a:lnTo>
                <a:lnTo>
                  <a:pt x="2358" y="152"/>
                </a:lnTo>
                <a:lnTo>
                  <a:pt x="2359" y="144"/>
                </a:lnTo>
                <a:lnTo>
                  <a:pt x="2361" y="138"/>
                </a:lnTo>
                <a:lnTo>
                  <a:pt x="2363" y="130"/>
                </a:lnTo>
                <a:lnTo>
                  <a:pt x="2365" y="124"/>
                </a:lnTo>
                <a:lnTo>
                  <a:pt x="2368" y="120"/>
                </a:lnTo>
                <a:lnTo>
                  <a:pt x="2371" y="114"/>
                </a:lnTo>
                <a:lnTo>
                  <a:pt x="2375" y="110"/>
                </a:lnTo>
                <a:lnTo>
                  <a:pt x="2378" y="106"/>
                </a:lnTo>
                <a:lnTo>
                  <a:pt x="2383" y="102"/>
                </a:lnTo>
                <a:lnTo>
                  <a:pt x="2387" y="100"/>
                </a:lnTo>
                <a:lnTo>
                  <a:pt x="2392" y="96"/>
                </a:lnTo>
                <a:lnTo>
                  <a:pt x="2397" y="96"/>
                </a:lnTo>
                <a:lnTo>
                  <a:pt x="2402" y="94"/>
                </a:lnTo>
                <a:lnTo>
                  <a:pt x="2407" y="94"/>
                </a:lnTo>
                <a:lnTo>
                  <a:pt x="2418" y="96"/>
                </a:lnTo>
                <a:lnTo>
                  <a:pt x="2427" y="98"/>
                </a:lnTo>
                <a:lnTo>
                  <a:pt x="2432" y="102"/>
                </a:lnTo>
                <a:lnTo>
                  <a:pt x="2435" y="104"/>
                </a:lnTo>
                <a:lnTo>
                  <a:pt x="2439" y="108"/>
                </a:lnTo>
                <a:lnTo>
                  <a:pt x="2443" y="114"/>
                </a:lnTo>
                <a:lnTo>
                  <a:pt x="2446" y="118"/>
                </a:lnTo>
                <a:lnTo>
                  <a:pt x="2448" y="124"/>
                </a:lnTo>
                <a:lnTo>
                  <a:pt x="2451" y="130"/>
                </a:lnTo>
                <a:lnTo>
                  <a:pt x="2453" y="136"/>
                </a:lnTo>
                <a:lnTo>
                  <a:pt x="2456" y="150"/>
                </a:lnTo>
                <a:lnTo>
                  <a:pt x="2457" y="156"/>
                </a:lnTo>
                <a:lnTo>
                  <a:pt x="2458" y="164"/>
                </a:lnTo>
                <a:close/>
                <a:moveTo>
                  <a:pt x="2498" y="66"/>
                </a:moveTo>
                <a:lnTo>
                  <a:pt x="2494" y="66"/>
                </a:lnTo>
                <a:lnTo>
                  <a:pt x="2491" y="64"/>
                </a:lnTo>
                <a:lnTo>
                  <a:pt x="2488" y="62"/>
                </a:lnTo>
                <a:lnTo>
                  <a:pt x="2486" y="58"/>
                </a:lnTo>
                <a:lnTo>
                  <a:pt x="2483" y="52"/>
                </a:lnTo>
                <a:lnTo>
                  <a:pt x="2482" y="46"/>
                </a:lnTo>
                <a:lnTo>
                  <a:pt x="2481" y="40"/>
                </a:lnTo>
                <a:lnTo>
                  <a:pt x="2480" y="34"/>
                </a:lnTo>
                <a:lnTo>
                  <a:pt x="2481" y="28"/>
                </a:lnTo>
                <a:lnTo>
                  <a:pt x="2482" y="22"/>
                </a:lnTo>
                <a:lnTo>
                  <a:pt x="2483" y="16"/>
                </a:lnTo>
                <a:lnTo>
                  <a:pt x="2486" y="10"/>
                </a:lnTo>
                <a:lnTo>
                  <a:pt x="2488" y="6"/>
                </a:lnTo>
                <a:lnTo>
                  <a:pt x="2491" y="4"/>
                </a:lnTo>
                <a:lnTo>
                  <a:pt x="2494" y="2"/>
                </a:lnTo>
                <a:lnTo>
                  <a:pt x="2498" y="0"/>
                </a:lnTo>
                <a:lnTo>
                  <a:pt x="2501" y="2"/>
                </a:lnTo>
                <a:lnTo>
                  <a:pt x="2505" y="4"/>
                </a:lnTo>
                <a:lnTo>
                  <a:pt x="2508" y="6"/>
                </a:lnTo>
                <a:lnTo>
                  <a:pt x="2510" y="10"/>
                </a:lnTo>
                <a:lnTo>
                  <a:pt x="2513" y="16"/>
                </a:lnTo>
                <a:lnTo>
                  <a:pt x="2514" y="22"/>
                </a:lnTo>
                <a:lnTo>
                  <a:pt x="2515" y="28"/>
                </a:lnTo>
                <a:lnTo>
                  <a:pt x="2516" y="34"/>
                </a:lnTo>
                <a:lnTo>
                  <a:pt x="2515" y="40"/>
                </a:lnTo>
                <a:lnTo>
                  <a:pt x="2514" y="46"/>
                </a:lnTo>
                <a:lnTo>
                  <a:pt x="2513" y="52"/>
                </a:lnTo>
                <a:lnTo>
                  <a:pt x="2510" y="58"/>
                </a:lnTo>
                <a:lnTo>
                  <a:pt x="2508" y="62"/>
                </a:lnTo>
                <a:lnTo>
                  <a:pt x="2505" y="64"/>
                </a:lnTo>
                <a:lnTo>
                  <a:pt x="2501" y="66"/>
                </a:lnTo>
                <a:lnTo>
                  <a:pt x="2498" y="66"/>
                </a:lnTo>
                <a:close/>
                <a:moveTo>
                  <a:pt x="2482" y="98"/>
                </a:moveTo>
                <a:lnTo>
                  <a:pt x="2514" y="98"/>
                </a:lnTo>
                <a:lnTo>
                  <a:pt x="2514" y="331"/>
                </a:lnTo>
                <a:lnTo>
                  <a:pt x="2482" y="331"/>
                </a:lnTo>
                <a:lnTo>
                  <a:pt x="2482" y="98"/>
                </a:lnTo>
                <a:close/>
                <a:moveTo>
                  <a:pt x="2602" y="98"/>
                </a:moveTo>
                <a:lnTo>
                  <a:pt x="2602" y="146"/>
                </a:lnTo>
                <a:lnTo>
                  <a:pt x="2580" y="146"/>
                </a:lnTo>
                <a:lnTo>
                  <a:pt x="2580" y="260"/>
                </a:lnTo>
                <a:lnTo>
                  <a:pt x="2580" y="266"/>
                </a:lnTo>
                <a:lnTo>
                  <a:pt x="2581" y="272"/>
                </a:lnTo>
                <a:lnTo>
                  <a:pt x="2582" y="276"/>
                </a:lnTo>
                <a:lnTo>
                  <a:pt x="2583" y="278"/>
                </a:lnTo>
                <a:lnTo>
                  <a:pt x="2585" y="280"/>
                </a:lnTo>
                <a:lnTo>
                  <a:pt x="2587" y="282"/>
                </a:lnTo>
                <a:lnTo>
                  <a:pt x="2589" y="284"/>
                </a:lnTo>
                <a:lnTo>
                  <a:pt x="2591" y="284"/>
                </a:lnTo>
                <a:lnTo>
                  <a:pt x="2596" y="282"/>
                </a:lnTo>
                <a:lnTo>
                  <a:pt x="2599" y="282"/>
                </a:lnTo>
                <a:lnTo>
                  <a:pt x="2605" y="329"/>
                </a:lnTo>
                <a:lnTo>
                  <a:pt x="2598" y="333"/>
                </a:lnTo>
                <a:lnTo>
                  <a:pt x="2593" y="335"/>
                </a:lnTo>
                <a:lnTo>
                  <a:pt x="2587" y="335"/>
                </a:lnTo>
                <a:lnTo>
                  <a:pt x="2582" y="335"/>
                </a:lnTo>
                <a:lnTo>
                  <a:pt x="2578" y="335"/>
                </a:lnTo>
                <a:lnTo>
                  <a:pt x="2571" y="333"/>
                </a:lnTo>
                <a:lnTo>
                  <a:pt x="2564" y="327"/>
                </a:lnTo>
                <a:lnTo>
                  <a:pt x="2561" y="323"/>
                </a:lnTo>
                <a:lnTo>
                  <a:pt x="2558" y="319"/>
                </a:lnTo>
                <a:lnTo>
                  <a:pt x="2554" y="311"/>
                </a:lnTo>
                <a:lnTo>
                  <a:pt x="2552" y="306"/>
                </a:lnTo>
                <a:lnTo>
                  <a:pt x="2550" y="300"/>
                </a:lnTo>
                <a:lnTo>
                  <a:pt x="2549" y="292"/>
                </a:lnTo>
                <a:lnTo>
                  <a:pt x="2548" y="286"/>
                </a:lnTo>
                <a:lnTo>
                  <a:pt x="2548" y="278"/>
                </a:lnTo>
                <a:lnTo>
                  <a:pt x="2548" y="270"/>
                </a:lnTo>
                <a:lnTo>
                  <a:pt x="2548" y="146"/>
                </a:lnTo>
                <a:lnTo>
                  <a:pt x="2531" y="146"/>
                </a:lnTo>
                <a:lnTo>
                  <a:pt x="2531" y="98"/>
                </a:lnTo>
                <a:lnTo>
                  <a:pt x="2548" y="98"/>
                </a:lnTo>
                <a:lnTo>
                  <a:pt x="2548" y="40"/>
                </a:lnTo>
                <a:lnTo>
                  <a:pt x="2580" y="40"/>
                </a:lnTo>
                <a:lnTo>
                  <a:pt x="2580" y="98"/>
                </a:lnTo>
                <a:lnTo>
                  <a:pt x="2602" y="98"/>
                </a:lnTo>
                <a:close/>
                <a:moveTo>
                  <a:pt x="2647" y="421"/>
                </a:moveTo>
                <a:lnTo>
                  <a:pt x="2641" y="419"/>
                </a:lnTo>
                <a:lnTo>
                  <a:pt x="2635" y="419"/>
                </a:lnTo>
                <a:lnTo>
                  <a:pt x="2629" y="417"/>
                </a:lnTo>
                <a:lnTo>
                  <a:pt x="2625" y="413"/>
                </a:lnTo>
                <a:lnTo>
                  <a:pt x="2634" y="365"/>
                </a:lnTo>
                <a:lnTo>
                  <a:pt x="2638" y="367"/>
                </a:lnTo>
                <a:lnTo>
                  <a:pt x="2642" y="369"/>
                </a:lnTo>
                <a:lnTo>
                  <a:pt x="2645" y="369"/>
                </a:lnTo>
                <a:lnTo>
                  <a:pt x="2648" y="367"/>
                </a:lnTo>
                <a:lnTo>
                  <a:pt x="2651" y="365"/>
                </a:lnTo>
                <a:lnTo>
                  <a:pt x="2654" y="361"/>
                </a:lnTo>
                <a:lnTo>
                  <a:pt x="2656" y="357"/>
                </a:lnTo>
                <a:lnTo>
                  <a:pt x="2658" y="349"/>
                </a:lnTo>
                <a:lnTo>
                  <a:pt x="2660" y="339"/>
                </a:lnTo>
                <a:lnTo>
                  <a:pt x="2616" y="98"/>
                </a:lnTo>
                <a:lnTo>
                  <a:pt x="2652" y="98"/>
                </a:lnTo>
                <a:lnTo>
                  <a:pt x="2676" y="270"/>
                </a:lnTo>
                <a:lnTo>
                  <a:pt x="2702" y="98"/>
                </a:lnTo>
                <a:lnTo>
                  <a:pt x="2737" y="98"/>
                </a:lnTo>
                <a:lnTo>
                  <a:pt x="2691" y="357"/>
                </a:lnTo>
                <a:lnTo>
                  <a:pt x="2688" y="371"/>
                </a:lnTo>
                <a:lnTo>
                  <a:pt x="2685" y="383"/>
                </a:lnTo>
                <a:lnTo>
                  <a:pt x="2683" y="389"/>
                </a:lnTo>
                <a:lnTo>
                  <a:pt x="2680" y="393"/>
                </a:lnTo>
                <a:lnTo>
                  <a:pt x="2676" y="403"/>
                </a:lnTo>
                <a:lnTo>
                  <a:pt x="2673" y="407"/>
                </a:lnTo>
                <a:lnTo>
                  <a:pt x="2670" y="411"/>
                </a:lnTo>
                <a:lnTo>
                  <a:pt x="2663" y="417"/>
                </a:lnTo>
                <a:lnTo>
                  <a:pt x="2660" y="417"/>
                </a:lnTo>
                <a:lnTo>
                  <a:pt x="2656" y="419"/>
                </a:lnTo>
                <a:lnTo>
                  <a:pt x="2647" y="421"/>
                </a:lnTo>
                <a:close/>
                <a:moveTo>
                  <a:pt x="1134" y="557"/>
                </a:moveTo>
                <a:lnTo>
                  <a:pt x="1133" y="547"/>
                </a:lnTo>
                <a:lnTo>
                  <a:pt x="1131" y="539"/>
                </a:lnTo>
                <a:lnTo>
                  <a:pt x="1129" y="533"/>
                </a:lnTo>
                <a:lnTo>
                  <a:pt x="1126" y="527"/>
                </a:lnTo>
                <a:lnTo>
                  <a:pt x="1122" y="523"/>
                </a:lnTo>
                <a:lnTo>
                  <a:pt x="1120" y="521"/>
                </a:lnTo>
                <a:lnTo>
                  <a:pt x="1118" y="519"/>
                </a:lnTo>
                <a:lnTo>
                  <a:pt x="1113" y="517"/>
                </a:lnTo>
                <a:lnTo>
                  <a:pt x="1107" y="517"/>
                </a:lnTo>
                <a:lnTo>
                  <a:pt x="1101" y="517"/>
                </a:lnTo>
                <a:lnTo>
                  <a:pt x="1096" y="519"/>
                </a:lnTo>
                <a:lnTo>
                  <a:pt x="1092" y="523"/>
                </a:lnTo>
                <a:lnTo>
                  <a:pt x="1090" y="525"/>
                </a:lnTo>
                <a:lnTo>
                  <a:pt x="1088" y="527"/>
                </a:lnTo>
                <a:lnTo>
                  <a:pt x="1085" y="533"/>
                </a:lnTo>
                <a:lnTo>
                  <a:pt x="1083" y="539"/>
                </a:lnTo>
                <a:lnTo>
                  <a:pt x="1082" y="545"/>
                </a:lnTo>
                <a:lnTo>
                  <a:pt x="1082" y="553"/>
                </a:lnTo>
                <a:lnTo>
                  <a:pt x="1082" y="557"/>
                </a:lnTo>
                <a:lnTo>
                  <a:pt x="1082" y="561"/>
                </a:lnTo>
                <a:lnTo>
                  <a:pt x="1084" y="567"/>
                </a:lnTo>
                <a:lnTo>
                  <a:pt x="1086" y="573"/>
                </a:lnTo>
                <a:lnTo>
                  <a:pt x="1089" y="577"/>
                </a:lnTo>
                <a:lnTo>
                  <a:pt x="1093" y="581"/>
                </a:lnTo>
                <a:lnTo>
                  <a:pt x="1097" y="585"/>
                </a:lnTo>
                <a:lnTo>
                  <a:pt x="1107" y="591"/>
                </a:lnTo>
                <a:lnTo>
                  <a:pt x="1121" y="597"/>
                </a:lnTo>
                <a:lnTo>
                  <a:pt x="1127" y="601"/>
                </a:lnTo>
                <a:lnTo>
                  <a:pt x="1134" y="605"/>
                </a:lnTo>
                <a:lnTo>
                  <a:pt x="1145" y="615"/>
                </a:lnTo>
                <a:lnTo>
                  <a:pt x="1150" y="621"/>
                </a:lnTo>
                <a:lnTo>
                  <a:pt x="1155" y="629"/>
                </a:lnTo>
                <a:lnTo>
                  <a:pt x="1158" y="637"/>
                </a:lnTo>
                <a:lnTo>
                  <a:pt x="1162" y="645"/>
                </a:lnTo>
                <a:lnTo>
                  <a:pt x="1164" y="655"/>
                </a:lnTo>
                <a:lnTo>
                  <a:pt x="1166" y="665"/>
                </a:lnTo>
                <a:lnTo>
                  <a:pt x="1167" y="677"/>
                </a:lnTo>
                <a:lnTo>
                  <a:pt x="1168" y="691"/>
                </a:lnTo>
                <a:lnTo>
                  <a:pt x="1168" y="701"/>
                </a:lnTo>
                <a:lnTo>
                  <a:pt x="1167" y="711"/>
                </a:lnTo>
                <a:lnTo>
                  <a:pt x="1166" y="721"/>
                </a:lnTo>
                <a:lnTo>
                  <a:pt x="1164" y="729"/>
                </a:lnTo>
                <a:lnTo>
                  <a:pt x="1162" y="737"/>
                </a:lnTo>
                <a:lnTo>
                  <a:pt x="1159" y="745"/>
                </a:lnTo>
                <a:lnTo>
                  <a:pt x="1155" y="753"/>
                </a:lnTo>
                <a:lnTo>
                  <a:pt x="1152" y="759"/>
                </a:lnTo>
                <a:lnTo>
                  <a:pt x="1148" y="765"/>
                </a:lnTo>
                <a:lnTo>
                  <a:pt x="1143" y="771"/>
                </a:lnTo>
                <a:lnTo>
                  <a:pt x="1138" y="775"/>
                </a:lnTo>
                <a:lnTo>
                  <a:pt x="1132" y="779"/>
                </a:lnTo>
                <a:lnTo>
                  <a:pt x="1120" y="783"/>
                </a:lnTo>
                <a:lnTo>
                  <a:pt x="1114" y="785"/>
                </a:lnTo>
                <a:lnTo>
                  <a:pt x="1107" y="785"/>
                </a:lnTo>
                <a:lnTo>
                  <a:pt x="1100" y="785"/>
                </a:lnTo>
                <a:lnTo>
                  <a:pt x="1093" y="783"/>
                </a:lnTo>
                <a:lnTo>
                  <a:pt x="1087" y="781"/>
                </a:lnTo>
                <a:lnTo>
                  <a:pt x="1081" y="777"/>
                </a:lnTo>
                <a:lnTo>
                  <a:pt x="1076" y="775"/>
                </a:lnTo>
                <a:lnTo>
                  <a:pt x="1070" y="769"/>
                </a:lnTo>
                <a:lnTo>
                  <a:pt x="1066" y="765"/>
                </a:lnTo>
                <a:lnTo>
                  <a:pt x="1061" y="759"/>
                </a:lnTo>
                <a:lnTo>
                  <a:pt x="1057" y="751"/>
                </a:lnTo>
                <a:lnTo>
                  <a:pt x="1054" y="743"/>
                </a:lnTo>
                <a:lnTo>
                  <a:pt x="1051" y="735"/>
                </a:lnTo>
                <a:lnTo>
                  <a:pt x="1048" y="727"/>
                </a:lnTo>
                <a:lnTo>
                  <a:pt x="1046" y="717"/>
                </a:lnTo>
                <a:lnTo>
                  <a:pt x="1045" y="705"/>
                </a:lnTo>
                <a:lnTo>
                  <a:pt x="1044" y="693"/>
                </a:lnTo>
                <a:lnTo>
                  <a:pt x="1044" y="681"/>
                </a:lnTo>
                <a:lnTo>
                  <a:pt x="1076" y="681"/>
                </a:lnTo>
                <a:lnTo>
                  <a:pt x="1077" y="693"/>
                </a:lnTo>
                <a:lnTo>
                  <a:pt x="1079" y="703"/>
                </a:lnTo>
                <a:lnTo>
                  <a:pt x="1081" y="711"/>
                </a:lnTo>
                <a:lnTo>
                  <a:pt x="1083" y="713"/>
                </a:lnTo>
                <a:lnTo>
                  <a:pt x="1085" y="717"/>
                </a:lnTo>
                <a:lnTo>
                  <a:pt x="1090" y="723"/>
                </a:lnTo>
                <a:lnTo>
                  <a:pt x="1095" y="725"/>
                </a:lnTo>
                <a:lnTo>
                  <a:pt x="1100" y="729"/>
                </a:lnTo>
                <a:lnTo>
                  <a:pt x="1107" y="729"/>
                </a:lnTo>
                <a:lnTo>
                  <a:pt x="1113" y="729"/>
                </a:lnTo>
                <a:lnTo>
                  <a:pt x="1118" y="727"/>
                </a:lnTo>
                <a:lnTo>
                  <a:pt x="1123" y="723"/>
                </a:lnTo>
                <a:lnTo>
                  <a:pt x="1127" y="719"/>
                </a:lnTo>
                <a:lnTo>
                  <a:pt x="1130" y="713"/>
                </a:lnTo>
                <a:lnTo>
                  <a:pt x="1132" y="705"/>
                </a:lnTo>
                <a:lnTo>
                  <a:pt x="1134" y="699"/>
                </a:lnTo>
                <a:lnTo>
                  <a:pt x="1134" y="691"/>
                </a:lnTo>
                <a:lnTo>
                  <a:pt x="1134" y="683"/>
                </a:lnTo>
                <a:lnTo>
                  <a:pt x="1133" y="675"/>
                </a:lnTo>
                <a:lnTo>
                  <a:pt x="1132" y="673"/>
                </a:lnTo>
                <a:lnTo>
                  <a:pt x="1130" y="671"/>
                </a:lnTo>
                <a:lnTo>
                  <a:pt x="1127" y="665"/>
                </a:lnTo>
                <a:lnTo>
                  <a:pt x="1124" y="661"/>
                </a:lnTo>
                <a:lnTo>
                  <a:pt x="1119" y="657"/>
                </a:lnTo>
                <a:lnTo>
                  <a:pt x="1114" y="655"/>
                </a:lnTo>
                <a:lnTo>
                  <a:pt x="1108" y="651"/>
                </a:lnTo>
                <a:lnTo>
                  <a:pt x="1091" y="643"/>
                </a:lnTo>
                <a:lnTo>
                  <a:pt x="1081" y="637"/>
                </a:lnTo>
                <a:lnTo>
                  <a:pt x="1073" y="629"/>
                </a:lnTo>
                <a:lnTo>
                  <a:pt x="1065" y="621"/>
                </a:lnTo>
                <a:lnTo>
                  <a:pt x="1059" y="613"/>
                </a:lnTo>
                <a:lnTo>
                  <a:pt x="1056" y="607"/>
                </a:lnTo>
                <a:lnTo>
                  <a:pt x="1054" y="601"/>
                </a:lnTo>
                <a:lnTo>
                  <a:pt x="1052" y="595"/>
                </a:lnTo>
                <a:lnTo>
                  <a:pt x="1051" y="587"/>
                </a:lnTo>
                <a:lnTo>
                  <a:pt x="1049" y="581"/>
                </a:lnTo>
                <a:lnTo>
                  <a:pt x="1048" y="573"/>
                </a:lnTo>
                <a:lnTo>
                  <a:pt x="1048" y="565"/>
                </a:lnTo>
                <a:lnTo>
                  <a:pt x="1048" y="557"/>
                </a:lnTo>
                <a:lnTo>
                  <a:pt x="1048" y="543"/>
                </a:lnTo>
                <a:lnTo>
                  <a:pt x="1049" y="537"/>
                </a:lnTo>
                <a:lnTo>
                  <a:pt x="1050" y="529"/>
                </a:lnTo>
                <a:lnTo>
                  <a:pt x="1052" y="517"/>
                </a:lnTo>
                <a:lnTo>
                  <a:pt x="1054" y="513"/>
                </a:lnTo>
                <a:lnTo>
                  <a:pt x="1055" y="507"/>
                </a:lnTo>
                <a:lnTo>
                  <a:pt x="1060" y="497"/>
                </a:lnTo>
                <a:lnTo>
                  <a:pt x="1065" y="487"/>
                </a:lnTo>
                <a:lnTo>
                  <a:pt x="1067" y="483"/>
                </a:lnTo>
                <a:lnTo>
                  <a:pt x="1070" y="479"/>
                </a:lnTo>
                <a:lnTo>
                  <a:pt x="1077" y="473"/>
                </a:lnTo>
                <a:lnTo>
                  <a:pt x="1084" y="469"/>
                </a:lnTo>
                <a:lnTo>
                  <a:pt x="1091" y="465"/>
                </a:lnTo>
                <a:lnTo>
                  <a:pt x="1099" y="463"/>
                </a:lnTo>
                <a:lnTo>
                  <a:pt x="1107" y="461"/>
                </a:lnTo>
                <a:lnTo>
                  <a:pt x="1116" y="463"/>
                </a:lnTo>
                <a:lnTo>
                  <a:pt x="1124" y="465"/>
                </a:lnTo>
                <a:lnTo>
                  <a:pt x="1131" y="469"/>
                </a:lnTo>
                <a:lnTo>
                  <a:pt x="1138" y="473"/>
                </a:lnTo>
                <a:lnTo>
                  <a:pt x="1144" y="481"/>
                </a:lnTo>
                <a:lnTo>
                  <a:pt x="1149" y="487"/>
                </a:lnTo>
                <a:lnTo>
                  <a:pt x="1154" y="497"/>
                </a:lnTo>
                <a:lnTo>
                  <a:pt x="1158" y="507"/>
                </a:lnTo>
                <a:lnTo>
                  <a:pt x="1161" y="517"/>
                </a:lnTo>
                <a:lnTo>
                  <a:pt x="1164" y="529"/>
                </a:lnTo>
                <a:lnTo>
                  <a:pt x="1165" y="537"/>
                </a:lnTo>
                <a:lnTo>
                  <a:pt x="1165" y="543"/>
                </a:lnTo>
                <a:lnTo>
                  <a:pt x="1166" y="557"/>
                </a:lnTo>
                <a:lnTo>
                  <a:pt x="1134" y="557"/>
                </a:lnTo>
                <a:close/>
                <a:moveTo>
                  <a:pt x="1245" y="785"/>
                </a:moveTo>
                <a:lnTo>
                  <a:pt x="1236" y="783"/>
                </a:lnTo>
                <a:lnTo>
                  <a:pt x="1232" y="783"/>
                </a:lnTo>
                <a:lnTo>
                  <a:pt x="1228" y="781"/>
                </a:lnTo>
                <a:lnTo>
                  <a:pt x="1221" y="775"/>
                </a:lnTo>
                <a:lnTo>
                  <a:pt x="1214" y="769"/>
                </a:lnTo>
                <a:lnTo>
                  <a:pt x="1208" y="761"/>
                </a:lnTo>
                <a:lnTo>
                  <a:pt x="1205" y="755"/>
                </a:lnTo>
                <a:lnTo>
                  <a:pt x="1202" y="751"/>
                </a:lnTo>
                <a:lnTo>
                  <a:pt x="1200" y="745"/>
                </a:lnTo>
                <a:lnTo>
                  <a:pt x="1198" y="739"/>
                </a:lnTo>
                <a:lnTo>
                  <a:pt x="1195" y="733"/>
                </a:lnTo>
                <a:lnTo>
                  <a:pt x="1193" y="727"/>
                </a:lnTo>
                <a:lnTo>
                  <a:pt x="1191" y="719"/>
                </a:lnTo>
                <a:lnTo>
                  <a:pt x="1190" y="713"/>
                </a:lnTo>
                <a:lnTo>
                  <a:pt x="1188" y="697"/>
                </a:lnTo>
                <a:lnTo>
                  <a:pt x="1186" y="681"/>
                </a:lnTo>
                <a:lnTo>
                  <a:pt x="1186" y="663"/>
                </a:lnTo>
                <a:lnTo>
                  <a:pt x="1186" y="645"/>
                </a:lnTo>
                <a:lnTo>
                  <a:pt x="1188" y="629"/>
                </a:lnTo>
                <a:lnTo>
                  <a:pt x="1189" y="621"/>
                </a:lnTo>
                <a:lnTo>
                  <a:pt x="1190" y="613"/>
                </a:lnTo>
                <a:lnTo>
                  <a:pt x="1193" y="599"/>
                </a:lnTo>
                <a:lnTo>
                  <a:pt x="1198" y="587"/>
                </a:lnTo>
                <a:lnTo>
                  <a:pt x="1202" y="575"/>
                </a:lnTo>
                <a:lnTo>
                  <a:pt x="1208" y="565"/>
                </a:lnTo>
                <a:lnTo>
                  <a:pt x="1214" y="557"/>
                </a:lnTo>
                <a:lnTo>
                  <a:pt x="1217" y="553"/>
                </a:lnTo>
                <a:lnTo>
                  <a:pt x="1221" y="549"/>
                </a:lnTo>
                <a:lnTo>
                  <a:pt x="1228" y="545"/>
                </a:lnTo>
                <a:lnTo>
                  <a:pt x="1232" y="543"/>
                </a:lnTo>
                <a:lnTo>
                  <a:pt x="1236" y="543"/>
                </a:lnTo>
                <a:lnTo>
                  <a:pt x="1245" y="541"/>
                </a:lnTo>
                <a:lnTo>
                  <a:pt x="1252" y="541"/>
                </a:lnTo>
                <a:lnTo>
                  <a:pt x="1259" y="545"/>
                </a:lnTo>
                <a:lnTo>
                  <a:pt x="1266" y="547"/>
                </a:lnTo>
                <a:lnTo>
                  <a:pt x="1272" y="553"/>
                </a:lnTo>
                <a:lnTo>
                  <a:pt x="1277" y="559"/>
                </a:lnTo>
                <a:lnTo>
                  <a:pt x="1282" y="565"/>
                </a:lnTo>
                <a:lnTo>
                  <a:pt x="1286" y="575"/>
                </a:lnTo>
                <a:lnTo>
                  <a:pt x="1290" y="583"/>
                </a:lnTo>
                <a:lnTo>
                  <a:pt x="1293" y="595"/>
                </a:lnTo>
                <a:lnTo>
                  <a:pt x="1295" y="605"/>
                </a:lnTo>
                <a:lnTo>
                  <a:pt x="1297" y="619"/>
                </a:lnTo>
                <a:lnTo>
                  <a:pt x="1297" y="631"/>
                </a:lnTo>
                <a:lnTo>
                  <a:pt x="1267" y="631"/>
                </a:lnTo>
                <a:lnTo>
                  <a:pt x="1266" y="623"/>
                </a:lnTo>
                <a:lnTo>
                  <a:pt x="1264" y="615"/>
                </a:lnTo>
                <a:lnTo>
                  <a:pt x="1262" y="609"/>
                </a:lnTo>
                <a:lnTo>
                  <a:pt x="1260" y="603"/>
                </a:lnTo>
                <a:lnTo>
                  <a:pt x="1257" y="599"/>
                </a:lnTo>
                <a:lnTo>
                  <a:pt x="1253" y="595"/>
                </a:lnTo>
                <a:lnTo>
                  <a:pt x="1249" y="593"/>
                </a:lnTo>
                <a:lnTo>
                  <a:pt x="1245" y="593"/>
                </a:lnTo>
                <a:lnTo>
                  <a:pt x="1240" y="593"/>
                </a:lnTo>
                <a:lnTo>
                  <a:pt x="1235" y="597"/>
                </a:lnTo>
                <a:lnTo>
                  <a:pt x="1231" y="603"/>
                </a:lnTo>
                <a:lnTo>
                  <a:pt x="1227" y="611"/>
                </a:lnTo>
                <a:lnTo>
                  <a:pt x="1225" y="615"/>
                </a:lnTo>
                <a:lnTo>
                  <a:pt x="1224" y="621"/>
                </a:lnTo>
                <a:lnTo>
                  <a:pt x="1222" y="633"/>
                </a:lnTo>
                <a:lnTo>
                  <a:pt x="1220" y="647"/>
                </a:lnTo>
                <a:lnTo>
                  <a:pt x="1220" y="663"/>
                </a:lnTo>
                <a:lnTo>
                  <a:pt x="1220" y="679"/>
                </a:lnTo>
                <a:lnTo>
                  <a:pt x="1222" y="693"/>
                </a:lnTo>
                <a:lnTo>
                  <a:pt x="1223" y="699"/>
                </a:lnTo>
                <a:lnTo>
                  <a:pt x="1224" y="705"/>
                </a:lnTo>
                <a:lnTo>
                  <a:pt x="1225" y="709"/>
                </a:lnTo>
                <a:lnTo>
                  <a:pt x="1227" y="715"/>
                </a:lnTo>
                <a:lnTo>
                  <a:pt x="1231" y="723"/>
                </a:lnTo>
                <a:lnTo>
                  <a:pt x="1233" y="725"/>
                </a:lnTo>
                <a:lnTo>
                  <a:pt x="1235" y="729"/>
                </a:lnTo>
                <a:lnTo>
                  <a:pt x="1240" y="731"/>
                </a:lnTo>
                <a:lnTo>
                  <a:pt x="1242" y="733"/>
                </a:lnTo>
                <a:lnTo>
                  <a:pt x="1245" y="733"/>
                </a:lnTo>
                <a:lnTo>
                  <a:pt x="1249" y="733"/>
                </a:lnTo>
                <a:lnTo>
                  <a:pt x="1253" y="731"/>
                </a:lnTo>
                <a:lnTo>
                  <a:pt x="1256" y="727"/>
                </a:lnTo>
                <a:lnTo>
                  <a:pt x="1259" y="723"/>
                </a:lnTo>
                <a:lnTo>
                  <a:pt x="1262" y="717"/>
                </a:lnTo>
                <a:lnTo>
                  <a:pt x="1264" y="711"/>
                </a:lnTo>
                <a:lnTo>
                  <a:pt x="1266" y="703"/>
                </a:lnTo>
                <a:lnTo>
                  <a:pt x="1267" y="693"/>
                </a:lnTo>
                <a:lnTo>
                  <a:pt x="1297" y="693"/>
                </a:lnTo>
                <a:lnTo>
                  <a:pt x="1297" y="701"/>
                </a:lnTo>
                <a:lnTo>
                  <a:pt x="1297" y="707"/>
                </a:lnTo>
                <a:lnTo>
                  <a:pt x="1295" y="719"/>
                </a:lnTo>
                <a:lnTo>
                  <a:pt x="1294" y="725"/>
                </a:lnTo>
                <a:lnTo>
                  <a:pt x="1293" y="731"/>
                </a:lnTo>
                <a:lnTo>
                  <a:pt x="1292" y="735"/>
                </a:lnTo>
                <a:lnTo>
                  <a:pt x="1290" y="741"/>
                </a:lnTo>
                <a:lnTo>
                  <a:pt x="1287" y="751"/>
                </a:lnTo>
                <a:lnTo>
                  <a:pt x="1282" y="759"/>
                </a:lnTo>
                <a:lnTo>
                  <a:pt x="1277" y="767"/>
                </a:lnTo>
                <a:lnTo>
                  <a:pt x="1272" y="773"/>
                </a:lnTo>
                <a:lnTo>
                  <a:pt x="1266" y="779"/>
                </a:lnTo>
                <a:lnTo>
                  <a:pt x="1259" y="781"/>
                </a:lnTo>
                <a:lnTo>
                  <a:pt x="1252" y="783"/>
                </a:lnTo>
                <a:lnTo>
                  <a:pt x="1245" y="785"/>
                </a:lnTo>
                <a:close/>
                <a:moveTo>
                  <a:pt x="1352" y="643"/>
                </a:moveTo>
                <a:lnTo>
                  <a:pt x="1352" y="779"/>
                </a:lnTo>
                <a:lnTo>
                  <a:pt x="1319" y="779"/>
                </a:lnTo>
                <a:lnTo>
                  <a:pt x="1319" y="465"/>
                </a:lnTo>
                <a:lnTo>
                  <a:pt x="1351" y="465"/>
                </a:lnTo>
                <a:lnTo>
                  <a:pt x="1351" y="585"/>
                </a:lnTo>
                <a:lnTo>
                  <a:pt x="1354" y="577"/>
                </a:lnTo>
                <a:lnTo>
                  <a:pt x="1357" y="567"/>
                </a:lnTo>
                <a:lnTo>
                  <a:pt x="1361" y="559"/>
                </a:lnTo>
                <a:lnTo>
                  <a:pt x="1365" y="553"/>
                </a:lnTo>
                <a:lnTo>
                  <a:pt x="1370" y="547"/>
                </a:lnTo>
                <a:lnTo>
                  <a:pt x="1375" y="545"/>
                </a:lnTo>
                <a:lnTo>
                  <a:pt x="1381" y="543"/>
                </a:lnTo>
                <a:lnTo>
                  <a:pt x="1388" y="541"/>
                </a:lnTo>
                <a:lnTo>
                  <a:pt x="1396" y="543"/>
                </a:lnTo>
                <a:lnTo>
                  <a:pt x="1400" y="545"/>
                </a:lnTo>
                <a:lnTo>
                  <a:pt x="1404" y="547"/>
                </a:lnTo>
                <a:lnTo>
                  <a:pt x="1408" y="551"/>
                </a:lnTo>
                <a:lnTo>
                  <a:pt x="1411" y="555"/>
                </a:lnTo>
                <a:lnTo>
                  <a:pt x="1414" y="559"/>
                </a:lnTo>
                <a:lnTo>
                  <a:pt x="1417" y="565"/>
                </a:lnTo>
                <a:lnTo>
                  <a:pt x="1420" y="571"/>
                </a:lnTo>
                <a:lnTo>
                  <a:pt x="1422" y="577"/>
                </a:lnTo>
                <a:lnTo>
                  <a:pt x="1424" y="585"/>
                </a:lnTo>
                <a:lnTo>
                  <a:pt x="1426" y="593"/>
                </a:lnTo>
                <a:lnTo>
                  <a:pt x="1427" y="601"/>
                </a:lnTo>
                <a:lnTo>
                  <a:pt x="1428" y="611"/>
                </a:lnTo>
                <a:lnTo>
                  <a:pt x="1428" y="619"/>
                </a:lnTo>
                <a:lnTo>
                  <a:pt x="1428" y="629"/>
                </a:lnTo>
                <a:lnTo>
                  <a:pt x="1428" y="779"/>
                </a:lnTo>
                <a:lnTo>
                  <a:pt x="1396" y="779"/>
                </a:lnTo>
                <a:lnTo>
                  <a:pt x="1396" y="641"/>
                </a:lnTo>
                <a:lnTo>
                  <a:pt x="1395" y="631"/>
                </a:lnTo>
                <a:lnTo>
                  <a:pt x="1394" y="623"/>
                </a:lnTo>
                <a:lnTo>
                  <a:pt x="1393" y="615"/>
                </a:lnTo>
                <a:lnTo>
                  <a:pt x="1390" y="607"/>
                </a:lnTo>
                <a:lnTo>
                  <a:pt x="1387" y="603"/>
                </a:lnTo>
                <a:lnTo>
                  <a:pt x="1383" y="599"/>
                </a:lnTo>
                <a:lnTo>
                  <a:pt x="1379" y="597"/>
                </a:lnTo>
                <a:lnTo>
                  <a:pt x="1375" y="595"/>
                </a:lnTo>
                <a:lnTo>
                  <a:pt x="1370" y="597"/>
                </a:lnTo>
                <a:lnTo>
                  <a:pt x="1365" y="599"/>
                </a:lnTo>
                <a:lnTo>
                  <a:pt x="1362" y="603"/>
                </a:lnTo>
                <a:lnTo>
                  <a:pt x="1358" y="609"/>
                </a:lnTo>
                <a:lnTo>
                  <a:pt x="1355" y="615"/>
                </a:lnTo>
                <a:lnTo>
                  <a:pt x="1353" y="623"/>
                </a:lnTo>
                <a:lnTo>
                  <a:pt x="1352" y="633"/>
                </a:lnTo>
                <a:lnTo>
                  <a:pt x="1352" y="643"/>
                </a:lnTo>
                <a:close/>
                <a:moveTo>
                  <a:pt x="1508" y="785"/>
                </a:moveTo>
                <a:lnTo>
                  <a:pt x="1499" y="783"/>
                </a:lnTo>
                <a:lnTo>
                  <a:pt x="1495" y="783"/>
                </a:lnTo>
                <a:lnTo>
                  <a:pt x="1491" y="781"/>
                </a:lnTo>
                <a:lnTo>
                  <a:pt x="1484" y="775"/>
                </a:lnTo>
                <a:lnTo>
                  <a:pt x="1477" y="769"/>
                </a:lnTo>
                <a:lnTo>
                  <a:pt x="1471" y="761"/>
                </a:lnTo>
                <a:lnTo>
                  <a:pt x="1465" y="751"/>
                </a:lnTo>
                <a:lnTo>
                  <a:pt x="1461" y="739"/>
                </a:lnTo>
                <a:lnTo>
                  <a:pt x="1457" y="727"/>
                </a:lnTo>
                <a:lnTo>
                  <a:pt x="1454" y="713"/>
                </a:lnTo>
                <a:lnTo>
                  <a:pt x="1451" y="697"/>
                </a:lnTo>
                <a:lnTo>
                  <a:pt x="1450" y="681"/>
                </a:lnTo>
                <a:lnTo>
                  <a:pt x="1450" y="663"/>
                </a:lnTo>
                <a:lnTo>
                  <a:pt x="1450" y="645"/>
                </a:lnTo>
                <a:lnTo>
                  <a:pt x="1451" y="629"/>
                </a:lnTo>
                <a:lnTo>
                  <a:pt x="1452" y="621"/>
                </a:lnTo>
                <a:lnTo>
                  <a:pt x="1454" y="613"/>
                </a:lnTo>
                <a:lnTo>
                  <a:pt x="1457" y="599"/>
                </a:lnTo>
                <a:lnTo>
                  <a:pt x="1461" y="587"/>
                </a:lnTo>
                <a:lnTo>
                  <a:pt x="1465" y="575"/>
                </a:lnTo>
                <a:lnTo>
                  <a:pt x="1471" y="565"/>
                </a:lnTo>
                <a:lnTo>
                  <a:pt x="1477" y="557"/>
                </a:lnTo>
                <a:lnTo>
                  <a:pt x="1480" y="553"/>
                </a:lnTo>
                <a:lnTo>
                  <a:pt x="1484" y="549"/>
                </a:lnTo>
                <a:lnTo>
                  <a:pt x="1491" y="545"/>
                </a:lnTo>
                <a:lnTo>
                  <a:pt x="1495" y="543"/>
                </a:lnTo>
                <a:lnTo>
                  <a:pt x="1499" y="543"/>
                </a:lnTo>
                <a:lnTo>
                  <a:pt x="1508" y="541"/>
                </a:lnTo>
                <a:lnTo>
                  <a:pt x="1516" y="543"/>
                </a:lnTo>
                <a:lnTo>
                  <a:pt x="1520" y="543"/>
                </a:lnTo>
                <a:lnTo>
                  <a:pt x="1524" y="545"/>
                </a:lnTo>
                <a:lnTo>
                  <a:pt x="1532" y="549"/>
                </a:lnTo>
                <a:lnTo>
                  <a:pt x="1539" y="557"/>
                </a:lnTo>
                <a:lnTo>
                  <a:pt x="1545" y="565"/>
                </a:lnTo>
                <a:lnTo>
                  <a:pt x="1550" y="575"/>
                </a:lnTo>
                <a:lnTo>
                  <a:pt x="1555" y="587"/>
                </a:lnTo>
                <a:lnTo>
                  <a:pt x="1559" y="599"/>
                </a:lnTo>
                <a:lnTo>
                  <a:pt x="1560" y="607"/>
                </a:lnTo>
                <a:lnTo>
                  <a:pt x="1562" y="613"/>
                </a:lnTo>
                <a:lnTo>
                  <a:pt x="1564" y="629"/>
                </a:lnTo>
                <a:lnTo>
                  <a:pt x="1565" y="645"/>
                </a:lnTo>
                <a:lnTo>
                  <a:pt x="1566" y="663"/>
                </a:lnTo>
                <a:lnTo>
                  <a:pt x="1565" y="681"/>
                </a:lnTo>
                <a:lnTo>
                  <a:pt x="1564" y="697"/>
                </a:lnTo>
                <a:lnTo>
                  <a:pt x="1563" y="705"/>
                </a:lnTo>
                <a:lnTo>
                  <a:pt x="1562" y="713"/>
                </a:lnTo>
                <a:lnTo>
                  <a:pt x="1559" y="727"/>
                </a:lnTo>
                <a:lnTo>
                  <a:pt x="1555" y="739"/>
                </a:lnTo>
                <a:lnTo>
                  <a:pt x="1550" y="751"/>
                </a:lnTo>
                <a:lnTo>
                  <a:pt x="1545" y="761"/>
                </a:lnTo>
                <a:lnTo>
                  <a:pt x="1539" y="769"/>
                </a:lnTo>
                <a:lnTo>
                  <a:pt x="1535" y="773"/>
                </a:lnTo>
                <a:lnTo>
                  <a:pt x="1532" y="775"/>
                </a:lnTo>
                <a:lnTo>
                  <a:pt x="1524" y="781"/>
                </a:lnTo>
                <a:lnTo>
                  <a:pt x="1520" y="783"/>
                </a:lnTo>
                <a:lnTo>
                  <a:pt x="1516" y="783"/>
                </a:lnTo>
                <a:lnTo>
                  <a:pt x="1508" y="785"/>
                </a:lnTo>
                <a:close/>
                <a:moveTo>
                  <a:pt x="1508" y="733"/>
                </a:moveTo>
                <a:lnTo>
                  <a:pt x="1513" y="733"/>
                </a:lnTo>
                <a:lnTo>
                  <a:pt x="1516" y="731"/>
                </a:lnTo>
                <a:lnTo>
                  <a:pt x="1518" y="729"/>
                </a:lnTo>
                <a:lnTo>
                  <a:pt x="1521" y="727"/>
                </a:lnTo>
                <a:lnTo>
                  <a:pt x="1523" y="723"/>
                </a:lnTo>
                <a:lnTo>
                  <a:pt x="1524" y="719"/>
                </a:lnTo>
                <a:lnTo>
                  <a:pt x="1526" y="713"/>
                </a:lnTo>
                <a:lnTo>
                  <a:pt x="1529" y="703"/>
                </a:lnTo>
                <a:lnTo>
                  <a:pt x="1531" y="691"/>
                </a:lnTo>
                <a:lnTo>
                  <a:pt x="1532" y="677"/>
                </a:lnTo>
                <a:lnTo>
                  <a:pt x="1532" y="663"/>
                </a:lnTo>
                <a:lnTo>
                  <a:pt x="1532" y="647"/>
                </a:lnTo>
                <a:lnTo>
                  <a:pt x="1531" y="635"/>
                </a:lnTo>
                <a:lnTo>
                  <a:pt x="1529" y="623"/>
                </a:lnTo>
                <a:lnTo>
                  <a:pt x="1526" y="611"/>
                </a:lnTo>
                <a:lnTo>
                  <a:pt x="1524" y="607"/>
                </a:lnTo>
                <a:lnTo>
                  <a:pt x="1523" y="603"/>
                </a:lnTo>
                <a:lnTo>
                  <a:pt x="1518" y="597"/>
                </a:lnTo>
                <a:lnTo>
                  <a:pt x="1513" y="593"/>
                </a:lnTo>
                <a:lnTo>
                  <a:pt x="1508" y="591"/>
                </a:lnTo>
                <a:lnTo>
                  <a:pt x="1502" y="593"/>
                </a:lnTo>
                <a:lnTo>
                  <a:pt x="1499" y="593"/>
                </a:lnTo>
                <a:lnTo>
                  <a:pt x="1497" y="597"/>
                </a:lnTo>
                <a:lnTo>
                  <a:pt x="1495" y="599"/>
                </a:lnTo>
                <a:lnTo>
                  <a:pt x="1493" y="603"/>
                </a:lnTo>
                <a:lnTo>
                  <a:pt x="1491" y="607"/>
                </a:lnTo>
                <a:lnTo>
                  <a:pt x="1489" y="611"/>
                </a:lnTo>
                <a:lnTo>
                  <a:pt x="1486" y="623"/>
                </a:lnTo>
                <a:lnTo>
                  <a:pt x="1484" y="635"/>
                </a:lnTo>
                <a:lnTo>
                  <a:pt x="1483" y="647"/>
                </a:lnTo>
                <a:lnTo>
                  <a:pt x="1483" y="663"/>
                </a:lnTo>
                <a:lnTo>
                  <a:pt x="1483" y="677"/>
                </a:lnTo>
                <a:lnTo>
                  <a:pt x="1484" y="691"/>
                </a:lnTo>
                <a:lnTo>
                  <a:pt x="1486" y="703"/>
                </a:lnTo>
                <a:lnTo>
                  <a:pt x="1489" y="713"/>
                </a:lnTo>
                <a:lnTo>
                  <a:pt x="1490" y="717"/>
                </a:lnTo>
                <a:lnTo>
                  <a:pt x="1491" y="719"/>
                </a:lnTo>
                <a:lnTo>
                  <a:pt x="1493" y="723"/>
                </a:lnTo>
                <a:lnTo>
                  <a:pt x="1497" y="729"/>
                </a:lnTo>
                <a:lnTo>
                  <a:pt x="1502" y="733"/>
                </a:lnTo>
                <a:lnTo>
                  <a:pt x="1508" y="733"/>
                </a:lnTo>
                <a:close/>
                <a:moveTo>
                  <a:pt x="1640" y="785"/>
                </a:moveTo>
                <a:lnTo>
                  <a:pt x="1631" y="783"/>
                </a:lnTo>
                <a:lnTo>
                  <a:pt x="1627" y="783"/>
                </a:lnTo>
                <a:lnTo>
                  <a:pt x="1623" y="781"/>
                </a:lnTo>
                <a:lnTo>
                  <a:pt x="1616" y="775"/>
                </a:lnTo>
                <a:lnTo>
                  <a:pt x="1609" y="769"/>
                </a:lnTo>
                <a:lnTo>
                  <a:pt x="1603" y="761"/>
                </a:lnTo>
                <a:lnTo>
                  <a:pt x="1598" y="751"/>
                </a:lnTo>
                <a:lnTo>
                  <a:pt x="1593" y="739"/>
                </a:lnTo>
                <a:lnTo>
                  <a:pt x="1589" y="727"/>
                </a:lnTo>
                <a:lnTo>
                  <a:pt x="1586" y="713"/>
                </a:lnTo>
                <a:lnTo>
                  <a:pt x="1584" y="697"/>
                </a:lnTo>
                <a:lnTo>
                  <a:pt x="1582" y="681"/>
                </a:lnTo>
                <a:lnTo>
                  <a:pt x="1582" y="663"/>
                </a:lnTo>
                <a:lnTo>
                  <a:pt x="1582" y="645"/>
                </a:lnTo>
                <a:lnTo>
                  <a:pt x="1584" y="629"/>
                </a:lnTo>
                <a:lnTo>
                  <a:pt x="1585" y="621"/>
                </a:lnTo>
                <a:lnTo>
                  <a:pt x="1586" y="613"/>
                </a:lnTo>
                <a:lnTo>
                  <a:pt x="1589" y="599"/>
                </a:lnTo>
                <a:lnTo>
                  <a:pt x="1593" y="587"/>
                </a:lnTo>
                <a:lnTo>
                  <a:pt x="1598" y="575"/>
                </a:lnTo>
                <a:lnTo>
                  <a:pt x="1603" y="565"/>
                </a:lnTo>
                <a:lnTo>
                  <a:pt x="1609" y="557"/>
                </a:lnTo>
                <a:lnTo>
                  <a:pt x="1613" y="553"/>
                </a:lnTo>
                <a:lnTo>
                  <a:pt x="1616" y="549"/>
                </a:lnTo>
                <a:lnTo>
                  <a:pt x="1623" y="545"/>
                </a:lnTo>
                <a:lnTo>
                  <a:pt x="1627" y="543"/>
                </a:lnTo>
                <a:lnTo>
                  <a:pt x="1631" y="543"/>
                </a:lnTo>
                <a:lnTo>
                  <a:pt x="1640" y="541"/>
                </a:lnTo>
                <a:lnTo>
                  <a:pt x="1649" y="543"/>
                </a:lnTo>
                <a:lnTo>
                  <a:pt x="1653" y="543"/>
                </a:lnTo>
                <a:lnTo>
                  <a:pt x="1657" y="545"/>
                </a:lnTo>
                <a:lnTo>
                  <a:pt x="1664" y="549"/>
                </a:lnTo>
                <a:lnTo>
                  <a:pt x="1671" y="557"/>
                </a:lnTo>
                <a:lnTo>
                  <a:pt x="1678" y="565"/>
                </a:lnTo>
                <a:lnTo>
                  <a:pt x="1683" y="575"/>
                </a:lnTo>
                <a:lnTo>
                  <a:pt x="1688" y="587"/>
                </a:lnTo>
                <a:lnTo>
                  <a:pt x="1692" y="599"/>
                </a:lnTo>
                <a:lnTo>
                  <a:pt x="1694" y="607"/>
                </a:lnTo>
                <a:lnTo>
                  <a:pt x="1695" y="613"/>
                </a:lnTo>
                <a:lnTo>
                  <a:pt x="1697" y="629"/>
                </a:lnTo>
                <a:lnTo>
                  <a:pt x="1699" y="645"/>
                </a:lnTo>
                <a:lnTo>
                  <a:pt x="1699" y="663"/>
                </a:lnTo>
                <a:lnTo>
                  <a:pt x="1699" y="681"/>
                </a:lnTo>
                <a:lnTo>
                  <a:pt x="1697" y="697"/>
                </a:lnTo>
                <a:lnTo>
                  <a:pt x="1696" y="705"/>
                </a:lnTo>
                <a:lnTo>
                  <a:pt x="1695" y="713"/>
                </a:lnTo>
                <a:lnTo>
                  <a:pt x="1692" y="727"/>
                </a:lnTo>
                <a:lnTo>
                  <a:pt x="1688" y="739"/>
                </a:lnTo>
                <a:lnTo>
                  <a:pt x="1683" y="751"/>
                </a:lnTo>
                <a:lnTo>
                  <a:pt x="1678" y="761"/>
                </a:lnTo>
                <a:lnTo>
                  <a:pt x="1671" y="769"/>
                </a:lnTo>
                <a:lnTo>
                  <a:pt x="1668" y="773"/>
                </a:lnTo>
                <a:lnTo>
                  <a:pt x="1664" y="775"/>
                </a:lnTo>
                <a:lnTo>
                  <a:pt x="1657" y="781"/>
                </a:lnTo>
                <a:lnTo>
                  <a:pt x="1653" y="783"/>
                </a:lnTo>
                <a:lnTo>
                  <a:pt x="1649" y="783"/>
                </a:lnTo>
                <a:lnTo>
                  <a:pt x="1640" y="785"/>
                </a:lnTo>
                <a:close/>
                <a:moveTo>
                  <a:pt x="1640" y="733"/>
                </a:moveTo>
                <a:lnTo>
                  <a:pt x="1646" y="733"/>
                </a:lnTo>
                <a:lnTo>
                  <a:pt x="1648" y="731"/>
                </a:lnTo>
                <a:lnTo>
                  <a:pt x="1651" y="729"/>
                </a:lnTo>
                <a:lnTo>
                  <a:pt x="1653" y="727"/>
                </a:lnTo>
                <a:lnTo>
                  <a:pt x="1655" y="723"/>
                </a:lnTo>
                <a:lnTo>
                  <a:pt x="1657" y="719"/>
                </a:lnTo>
                <a:lnTo>
                  <a:pt x="1659" y="713"/>
                </a:lnTo>
                <a:lnTo>
                  <a:pt x="1661" y="703"/>
                </a:lnTo>
                <a:lnTo>
                  <a:pt x="1663" y="691"/>
                </a:lnTo>
                <a:lnTo>
                  <a:pt x="1664" y="677"/>
                </a:lnTo>
                <a:lnTo>
                  <a:pt x="1665" y="663"/>
                </a:lnTo>
                <a:lnTo>
                  <a:pt x="1664" y="647"/>
                </a:lnTo>
                <a:lnTo>
                  <a:pt x="1663" y="635"/>
                </a:lnTo>
                <a:lnTo>
                  <a:pt x="1661" y="623"/>
                </a:lnTo>
                <a:lnTo>
                  <a:pt x="1659" y="611"/>
                </a:lnTo>
                <a:lnTo>
                  <a:pt x="1657" y="607"/>
                </a:lnTo>
                <a:lnTo>
                  <a:pt x="1655" y="603"/>
                </a:lnTo>
                <a:lnTo>
                  <a:pt x="1651" y="597"/>
                </a:lnTo>
                <a:lnTo>
                  <a:pt x="1646" y="593"/>
                </a:lnTo>
                <a:lnTo>
                  <a:pt x="1640" y="591"/>
                </a:lnTo>
                <a:lnTo>
                  <a:pt x="1634" y="593"/>
                </a:lnTo>
                <a:lnTo>
                  <a:pt x="1632" y="593"/>
                </a:lnTo>
                <a:lnTo>
                  <a:pt x="1629" y="597"/>
                </a:lnTo>
                <a:lnTo>
                  <a:pt x="1627" y="599"/>
                </a:lnTo>
                <a:lnTo>
                  <a:pt x="1625" y="603"/>
                </a:lnTo>
                <a:lnTo>
                  <a:pt x="1623" y="607"/>
                </a:lnTo>
                <a:lnTo>
                  <a:pt x="1622" y="611"/>
                </a:lnTo>
                <a:lnTo>
                  <a:pt x="1619" y="623"/>
                </a:lnTo>
                <a:lnTo>
                  <a:pt x="1617" y="635"/>
                </a:lnTo>
                <a:lnTo>
                  <a:pt x="1616" y="647"/>
                </a:lnTo>
                <a:lnTo>
                  <a:pt x="1615" y="663"/>
                </a:lnTo>
                <a:lnTo>
                  <a:pt x="1616" y="677"/>
                </a:lnTo>
                <a:lnTo>
                  <a:pt x="1617" y="691"/>
                </a:lnTo>
                <a:lnTo>
                  <a:pt x="1619" y="703"/>
                </a:lnTo>
                <a:lnTo>
                  <a:pt x="1622" y="713"/>
                </a:lnTo>
                <a:lnTo>
                  <a:pt x="1622" y="717"/>
                </a:lnTo>
                <a:lnTo>
                  <a:pt x="1623" y="719"/>
                </a:lnTo>
                <a:lnTo>
                  <a:pt x="1625" y="723"/>
                </a:lnTo>
                <a:lnTo>
                  <a:pt x="1629" y="729"/>
                </a:lnTo>
                <a:lnTo>
                  <a:pt x="1634" y="733"/>
                </a:lnTo>
                <a:lnTo>
                  <a:pt x="1640" y="733"/>
                </a:lnTo>
                <a:close/>
                <a:moveTo>
                  <a:pt x="1754" y="779"/>
                </a:moveTo>
                <a:lnTo>
                  <a:pt x="1721" y="779"/>
                </a:lnTo>
                <a:lnTo>
                  <a:pt x="1721" y="465"/>
                </a:lnTo>
                <a:lnTo>
                  <a:pt x="1754" y="465"/>
                </a:lnTo>
                <a:lnTo>
                  <a:pt x="1754" y="779"/>
                </a:lnTo>
                <a:close/>
                <a:moveTo>
                  <a:pt x="1883" y="785"/>
                </a:moveTo>
                <a:lnTo>
                  <a:pt x="1875" y="783"/>
                </a:lnTo>
                <a:lnTo>
                  <a:pt x="1871" y="783"/>
                </a:lnTo>
                <a:lnTo>
                  <a:pt x="1867" y="781"/>
                </a:lnTo>
                <a:lnTo>
                  <a:pt x="1859" y="775"/>
                </a:lnTo>
                <a:lnTo>
                  <a:pt x="1852" y="769"/>
                </a:lnTo>
                <a:lnTo>
                  <a:pt x="1846" y="761"/>
                </a:lnTo>
                <a:lnTo>
                  <a:pt x="1841" y="751"/>
                </a:lnTo>
                <a:lnTo>
                  <a:pt x="1836" y="739"/>
                </a:lnTo>
                <a:lnTo>
                  <a:pt x="1832" y="727"/>
                </a:lnTo>
                <a:lnTo>
                  <a:pt x="1829" y="713"/>
                </a:lnTo>
                <a:lnTo>
                  <a:pt x="1827" y="697"/>
                </a:lnTo>
                <a:lnTo>
                  <a:pt x="1826" y="681"/>
                </a:lnTo>
                <a:lnTo>
                  <a:pt x="1825" y="663"/>
                </a:lnTo>
                <a:lnTo>
                  <a:pt x="1826" y="645"/>
                </a:lnTo>
                <a:lnTo>
                  <a:pt x="1827" y="629"/>
                </a:lnTo>
                <a:lnTo>
                  <a:pt x="1828" y="621"/>
                </a:lnTo>
                <a:lnTo>
                  <a:pt x="1829" y="613"/>
                </a:lnTo>
                <a:lnTo>
                  <a:pt x="1832" y="599"/>
                </a:lnTo>
                <a:lnTo>
                  <a:pt x="1836" y="587"/>
                </a:lnTo>
                <a:lnTo>
                  <a:pt x="1841" y="575"/>
                </a:lnTo>
                <a:lnTo>
                  <a:pt x="1846" y="565"/>
                </a:lnTo>
                <a:lnTo>
                  <a:pt x="1852" y="557"/>
                </a:lnTo>
                <a:lnTo>
                  <a:pt x="1856" y="553"/>
                </a:lnTo>
                <a:lnTo>
                  <a:pt x="1859" y="549"/>
                </a:lnTo>
                <a:lnTo>
                  <a:pt x="1867" y="545"/>
                </a:lnTo>
                <a:lnTo>
                  <a:pt x="1871" y="543"/>
                </a:lnTo>
                <a:lnTo>
                  <a:pt x="1875" y="543"/>
                </a:lnTo>
                <a:lnTo>
                  <a:pt x="1883" y="541"/>
                </a:lnTo>
                <a:lnTo>
                  <a:pt x="1892" y="543"/>
                </a:lnTo>
                <a:lnTo>
                  <a:pt x="1896" y="543"/>
                </a:lnTo>
                <a:lnTo>
                  <a:pt x="1900" y="545"/>
                </a:lnTo>
                <a:lnTo>
                  <a:pt x="1907" y="549"/>
                </a:lnTo>
                <a:lnTo>
                  <a:pt x="1914" y="557"/>
                </a:lnTo>
                <a:lnTo>
                  <a:pt x="1920" y="565"/>
                </a:lnTo>
                <a:lnTo>
                  <a:pt x="1926" y="575"/>
                </a:lnTo>
                <a:lnTo>
                  <a:pt x="1930" y="587"/>
                </a:lnTo>
                <a:lnTo>
                  <a:pt x="1934" y="599"/>
                </a:lnTo>
                <a:lnTo>
                  <a:pt x="1936" y="607"/>
                </a:lnTo>
                <a:lnTo>
                  <a:pt x="1937" y="613"/>
                </a:lnTo>
                <a:lnTo>
                  <a:pt x="1939" y="629"/>
                </a:lnTo>
                <a:lnTo>
                  <a:pt x="1941" y="645"/>
                </a:lnTo>
                <a:lnTo>
                  <a:pt x="1941" y="663"/>
                </a:lnTo>
                <a:lnTo>
                  <a:pt x="1941" y="681"/>
                </a:lnTo>
                <a:lnTo>
                  <a:pt x="1939" y="697"/>
                </a:lnTo>
                <a:lnTo>
                  <a:pt x="1938" y="705"/>
                </a:lnTo>
                <a:lnTo>
                  <a:pt x="1937" y="713"/>
                </a:lnTo>
                <a:lnTo>
                  <a:pt x="1934" y="727"/>
                </a:lnTo>
                <a:lnTo>
                  <a:pt x="1930" y="739"/>
                </a:lnTo>
                <a:lnTo>
                  <a:pt x="1926" y="751"/>
                </a:lnTo>
                <a:lnTo>
                  <a:pt x="1920" y="761"/>
                </a:lnTo>
                <a:lnTo>
                  <a:pt x="1914" y="769"/>
                </a:lnTo>
                <a:lnTo>
                  <a:pt x="1911" y="773"/>
                </a:lnTo>
                <a:lnTo>
                  <a:pt x="1907" y="775"/>
                </a:lnTo>
                <a:lnTo>
                  <a:pt x="1900" y="781"/>
                </a:lnTo>
                <a:lnTo>
                  <a:pt x="1896" y="783"/>
                </a:lnTo>
                <a:lnTo>
                  <a:pt x="1892" y="783"/>
                </a:lnTo>
                <a:lnTo>
                  <a:pt x="1883" y="785"/>
                </a:lnTo>
                <a:close/>
                <a:moveTo>
                  <a:pt x="1883" y="733"/>
                </a:moveTo>
                <a:lnTo>
                  <a:pt x="1889" y="733"/>
                </a:lnTo>
                <a:lnTo>
                  <a:pt x="1892" y="731"/>
                </a:lnTo>
                <a:lnTo>
                  <a:pt x="1894" y="729"/>
                </a:lnTo>
                <a:lnTo>
                  <a:pt x="1896" y="727"/>
                </a:lnTo>
                <a:lnTo>
                  <a:pt x="1898" y="723"/>
                </a:lnTo>
                <a:lnTo>
                  <a:pt x="1900" y="719"/>
                </a:lnTo>
                <a:lnTo>
                  <a:pt x="1902" y="713"/>
                </a:lnTo>
                <a:lnTo>
                  <a:pt x="1905" y="703"/>
                </a:lnTo>
                <a:lnTo>
                  <a:pt x="1906" y="691"/>
                </a:lnTo>
                <a:lnTo>
                  <a:pt x="1908" y="677"/>
                </a:lnTo>
                <a:lnTo>
                  <a:pt x="1908" y="663"/>
                </a:lnTo>
                <a:lnTo>
                  <a:pt x="1908" y="647"/>
                </a:lnTo>
                <a:lnTo>
                  <a:pt x="1906" y="635"/>
                </a:lnTo>
                <a:lnTo>
                  <a:pt x="1905" y="623"/>
                </a:lnTo>
                <a:lnTo>
                  <a:pt x="1902" y="611"/>
                </a:lnTo>
                <a:lnTo>
                  <a:pt x="1900" y="607"/>
                </a:lnTo>
                <a:lnTo>
                  <a:pt x="1898" y="603"/>
                </a:lnTo>
                <a:lnTo>
                  <a:pt x="1894" y="597"/>
                </a:lnTo>
                <a:lnTo>
                  <a:pt x="1889" y="593"/>
                </a:lnTo>
                <a:lnTo>
                  <a:pt x="1883" y="591"/>
                </a:lnTo>
                <a:lnTo>
                  <a:pt x="1878" y="593"/>
                </a:lnTo>
                <a:lnTo>
                  <a:pt x="1875" y="593"/>
                </a:lnTo>
                <a:lnTo>
                  <a:pt x="1873" y="597"/>
                </a:lnTo>
                <a:lnTo>
                  <a:pt x="1870" y="599"/>
                </a:lnTo>
                <a:lnTo>
                  <a:pt x="1868" y="603"/>
                </a:lnTo>
                <a:lnTo>
                  <a:pt x="1866" y="607"/>
                </a:lnTo>
                <a:lnTo>
                  <a:pt x="1865" y="611"/>
                </a:lnTo>
                <a:lnTo>
                  <a:pt x="1862" y="623"/>
                </a:lnTo>
                <a:lnTo>
                  <a:pt x="1860" y="635"/>
                </a:lnTo>
                <a:lnTo>
                  <a:pt x="1859" y="647"/>
                </a:lnTo>
                <a:lnTo>
                  <a:pt x="1858" y="663"/>
                </a:lnTo>
                <a:lnTo>
                  <a:pt x="1859" y="677"/>
                </a:lnTo>
                <a:lnTo>
                  <a:pt x="1860" y="691"/>
                </a:lnTo>
                <a:lnTo>
                  <a:pt x="1862" y="703"/>
                </a:lnTo>
                <a:lnTo>
                  <a:pt x="1865" y="713"/>
                </a:lnTo>
                <a:lnTo>
                  <a:pt x="1866" y="717"/>
                </a:lnTo>
                <a:lnTo>
                  <a:pt x="1866" y="719"/>
                </a:lnTo>
                <a:lnTo>
                  <a:pt x="1868" y="723"/>
                </a:lnTo>
                <a:lnTo>
                  <a:pt x="1873" y="729"/>
                </a:lnTo>
                <a:lnTo>
                  <a:pt x="1878" y="733"/>
                </a:lnTo>
                <a:lnTo>
                  <a:pt x="1883" y="733"/>
                </a:lnTo>
                <a:close/>
                <a:moveTo>
                  <a:pt x="2024" y="545"/>
                </a:moveTo>
                <a:lnTo>
                  <a:pt x="2024" y="593"/>
                </a:lnTo>
                <a:lnTo>
                  <a:pt x="2001" y="593"/>
                </a:lnTo>
                <a:lnTo>
                  <a:pt x="2001" y="779"/>
                </a:lnTo>
                <a:lnTo>
                  <a:pt x="1968" y="779"/>
                </a:lnTo>
                <a:lnTo>
                  <a:pt x="1968" y="593"/>
                </a:lnTo>
                <a:lnTo>
                  <a:pt x="1952" y="593"/>
                </a:lnTo>
                <a:lnTo>
                  <a:pt x="1952" y="545"/>
                </a:lnTo>
                <a:lnTo>
                  <a:pt x="1968" y="545"/>
                </a:lnTo>
                <a:lnTo>
                  <a:pt x="1968" y="527"/>
                </a:lnTo>
                <a:lnTo>
                  <a:pt x="1969" y="517"/>
                </a:lnTo>
                <a:lnTo>
                  <a:pt x="1969" y="509"/>
                </a:lnTo>
                <a:lnTo>
                  <a:pt x="1971" y="493"/>
                </a:lnTo>
                <a:lnTo>
                  <a:pt x="1973" y="487"/>
                </a:lnTo>
                <a:lnTo>
                  <a:pt x="1975" y="481"/>
                </a:lnTo>
                <a:lnTo>
                  <a:pt x="1977" y="475"/>
                </a:lnTo>
                <a:lnTo>
                  <a:pt x="1979" y="469"/>
                </a:lnTo>
                <a:lnTo>
                  <a:pt x="1985" y="461"/>
                </a:lnTo>
                <a:lnTo>
                  <a:pt x="1987" y="459"/>
                </a:lnTo>
                <a:lnTo>
                  <a:pt x="1988" y="459"/>
                </a:lnTo>
                <a:lnTo>
                  <a:pt x="1992" y="455"/>
                </a:lnTo>
                <a:lnTo>
                  <a:pt x="1999" y="453"/>
                </a:lnTo>
                <a:lnTo>
                  <a:pt x="2003" y="451"/>
                </a:lnTo>
                <a:lnTo>
                  <a:pt x="2007" y="451"/>
                </a:lnTo>
                <a:lnTo>
                  <a:pt x="2014" y="451"/>
                </a:lnTo>
                <a:lnTo>
                  <a:pt x="2021" y="453"/>
                </a:lnTo>
                <a:lnTo>
                  <a:pt x="2030" y="457"/>
                </a:lnTo>
                <a:lnTo>
                  <a:pt x="2024" y="507"/>
                </a:lnTo>
                <a:lnTo>
                  <a:pt x="2020" y="505"/>
                </a:lnTo>
                <a:lnTo>
                  <a:pt x="2014" y="503"/>
                </a:lnTo>
                <a:lnTo>
                  <a:pt x="2010" y="503"/>
                </a:lnTo>
                <a:lnTo>
                  <a:pt x="2008" y="505"/>
                </a:lnTo>
                <a:lnTo>
                  <a:pt x="2005" y="507"/>
                </a:lnTo>
                <a:lnTo>
                  <a:pt x="2004" y="509"/>
                </a:lnTo>
                <a:lnTo>
                  <a:pt x="2003" y="513"/>
                </a:lnTo>
                <a:lnTo>
                  <a:pt x="2002" y="517"/>
                </a:lnTo>
                <a:lnTo>
                  <a:pt x="2001" y="523"/>
                </a:lnTo>
                <a:lnTo>
                  <a:pt x="2001" y="529"/>
                </a:lnTo>
                <a:lnTo>
                  <a:pt x="2001" y="545"/>
                </a:lnTo>
                <a:lnTo>
                  <a:pt x="2024" y="545"/>
                </a:lnTo>
                <a:close/>
                <a:moveTo>
                  <a:pt x="2095" y="779"/>
                </a:moveTo>
                <a:lnTo>
                  <a:pt x="2095" y="465"/>
                </a:lnTo>
                <a:lnTo>
                  <a:pt x="2202" y="465"/>
                </a:lnTo>
                <a:lnTo>
                  <a:pt x="2202" y="521"/>
                </a:lnTo>
                <a:lnTo>
                  <a:pt x="2128" y="521"/>
                </a:lnTo>
                <a:lnTo>
                  <a:pt x="2128" y="595"/>
                </a:lnTo>
                <a:lnTo>
                  <a:pt x="2196" y="595"/>
                </a:lnTo>
                <a:lnTo>
                  <a:pt x="2196" y="651"/>
                </a:lnTo>
                <a:lnTo>
                  <a:pt x="2128" y="651"/>
                </a:lnTo>
                <a:lnTo>
                  <a:pt x="2128" y="725"/>
                </a:lnTo>
                <a:lnTo>
                  <a:pt x="2202" y="725"/>
                </a:lnTo>
                <a:lnTo>
                  <a:pt x="2202" y="779"/>
                </a:lnTo>
                <a:lnTo>
                  <a:pt x="2095" y="779"/>
                </a:lnTo>
                <a:close/>
                <a:moveTo>
                  <a:pt x="2261" y="643"/>
                </a:moveTo>
                <a:lnTo>
                  <a:pt x="2261" y="779"/>
                </a:lnTo>
                <a:lnTo>
                  <a:pt x="2228" y="779"/>
                </a:lnTo>
                <a:lnTo>
                  <a:pt x="2228" y="545"/>
                </a:lnTo>
                <a:lnTo>
                  <a:pt x="2260" y="545"/>
                </a:lnTo>
                <a:lnTo>
                  <a:pt x="2260" y="585"/>
                </a:lnTo>
                <a:lnTo>
                  <a:pt x="2263" y="577"/>
                </a:lnTo>
                <a:lnTo>
                  <a:pt x="2266" y="567"/>
                </a:lnTo>
                <a:lnTo>
                  <a:pt x="2270" y="559"/>
                </a:lnTo>
                <a:lnTo>
                  <a:pt x="2274" y="553"/>
                </a:lnTo>
                <a:lnTo>
                  <a:pt x="2279" y="549"/>
                </a:lnTo>
                <a:lnTo>
                  <a:pt x="2284" y="545"/>
                </a:lnTo>
                <a:lnTo>
                  <a:pt x="2290" y="543"/>
                </a:lnTo>
                <a:lnTo>
                  <a:pt x="2296" y="541"/>
                </a:lnTo>
                <a:lnTo>
                  <a:pt x="2305" y="543"/>
                </a:lnTo>
                <a:lnTo>
                  <a:pt x="2309" y="545"/>
                </a:lnTo>
                <a:lnTo>
                  <a:pt x="2313" y="547"/>
                </a:lnTo>
                <a:lnTo>
                  <a:pt x="2317" y="551"/>
                </a:lnTo>
                <a:lnTo>
                  <a:pt x="2320" y="555"/>
                </a:lnTo>
                <a:lnTo>
                  <a:pt x="2323" y="559"/>
                </a:lnTo>
                <a:lnTo>
                  <a:pt x="2326" y="565"/>
                </a:lnTo>
                <a:lnTo>
                  <a:pt x="2329" y="571"/>
                </a:lnTo>
                <a:lnTo>
                  <a:pt x="2331" y="577"/>
                </a:lnTo>
                <a:lnTo>
                  <a:pt x="2333" y="585"/>
                </a:lnTo>
                <a:lnTo>
                  <a:pt x="2334" y="593"/>
                </a:lnTo>
                <a:lnTo>
                  <a:pt x="2335" y="601"/>
                </a:lnTo>
                <a:lnTo>
                  <a:pt x="2336" y="611"/>
                </a:lnTo>
                <a:lnTo>
                  <a:pt x="2337" y="619"/>
                </a:lnTo>
                <a:lnTo>
                  <a:pt x="2337" y="629"/>
                </a:lnTo>
                <a:lnTo>
                  <a:pt x="2337" y="779"/>
                </a:lnTo>
                <a:lnTo>
                  <a:pt x="2304" y="779"/>
                </a:lnTo>
                <a:lnTo>
                  <a:pt x="2304" y="641"/>
                </a:lnTo>
                <a:lnTo>
                  <a:pt x="2304" y="631"/>
                </a:lnTo>
                <a:lnTo>
                  <a:pt x="2303" y="623"/>
                </a:lnTo>
                <a:lnTo>
                  <a:pt x="2301" y="615"/>
                </a:lnTo>
                <a:lnTo>
                  <a:pt x="2299" y="607"/>
                </a:lnTo>
                <a:lnTo>
                  <a:pt x="2296" y="603"/>
                </a:lnTo>
                <a:lnTo>
                  <a:pt x="2292" y="599"/>
                </a:lnTo>
                <a:lnTo>
                  <a:pt x="2288" y="597"/>
                </a:lnTo>
                <a:lnTo>
                  <a:pt x="2283" y="595"/>
                </a:lnTo>
                <a:lnTo>
                  <a:pt x="2279" y="597"/>
                </a:lnTo>
                <a:lnTo>
                  <a:pt x="2274" y="599"/>
                </a:lnTo>
                <a:lnTo>
                  <a:pt x="2271" y="603"/>
                </a:lnTo>
                <a:lnTo>
                  <a:pt x="2267" y="609"/>
                </a:lnTo>
                <a:lnTo>
                  <a:pt x="2265" y="615"/>
                </a:lnTo>
                <a:lnTo>
                  <a:pt x="2263" y="623"/>
                </a:lnTo>
                <a:lnTo>
                  <a:pt x="2262" y="633"/>
                </a:lnTo>
                <a:lnTo>
                  <a:pt x="2261" y="643"/>
                </a:lnTo>
                <a:close/>
                <a:moveTo>
                  <a:pt x="2416" y="873"/>
                </a:moveTo>
                <a:lnTo>
                  <a:pt x="2405" y="873"/>
                </a:lnTo>
                <a:lnTo>
                  <a:pt x="2395" y="869"/>
                </a:lnTo>
                <a:lnTo>
                  <a:pt x="2391" y="865"/>
                </a:lnTo>
                <a:lnTo>
                  <a:pt x="2387" y="863"/>
                </a:lnTo>
                <a:lnTo>
                  <a:pt x="2383" y="859"/>
                </a:lnTo>
                <a:lnTo>
                  <a:pt x="2379" y="855"/>
                </a:lnTo>
                <a:lnTo>
                  <a:pt x="2376" y="849"/>
                </a:lnTo>
                <a:lnTo>
                  <a:pt x="2373" y="845"/>
                </a:lnTo>
                <a:lnTo>
                  <a:pt x="2370" y="839"/>
                </a:lnTo>
                <a:lnTo>
                  <a:pt x="2368" y="833"/>
                </a:lnTo>
                <a:lnTo>
                  <a:pt x="2366" y="827"/>
                </a:lnTo>
                <a:lnTo>
                  <a:pt x="2365" y="821"/>
                </a:lnTo>
                <a:lnTo>
                  <a:pt x="2363" y="815"/>
                </a:lnTo>
                <a:lnTo>
                  <a:pt x="2363" y="807"/>
                </a:lnTo>
                <a:lnTo>
                  <a:pt x="2393" y="799"/>
                </a:lnTo>
                <a:lnTo>
                  <a:pt x="2394" y="805"/>
                </a:lnTo>
                <a:lnTo>
                  <a:pt x="2396" y="809"/>
                </a:lnTo>
                <a:lnTo>
                  <a:pt x="2398" y="815"/>
                </a:lnTo>
                <a:lnTo>
                  <a:pt x="2401" y="819"/>
                </a:lnTo>
                <a:lnTo>
                  <a:pt x="2404" y="821"/>
                </a:lnTo>
                <a:lnTo>
                  <a:pt x="2408" y="825"/>
                </a:lnTo>
                <a:lnTo>
                  <a:pt x="2412" y="825"/>
                </a:lnTo>
                <a:lnTo>
                  <a:pt x="2417" y="827"/>
                </a:lnTo>
                <a:lnTo>
                  <a:pt x="2422" y="825"/>
                </a:lnTo>
                <a:lnTo>
                  <a:pt x="2427" y="823"/>
                </a:lnTo>
                <a:lnTo>
                  <a:pt x="2431" y="821"/>
                </a:lnTo>
                <a:lnTo>
                  <a:pt x="2435" y="815"/>
                </a:lnTo>
                <a:lnTo>
                  <a:pt x="2436" y="813"/>
                </a:lnTo>
                <a:lnTo>
                  <a:pt x="2438" y="809"/>
                </a:lnTo>
                <a:lnTo>
                  <a:pt x="2440" y="803"/>
                </a:lnTo>
                <a:lnTo>
                  <a:pt x="2441" y="793"/>
                </a:lnTo>
                <a:lnTo>
                  <a:pt x="2442" y="781"/>
                </a:lnTo>
                <a:lnTo>
                  <a:pt x="2442" y="739"/>
                </a:lnTo>
                <a:lnTo>
                  <a:pt x="2439" y="745"/>
                </a:lnTo>
                <a:lnTo>
                  <a:pt x="2436" y="753"/>
                </a:lnTo>
                <a:lnTo>
                  <a:pt x="2433" y="759"/>
                </a:lnTo>
                <a:lnTo>
                  <a:pt x="2429" y="765"/>
                </a:lnTo>
                <a:lnTo>
                  <a:pt x="2425" y="769"/>
                </a:lnTo>
                <a:lnTo>
                  <a:pt x="2419" y="773"/>
                </a:lnTo>
                <a:lnTo>
                  <a:pt x="2413" y="775"/>
                </a:lnTo>
                <a:lnTo>
                  <a:pt x="2407" y="777"/>
                </a:lnTo>
                <a:lnTo>
                  <a:pt x="2400" y="775"/>
                </a:lnTo>
                <a:lnTo>
                  <a:pt x="2394" y="773"/>
                </a:lnTo>
                <a:lnTo>
                  <a:pt x="2388" y="769"/>
                </a:lnTo>
                <a:lnTo>
                  <a:pt x="2383" y="765"/>
                </a:lnTo>
                <a:lnTo>
                  <a:pt x="2378" y="757"/>
                </a:lnTo>
                <a:lnTo>
                  <a:pt x="2373" y="749"/>
                </a:lnTo>
                <a:lnTo>
                  <a:pt x="2371" y="743"/>
                </a:lnTo>
                <a:lnTo>
                  <a:pt x="2369" y="739"/>
                </a:lnTo>
                <a:lnTo>
                  <a:pt x="2365" y="727"/>
                </a:lnTo>
                <a:lnTo>
                  <a:pt x="2363" y="713"/>
                </a:lnTo>
                <a:lnTo>
                  <a:pt x="2361" y="697"/>
                </a:lnTo>
                <a:lnTo>
                  <a:pt x="2359" y="681"/>
                </a:lnTo>
                <a:lnTo>
                  <a:pt x="2359" y="661"/>
                </a:lnTo>
                <a:lnTo>
                  <a:pt x="2359" y="643"/>
                </a:lnTo>
                <a:lnTo>
                  <a:pt x="2361" y="625"/>
                </a:lnTo>
                <a:lnTo>
                  <a:pt x="2363" y="609"/>
                </a:lnTo>
                <a:lnTo>
                  <a:pt x="2366" y="595"/>
                </a:lnTo>
                <a:lnTo>
                  <a:pt x="2369" y="583"/>
                </a:lnTo>
                <a:lnTo>
                  <a:pt x="2373" y="571"/>
                </a:lnTo>
                <a:lnTo>
                  <a:pt x="2378" y="563"/>
                </a:lnTo>
                <a:lnTo>
                  <a:pt x="2380" y="559"/>
                </a:lnTo>
                <a:lnTo>
                  <a:pt x="2383" y="555"/>
                </a:lnTo>
                <a:lnTo>
                  <a:pt x="2389" y="549"/>
                </a:lnTo>
                <a:lnTo>
                  <a:pt x="2394" y="545"/>
                </a:lnTo>
                <a:lnTo>
                  <a:pt x="2400" y="543"/>
                </a:lnTo>
                <a:lnTo>
                  <a:pt x="2407" y="541"/>
                </a:lnTo>
                <a:lnTo>
                  <a:pt x="2411" y="541"/>
                </a:lnTo>
                <a:lnTo>
                  <a:pt x="2416" y="543"/>
                </a:lnTo>
                <a:lnTo>
                  <a:pt x="2420" y="545"/>
                </a:lnTo>
                <a:lnTo>
                  <a:pt x="2423" y="547"/>
                </a:lnTo>
                <a:lnTo>
                  <a:pt x="2426" y="551"/>
                </a:lnTo>
                <a:lnTo>
                  <a:pt x="2429" y="555"/>
                </a:lnTo>
                <a:lnTo>
                  <a:pt x="2432" y="559"/>
                </a:lnTo>
                <a:lnTo>
                  <a:pt x="2434" y="565"/>
                </a:lnTo>
                <a:lnTo>
                  <a:pt x="2438" y="575"/>
                </a:lnTo>
                <a:lnTo>
                  <a:pt x="2440" y="583"/>
                </a:lnTo>
                <a:lnTo>
                  <a:pt x="2442" y="545"/>
                </a:lnTo>
                <a:lnTo>
                  <a:pt x="2474" y="545"/>
                </a:lnTo>
                <a:lnTo>
                  <a:pt x="2474" y="783"/>
                </a:lnTo>
                <a:lnTo>
                  <a:pt x="2474" y="797"/>
                </a:lnTo>
                <a:lnTo>
                  <a:pt x="2473" y="803"/>
                </a:lnTo>
                <a:lnTo>
                  <a:pt x="2472" y="809"/>
                </a:lnTo>
                <a:lnTo>
                  <a:pt x="2470" y="821"/>
                </a:lnTo>
                <a:lnTo>
                  <a:pt x="2467" y="833"/>
                </a:lnTo>
                <a:lnTo>
                  <a:pt x="2463" y="843"/>
                </a:lnTo>
                <a:lnTo>
                  <a:pt x="2458" y="851"/>
                </a:lnTo>
                <a:lnTo>
                  <a:pt x="2452" y="857"/>
                </a:lnTo>
                <a:lnTo>
                  <a:pt x="2446" y="863"/>
                </a:lnTo>
                <a:lnTo>
                  <a:pt x="2440" y="867"/>
                </a:lnTo>
                <a:lnTo>
                  <a:pt x="2436" y="869"/>
                </a:lnTo>
                <a:lnTo>
                  <a:pt x="2432" y="871"/>
                </a:lnTo>
                <a:lnTo>
                  <a:pt x="2425" y="873"/>
                </a:lnTo>
                <a:lnTo>
                  <a:pt x="2416" y="873"/>
                </a:lnTo>
                <a:close/>
                <a:moveTo>
                  <a:pt x="2417" y="727"/>
                </a:moveTo>
                <a:lnTo>
                  <a:pt x="2423" y="727"/>
                </a:lnTo>
                <a:lnTo>
                  <a:pt x="2425" y="725"/>
                </a:lnTo>
                <a:lnTo>
                  <a:pt x="2428" y="723"/>
                </a:lnTo>
                <a:lnTo>
                  <a:pt x="2432" y="717"/>
                </a:lnTo>
                <a:lnTo>
                  <a:pt x="2434" y="715"/>
                </a:lnTo>
                <a:lnTo>
                  <a:pt x="2435" y="711"/>
                </a:lnTo>
                <a:lnTo>
                  <a:pt x="2438" y="701"/>
                </a:lnTo>
                <a:lnTo>
                  <a:pt x="2440" y="689"/>
                </a:lnTo>
                <a:lnTo>
                  <a:pt x="2441" y="677"/>
                </a:lnTo>
                <a:lnTo>
                  <a:pt x="2442" y="661"/>
                </a:lnTo>
                <a:lnTo>
                  <a:pt x="2441" y="647"/>
                </a:lnTo>
                <a:lnTo>
                  <a:pt x="2440" y="633"/>
                </a:lnTo>
                <a:lnTo>
                  <a:pt x="2438" y="621"/>
                </a:lnTo>
                <a:lnTo>
                  <a:pt x="2435" y="611"/>
                </a:lnTo>
                <a:lnTo>
                  <a:pt x="2434" y="607"/>
                </a:lnTo>
                <a:lnTo>
                  <a:pt x="2432" y="603"/>
                </a:lnTo>
                <a:lnTo>
                  <a:pt x="2430" y="601"/>
                </a:lnTo>
                <a:lnTo>
                  <a:pt x="2428" y="597"/>
                </a:lnTo>
                <a:lnTo>
                  <a:pt x="2423" y="595"/>
                </a:lnTo>
                <a:lnTo>
                  <a:pt x="2420" y="593"/>
                </a:lnTo>
                <a:lnTo>
                  <a:pt x="2417" y="593"/>
                </a:lnTo>
                <a:lnTo>
                  <a:pt x="2411" y="595"/>
                </a:lnTo>
                <a:lnTo>
                  <a:pt x="2406" y="599"/>
                </a:lnTo>
                <a:lnTo>
                  <a:pt x="2404" y="601"/>
                </a:lnTo>
                <a:lnTo>
                  <a:pt x="2402" y="603"/>
                </a:lnTo>
                <a:lnTo>
                  <a:pt x="2400" y="607"/>
                </a:lnTo>
                <a:lnTo>
                  <a:pt x="2399" y="613"/>
                </a:lnTo>
                <a:lnTo>
                  <a:pt x="2396" y="623"/>
                </a:lnTo>
                <a:lnTo>
                  <a:pt x="2394" y="635"/>
                </a:lnTo>
                <a:lnTo>
                  <a:pt x="2393" y="647"/>
                </a:lnTo>
                <a:lnTo>
                  <a:pt x="2392" y="661"/>
                </a:lnTo>
                <a:lnTo>
                  <a:pt x="2393" y="675"/>
                </a:lnTo>
                <a:lnTo>
                  <a:pt x="2394" y="689"/>
                </a:lnTo>
                <a:lnTo>
                  <a:pt x="2396" y="701"/>
                </a:lnTo>
                <a:lnTo>
                  <a:pt x="2399" y="709"/>
                </a:lnTo>
                <a:lnTo>
                  <a:pt x="2402" y="717"/>
                </a:lnTo>
                <a:lnTo>
                  <a:pt x="2407" y="723"/>
                </a:lnTo>
                <a:lnTo>
                  <a:pt x="2411" y="727"/>
                </a:lnTo>
                <a:lnTo>
                  <a:pt x="2417" y="727"/>
                </a:lnTo>
                <a:close/>
                <a:moveTo>
                  <a:pt x="2518" y="513"/>
                </a:moveTo>
                <a:lnTo>
                  <a:pt x="2514" y="513"/>
                </a:lnTo>
                <a:lnTo>
                  <a:pt x="2511" y="511"/>
                </a:lnTo>
                <a:lnTo>
                  <a:pt x="2508" y="509"/>
                </a:lnTo>
                <a:lnTo>
                  <a:pt x="2506" y="505"/>
                </a:lnTo>
                <a:lnTo>
                  <a:pt x="2503" y="499"/>
                </a:lnTo>
                <a:lnTo>
                  <a:pt x="2502" y="493"/>
                </a:lnTo>
                <a:lnTo>
                  <a:pt x="2501" y="487"/>
                </a:lnTo>
                <a:lnTo>
                  <a:pt x="2500" y="481"/>
                </a:lnTo>
                <a:lnTo>
                  <a:pt x="2501" y="475"/>
                </a:lnTo>
                <a:lnTo>
                  <a:pt x="2502" y="469"/>
                </a:lnTo>
                <a:lnTo>
                  <a:pt x="2503" y="463"/>
                </a:lnTo>
                <a:lnTo>
                  <a:pt x="2506" y="457"/>
                </a:lnTo>
                <a:lnTo>
                  <a:pt x="2508" y="453"/>
                </a:lnTo>
                <a:lnTo>
                  <a:pt x="2511" y="451"/>
                </a:lnTo>
                <a:lnTo>
                  <a:pt x="2514" y="449"/>
                </a:lnTo>
                <a:lnTo>
                  <a:pt x="2518" y="447"/>
                </a:lnTo>
                <a:lnTo>
                  <a:pt x="2521" y="449"/>
                </a:lnTo>
                <a:lnTo>
                  <a:pt x="2525" y="451"/>
                </a:lnTo>
                <a:lnTo>
                  <a:pt x="2528" y="453"/>
                </a:lnTo>
                <a:lnTo>
                  <a:pt x="2530" y="457"/>
                </a:lnTo>
                <a:lnTo>
                  <a:pt x="2533" y="463"/>
                </a:lnTo>
                <a:lnTo>
                  <a:pt x="2534" y="469"/>
                </a:lnTo>
                <a:lnTo>
                  <a:pt x="2535" y="475"/>
                </a:lnTo>
                <a:lnTo>
                  <a:pt x="2536" y="481"/>
                </a:lnTo>
                <a:lnTo>
                  <a:pt x="2535" y="487"/>
                </a:lnTo>
                <a:lnTo>
                  <a:pt x="2534" y="493"/>
                </a:lnTo>
                <a:lnTo>
                  <a:pt x="2533" y="499"/>
                </a:lnTo>
                <a:lnTo>
                  <a:pt x="2530" y="505"/>
                </a:lnTo>
                <a:lnTo>
                  <a:pt x="2528" y="509"/>
                </a:lnTo>
                <a:lnTo>
                  <a:pt x="2525" y="511"/>
                </a:lnTo>
                <a:lnTo>
                  <a:pt x="2521" y="513"/>
                </a:lnTo>
                <a:lnTo>
                  <a:pt x="2518" y="513"/>
                </a:lnTo>
                <a:close/>
                <a:moveTo>
                  <a:pt x="2502" y="545"/>
                </a:moveTo>
                <a:lnTo>
                  <a:pt x="2534" y="545"/>
                </a:lnTo>
                <a:lnTo>
                  <a:pt x="2534" y="779"/>
                </a:lnTo>
                <a:lnTo>
                  <a:pt x="2502" y="779"/>
                </a:lnTo>
                <a:lnTo>
                  <a:pt x="2502" y="545"/>
                </a:lnTo>
                <a:close/>
                <a:moveTo>
                  <a:pt x="2594" y="643"/>
                </a:moveTo>
                <a:lnTo>
                  <a:pt x="2594" y="779"/>
                </a:lnTo>
                <a:lnTo>
                  <a:pt x="2562" y="779"/>
                </a:lnTo>
                <a:lnTo>
                  <a:pt x="2562" y="545"/>
                </a:lnTo>
                <a:lnTo>
                  <a:pt x="2593" y="545"/>
                </a:lnTo>
                <a:lnTo>
                  <a:pt x="2593" y="585"/>
                </a:lnTo>
                <a:lnTo>
                  <a:pt x="2596" y="577"/>
                </a:lnTo>
                <a:lnTo>
                  <a:pt x="2599" y="567"/>
                </a:lnTo>
                <a:lnTo>
                  <a:pt x="2603" y="559"/>
                </a:lnTo>
                <a:lnTo>
                  <a:pt x="2607" y="553"/>
                </a:lnTo>
                <a:lnTo>
                  <a:pt x="2612" y="549"/>
                </a:lnTo>
                <a:lnTo>
                  <a:pt x="2618" y="545"/>
                </a:lnTo>
                <a:lnTo>
                  <a:pt x="2623" y="543"/>
                </a:lnTo>
                <a:lnTo>
                  <a:pt x="2630" y="541"/>
                </a:lnTo>
                <a:lnTo>
                  <a:pt x="2639" y="543"/>
                </a:lnTo>
                <a:lnTo>
                  <a:pt x="2643" y="545"/>
                </a:lnTo>
                <a:lnTo>
                  <a:pt x="2647" y="547"/>
                </a:lnTo>
                <a:lnTo>
                  <a:pt x="2651" y="551"/>
                </a:lnTo>
                <a:lnTo>
                  <a:pt x="2654" y="555"/>
                </a:lnTo>
                <a:lnTo>
                  <a:pt x="2657" y="559"/>
                </a:lnTo>
                <a:lnTo>
                  <a:pt x="2660" y="565"/>
                </a:lnTo>
                <a:lnTo>
                  <a:pt x="2663" y="571"/>
                </a:lnTo>
                <a:lnTo>
                  <a:pt x="2665" y="577"/>
                </a:lnTo>
                <a:lnTo>
                  <a:pt x="2667" y="585"/>
                </a:lnTo>
                <a:lnTo>
                  <a:pt x="2669" y="593"/>
                </a:lnTo>
                <a:lnTo>
                  <a:pt x="2670" y="601"/>
                </a:lnTo>
                <a:lnTo>
                  <a:pt x="2671" y="611"/>
                </a:lnTo>
                <a:lnTo>
                  <a:pt x="2671" y="619"/>
                </a:lnTo>
                <a:lnTo>
                  <a:pt x="2671" y="629"/>
                </a:lnTo>
                <a:lnTo>
                  <a:pt x="2671" y="779"/>
                </a:lnTo>
                <a:lnTo>
                  <a:pt x="2639" y="779"/>
                </a:lnTo>
                <a:lnTo>
                  <a:pt x="2639" y="641"/>
                </a:lnTo>
                <a:lnTo>
                  <a:pt x="2638" y="631"/>
                </a:lnTo>
                <a:lnTo>
                  <a:pt x="2637" y="623"/>
                </a:lnTo>
                <a:lnTo>
                  <a:pt x="2636" y="615"/>
                </a:lnTo>
                <a:lnTo>
                  <a:pt x="2632" y="607"/>
                </a:lnTo>
                <a:lnTo>
                  <a:pt x="2629" y="603"/>
                </a:lnTo>
                <a:lnTo>
                  <a:pt x="2625" y="599"/>
                </a:lnTo>
                <a:lnTo>
                  <a:pt x="2621" y="597"/>
                </a:lnTo>
                <a:lnTo>
                  <a:pt x="2617" y="595"/>
                </a:lnTo>
                <a:lnTo>
                  <a:pt x="2612" y="597"/>
                </a:lnTo>
                <a:lnTo>
                  <a:pt x="2608" y="599"/>
                </a:lnTo>
                <a:lnTo>
                  <a:pt x="2604" y="603"/>
                </a:lnTo>
                <a:lnTo>
                  <a:pt x="2601" y="609"/>
                </a:lnTo>
                <a:lnTo>
                  <a:pt x="2598" y="615"/>
                </a:lnTo>
                <a:lnTo>
                  <a:pt x="2596" y="623"/>
                </a:lnTo>
                <a:lnTo>
                  <a:pt x="2595" y="633"/>
                </a:lnTo>
                <a:lnTo>
                  <a:pt x="2594" y="643"/>
                </a:lnTo>
                <a:close/>
                <a:moveTo>
                  <a:pt x="2751" y="785"/>
                </a:moveTo>
                <a:lnTo>
                  <a:pt x="2742" y="783"/>
                </a:lnTo>
                <a:lnTo>
                  <a:pt x="2738" y="783"/>
                </a:lnTo>
                <a:lnTo>
                  <a:pt x="2734" y="781"/>
                </a:lnTo>
                <a:lnTo>
                  <a:pt x="2727" y="777"/>
                </a:lnTo>
                <a:lnTo>
                  <a:pt x="2720" y="769"/>
                </a:lnTo>
                <a:lnTo>
                  <a:pt x="2714" y="761"/>
                </a:lnTo>
                <a:lnTo>
                  <a:pt x="2708" y="751"/>
                </a:lnTo>
                <a:lnTo>
                  <a:pt x="2704" y="741"/>
                </a:lnTo>
                <a:lnTo>
                  <a:pt x="2700" y="727"/>
                </a:lnTo>
                <a:lnTo>
                  <a:pt x="2697" y="713"/>
                </a:lnTo>
                <a:lnTo>
                  <a:pt x="2694" y="699"/>
                </a:lnTo>
                <a:lnTo>
                  <a:pt x="2693" y="681"/>
                </a:lnTo>
                <a:lnTo>
                  <a:pt x="2693" y="663"/>
                </a:lnTo>
                <a:lnTo>
                  <a:pt x="2693" y="645"/>
                </a:lnTo>
                <a:lnTo>
                  <a:pt x="2694" y="629"/>
                </a:lnTo>
                <a:lnTo>
                  <a:pt x="2695" y="621"/>
                </a:lnTo>
                <a:lnTo>
                  <a:pt x="2697" y="613"/>
                </a:lnTo>
                <a:lnTo>
                  <a:pt x="2700" y="599"/>
                </a:lnTo>
                <a:lnTo>
                  <a:pt x="2704" y="587"/>
                </a:lnTo>
                <a:lnTo>
                  <a:pt x="2708" y="575"/>
                </a:lnTo>
                <a:lnTo>
                  <a:pt x="2714" y="565"/>
                </a:lnTo>
                <a:lnTo>
                  <a:pt x="2720" y="557"/>
                </a:lnTo>
                <a:lnTo>
                  <a:pt x="2723" y="553"/>
                </a:lnTo>
                <a:lnTo>
                  <a:pt x="2726" y="549"/>
                </a:lnTo>
                <a:lnTo>
                  <a:pt x="2734" y="545"/>
                </a:lnTo>
                <a:lnTo>
                  <a:pt x="2741" y="543"/>
                </a:lnTo>
                <a:lnTo>
                  <a:pt x="2750" y="541"/>
                </a:lnTo>
                <a:lnTo>
                  <a:pt x="2757" y="543"/>
                </a:lnTo>
                <a:lnTo>
                  <a:pt x="2765" y="545"/>
                </a:lnTo>
                <a:lnTo>
                  <a:pt x="2771" y="549"/>
                </a:lnTo>
                <a:lnTo>
                  <a:pt x="2778" y="555"/>
                </a:lnTo>
                <a:lnTo>
                  <a:pt x="2784" y="561"/>
                </a:lnTo>
                <a:lnTo>
                  <a:pt x="2789" y="571"/>
                </a:lnTo>
                <a:lnTo>
                  <a:pt x="2794" y="581"/>
                </a:lnTo>
                <a:lnTo>
                  <a:pt x="2798" y="595"/>
                </a:lnTo>
                <a:lnTo>
                  <a:pt x="2801" y="609"/>
                </a:lnTo>
                <a:lnTo>
                  <a:pt x="2802" y="617"/>
                </a:lnTo>
                <a:lnTo>
                  <a:pt x="2803" y="625"/>
                </a:lnTo>
                <a:lnTo>
                  <a:pt x="2805" y="641"/>
                </a:lnTo>
                <a:lnTo>
                  <a:pt x="2805" y="661"/>
                </a:lnTo>
                <a:lnTo>
                  <a:pt x="2805" y="679"/>
                </a:lnTo>
                <a:lnTo>
                  <a:pt x="2725" y="679"/>
                </a:lnTo>
                <a:lnTo>
                  <a:pt x="2725" y="691"/>
                </a:lnTo>
                <a:lnTo>
                  <a:pt x="2727" y="703"/>
                </a:lnTo>
                <a:lnTo>
                  <a:pt x="2728" y="707"/>
                </a:lnTo>
                <a:lnTo>
                  <a:pt x="2729" y="713"/>
                </a:lnTo>
                <a:lnTo>
                  <a:pt x="2732" y="721"/>
                </a:lnTo>
                <a:lnTo>
                  <a:pt x="2734" y="725"/>
                </a:lnTo>
                <a:lnTo>
                  <a:pt x="2736" y="727"/>
                </a:lnTo>
                <a:lnTo>
                  <a:pt x="2741" y="731"/>
                </a:lnTo>
                <a:lnTo>
                  <a:pt x="2743" y="733"/>
                </a:lnTo>
                <a:lnTo>
                  <a:pt x="2746" y="735"/>
                </a:lnTo>
                <a:lnTo>
                  <a:pt x="2752" y="735"/>
                </a:lnTo>
                <a:lnTo>
                  <a:pt x="2759" y="735"/>
                </a:lnTo>
                <a:lnTo>
                  <a:pt x="2763" y="731"/>
                </a:lnTo>
                <a:lnTo>
                  <a:pt x="2766" y="729"/>
                </a:lnTo>
                <a:lnTo>
                  <a:pt x="2769" y="725"/>
                </a:lnTo>
                <a:lnTo>
                  <a:pt x="2771" y="721"/>
                </a:lnTo>
                <a:lnTo>
                  <a:pt x="2773" y="715"/>
                </a:lnTo>
                <a:lnTo>
                  <a:pt x="2774" y="709"/>
                </a:lnTo>
                <a:lnTo>
                  <a:pt x="2804" y="713"/>
                </a:lnTo>
                <a:lnTo>
                  <a:pt x="2803" y="721"/>
                </a:lnTo>
                <a:lnTo>
                  <a:pt x="2802" y="729"/>
                </a:lnTo>
                <a:lnTo>
                  <a:pt x="2800" y="735"/>
                </a:lnTo>
                <a:lnTo>
                  <a:pt x="2798" y="743"/>
                </a:lnTo>
                <a:lnTo>
                  <a:pt x="2793" y="755"/>
                </a:lnTo>
                <a:lnTo>
                  <a:pt x="2790" y="759"/>
                </a:lnTo>
                <a:lnTo>
                  <a:pt x="2787" y="765"/>
                </a:lnTo>
                <a:lnTo>
                  <a:pt x="2783" y="769"/>
                </a:lnTo>
                <a:lnTo>
                  <a:pt x="2779" y="773"/>
                </a:lnTo>
                <a:lnTo>
                  <a:pt x="2775" y="777"/>
                </a:lnTo>
                <a:lnTo>
                  <a:pt x="2771" y="779"/>
                </a:lnTo>
                <a:lnTo>
                  <a:pt x="2766" y="781"/>
                </a:lnTo>
                <a:lnTo>
                  <a:pt x="2762" y="783"/>
                </a:lnTo>
                <a:lnTo>
                  <a:pt x="2756" y="785"/>
                </a:lnTo>
                <a:lnTo>
                  <a:pt x="2751" y="785"/>
                </a:lnTo>
                <a:close/>
                <a:moveTo>
                  <a:pt x="2725" y="639"/>
                </a:moveTo>
                <a:lnTo>
                  <a:pt x="2774" y="639"/>
                </a:lnTo>
                <a:lnTo>
                  <a:pt x="2774" y="629"/>
                </a:lnTo>
                <a:lnTo>
                  <a:pt x="2773" y="619"/>
                </a:lnTo>
                <a:lnTo>
                  <a:pt x="2771" y="611"/>
                </a:lnTo>
                <a:lnTo>
                  <a:pt x="2768" y="603"/>
                </a:lnTo>
                <a:lnTo>
                  <a:pt x="2766" y="601"/>
                </a:lnTo>
                <a:lnTo>
                  <a:pt x="2764" y="597"/>
                </a:lnTo>
                <a:lnTo>
                  <a:pt x="2760" y="593"/>
                </a:lnTo>
                <a:lnTo>
                  <a:pt x="2755" y="591"/>
                </a:lnTo>
                <a:lnTo>
                  <a:pt x="2750" y="591"/>
                </a:lnTo>
                <a:lnTo>
                  <a:pt x="2745" y="591"/>
                </a:lnTo>
                <a:lnTo>
                  <a:pt x="2740" y="593"/>
                </a:lnTo>
                <a:lnTo>
                  <a:pt x="2738" y="595"/>
                </a:lnTo>
                <a:lnTo>
                  <a:pt x="2736" y="599"/>
                </a:lnTo>
                <a:lnTo>
                  <a:pt x="2732" y="605"/>
                </a:lnTo>
                <a:lnTo>
                  <a:pt x="2729" y="611"/>
                </a:lnTo>
                <a:lnTo>
                  <a:pt x="2727" y="619"/>
                </a:lnTo>
                <a:lnTo>
                  <a:pt x="2726" y="629"/>
                </a:lnTo>
                <a:lnTo>
                  <a:pt x="2725" y="639"/>
                </a:lnTo>
                <a:close/>
                <a:moveTo>
                  <a:pt x="2881" y="785"/>
                </a:moveTo>
                <a:lnTo>
                  <a:pt x="2872" y="783"/>
                </a:lnTo>
                <a:lnTo>
                  <a:pt x="2868" y="783"/>
                </a:lnTo>
                <a:lnTo>
                  <a:pt x="2864" y="781"/>
                </a:lnTo>
                <a:lnTo>
                  <a:pt x="2856" y="777"/>
                </a:lnTo>
                <a:lnTo>
                  <a:pt x="2849" y="769"/>
                </a:lnTo>
                <a:lnTo>
                  <a:pt x="2843" y="761"/>
                </a:lnTo>
                <a:lnTo>
                  <a:pt x="2838" y="751"/>
                </a:lnTo>
                <a:lnTo>
                  <a:pt x="2833" y="741"/>
                </a:lnTo>
                <a:lnTo>
                  <a:pt x="2829" y="727"/>
                </a:lnTo>
                <a:lnTo>
                  <a:pt x="2826" y="713"/>
                </a:lnTo>
                <a:lnTo>
                  <a:pt x="2824" y="699"/>
                </a:lnTo>
                <a:lnTo>
                  <a:pt x="2823" y="681"/>
                </a:lnTo>
                <a:lnTo>
                  <a:pt x="2822" y="663"/>
                </a:lnTo>
                <a:lnTo>
                  <a:pt x="2823" y="645"/>
                </a:lnTo>
                <a:lnTo>
                  <a:pt x="2824" y="629"/>
                </a:lnTo>
                <a:lnTo>
                  <a:pt x="2825" y="621"/>
                </a:lnTo>
                <a:lnTo>
                  <a:pt x="2826" y="613"/>
                </a:lnTo>
                <a:lnTo>
                  <a:pt x="2829" y="599"/>
                </a:lnTo>
                <a:lnTo>
                  <a:pt x="2833" y="587"/>
                </a:lnTo>
                <a:lnTo>
                  <a:pt x="2838" y="575"/>
                </a:lnTo>
                <a:lnTo>
                  <a:pt x="2843" y="565"/>
                </a:lnTo>
                <a:lnTo>
                  <a:pt x="2849" y="557"/>
                </a:lnTo>
                <a:lnTo>
                  <a:pt x="2852" y="553"/>
                </a:lnTo>
                <a:lnTo>
                  <a:pt x="2856" y="549"/>
                </a:lnTo>
                <a:lnTo>
                  <a:pt x="2863" y="545"/>
                </a:lnTo>
                <a:lnTo>
                  <a:pt x="2871" y="543"/>
                </a:lnTo>
                <a:lnTo>
                  <a:pt x="2879" y="541"/>
                </a:lnTo>
                <a:lnTo>
                  <a:pt x="2887" y="543"/>
                </a:lnTo>
                <a:lnTo>
                  <a:pt x="2894" y="545"/>
                </a:lnTo>
                <a:lnTo>
                  <a:pt x="2901" y="549"/>
                </a:lnTo>
                <a:lnTo>
                  <a:pt x="2907" y="555"/>
                </a:lnTo>
                <a:lnTo>
                  <a:pt x="2913" y="561"/>
                </a:lnTo>
                <a:lnTo>
                  <a:pt x="2919" y="571"/>
                </a:lnTo>
                <a:lnTo>
                  <a:pt x="2923" y="581"/>
                </a:lnTo>
                <a:lnTo>
                  <a:pt x="2927" y="595"/>
                </a:lnTo>
                <a:lnTo>
                  <a:pt x="2931" y="609"/>
                </a:lnTo>
                <a:lnTo>
                  <a:pt x="2932" y="617"/>
                </a:lnTo>
                <a:lnTo>
                  <a:pt x="2933" y="625"/>
                </a:lnTo>
                <a:lnTo>
                  <a:pt x="2934" y="641"/>
                </a:lnTo>
                <a:lnTo>
                  <a:pt x="2935" y="661"/>
                </a:lnTo>
                <a:lnTo>
                  <a:pt x="2935" y="679"/>
                </a:lnTo>
                <a:lnTo>
                  <a:pt x="2854" y="679"/>
                </a:lnTo>
                <a:lnTo>
                  <a:pt x="2855" y="691"/>
                </a:lnTo>
                <a:lnTo>
                  <a:pt x="2856" y="703"/>
                </a:lnTo>
                <a:lnTo>
                  <a:pt x="2857" y="707"/>
                </a:lnTo>
                <a:lnTo>
                  <a:pt x="2858" y="713"/>
                </a:lnTo>
                <a:lnTo>
                  <a:pt x="2862" y="721"/>
                </a:lnTo>
                <a:lnTo>
                  <a:pt x="2864" y="725"/>
                </a:lnTo>
                <a:lnTo>
                  <a:pt x="2866" y="727"/>
                </a:lnTo>
                <a:lnTo>
                  <a:pt x="2870" y="731"/>
                </a:lnTo>
                <a:lnTo>
                  <a:pt x="2873" y="733"/>
                </a:lnTo>
                <a:lnTo>
                  <a:pt x="2875" y="735"/>
                </a:lnTo>
                <a:lnTo>
                  <a:pt x="2881" y="735"/>
                </a:lnTo>
                <a:lnTo>
                  <a:pt x="2889" y="735"/>
                </a:lnTo>
                <a:lnTo>
                  <a:pt x="2892" y="731"/>
                </a:lnTo>
                <a:lnTo>
                  <a:pt x="2895" y="729"/>
                </a:lnTo>
                <a:lnTo>
                  <a:pt x="2898" y="725"/>
                </a:lnTo>
                <a:lnTo>
                  <a:pt x="2900" y="721"/>
                </a:lnTo>
                <a:lnTo>
                  <a:pt x="2902" y="715"/>
                </a:lnTo>
                <a:lnTo>
                  <a:pt x="2904" y="709"/>
                </a:lnTo>
                <a:lnTo>
                  <a:pt x="2934" y="713"/>
                </a:lnTo>
                <a:lnTo>
                  <a:pt x="2933" y="721"/>
                </a:lnTo>
                <a:lnTo>
                  <a:pt x="2932" y="729"/>
                </a:lnTo>
                <a:lnTo>
                  <a:pt x="2930" y="735"/>
                </a:lnTo>
                <a:lnTo>
                  <a:pt x="2928" y="743"/>
                </a:lnTo>
                <a:lnTo>
                  <a:pt x="2923" y="755"/>
                </a:lnTo>
                <a:lnTo>
                  <a:pt x="2920" y="759"/>
                </a:lnTo>
                <a:lnTo>
                  <a:pt x="2916" y="765"/>
                </a:lnTo>
                <a:lnTo>
                  <a:pt x="2913" y="769"/>
                </a:lnTo>
                <a:lnTo>
                  <a:pt x="2909" y="773"/>
                </a:lnTo>
                <a:lnTo>
                  <a:pt x="2905" y="777"/>
                </a:lnTo>
                <a:lnTo>
                  <a:pt x="2901" y="779"/>
                </a:lnTo>
                <a:lnTo>
                  <a:pt x="2896" y="781"/>
                </a:lnTo>
                <a:lnTo>
                  <a:pt x="2891" y="783"/>
                </a:lnTo>
                <a:lnTo>
                  <a:pt x="2886" y="785"/>
                </a:lnTo>
                <a:lnTo>
                  <a:pt x="2881" y="785"/>
                </a:lnTo>
                <a:close/>
                <a:moveTo>
                  <a:pt x="2854" y="639"/>
                </a:moveTo>
                <a:lnTo>
                  <a:pt x="2904" y="639"/>
                </a:lnTo>
                <a:lnTo>
                  <a:pt x="2903" y="629"/>
                </a:lnTo>
                <a:lnTo>
                  <a:pt x="2902" y="619"/>
                </a:lnTo>
                <a:lnTo>
                  <a:pt x="2900" y="611"/>
                </a:lnTo>
                <a:lnTo>
                  <a:pt x="2897" y="603"/>
                </a:lnTo>
                <a:lnTo>
                  <a:pt x="2895" y="601"/>
                </a:lnTo>
                <a:lnTo>
                  <a:pt x="2894" y="597"/>
                </a:lnTo>
                <a:lnTo>
                  <a:pt x="2889" y="593"/>
                </a:lnTo>
                <a:lnTo>
                  <a:pt x="2885" y="591"/>
                </a:lnTo>
                <a:lnTo>
                  <a:pt x="2880" y="591"/>
                </a:lnTo>
                <a:lnTo>
                  <a:pt x="2875" y="591"/>
                </a:lnTo>
                <a:lnTo>
                  <a:pt x="2870" y="593"/>
                </a:lnTo>
                <a:lnTo>
                  <a:pt x="2868" y="595"/>
                </a:lnTo>
                <a:lnTo>
                  <a:pt x="2866" y="599"/>
                </a:lnTo>
                <a:lnTo>
                  <a:pt x="2862" y="605"/>
                </a:lnTo>
                <a:lnTo>
                  <a:pt x="2859" y="611"/>
                </a:lnTo>
                <a:lnTo>
                  <a:pt x="2857" y="619"/>
                </a:lnTo>
                <a:lnTo>
                  <a:pt x="2855" y="629"/>
                </a:lnTo>
                <a:lnTo>
                  <a:pt x="2854" y="639"/>
                </a:lnTo>
                <a:close/>
                <a:moveTo>
                  <a:pt x="2957" y="779"/>
                </a:moveTo>
                <a:lnTo>
                  <a:pt x="2957" y="545"/>
                </a:lnTo>
                <a:lnTo>
                  <a:pt x="2989" y="545"/>
                </a:lnTo>
                <a:lnTo>
                  <a:pt x="2989" y="585"/>
                </a:lnTo>
                <a:lnTo>
                  <a:pt x="2992" y="575"/>
                </a:lnTo>
                <a:lnTo>
                  <a:pt x="2994" y="567"/>
                </a:lnTo>
                <a:lnTo>
                  <a:pt x="2997" y="559"/>
                </a:lnTo>
                <a:lnTo>
                  <a:pt x="3001" y="553"/>
                </a:lnTo>
                <a:lnTo>
                  <a:pt x="3005" y="547"/>
                </a:lnTo>
                <a:lnTo>
                  <a:pt x="3009" y="543"/>
                </a:lnTo>
                <a:lnTo>
                  <a:pt x="3014" y="541"/>
                </a:lnTo>
                <a:lnTo>
                  <a:pt x="3019" y="541"/>
                </a:lnTo>
                <a:lnTo>
                  <a:pt x="3024" y="541"/>
                </a:lnTo>
                <a:lnTo>
                  <a:pt x="3029" y="543"/>
                </a:lnTo>
                <a:lnTo>
                  <a:pt x="3029" y="601"/>
                </a:lnTo>
                <a:lnTo>
                  <a:pt x="3022" y="599"/>
                </a:lnTo>
                <a:lnTo>
                  <a:pt x="3015" y="597"/>
                </a:lnTo>
                <a:lnTo>
                  <a:pt x="3010" y="599"/>
                </a:lnTo>
                <a:lnTo>
                  <a:pt x="3005" y="601"/>
                </a:lnTo>
                <a:lnTo>
                  <a:pt x="3001" y="605"/>
                </a:lnTo>
                <a:lnTo>
                  <a:pt x="2997" y="611"/>
                </a:lnTo>
                <a:lnTo>
                  <a:pt x="2995" y="615"/>
                </a:lnTo>
                <a:lnTo>
                  <a:pt x="2994" y="619"/>
                </a:lnTo>
                <a:lnTo>
                  <a:pt x="2993" y="623"/>
                </a:lnTo>
                <a:lnTo>
                  <a:pt x="2992" y="627"/>
                </a:lnTo>
                <a:lnTo>
                  <a:pt x="2990" y="637"/>
                </a:lnTo>
                <a:lnTo>
                  <a:pt x="2990" y="647"/>
                </a:lnTo>
                <a:lnTo>
                  <a:pt x="2990" y="779"/>
                </a:lnTo>
                <a:lnTo>
                  <a:pt x="2957" y="779"/>
                </a:lnTo>
                <a:close/>
                <a:moveTo>
                  <a:pt x="3062" y="513"/>
                </a:moveTo>
                <a:lnTo>
                  <a:pt x="3058" y="513"/>
                </a:lnTo>
                <a:lnTo>
                  <a:pt x="3055" y="511"/>
                </a:lnTo>
                <a:lnTo>
                  <a:pt x="3052" y="509"/>
                </a:lnTo>
                <a:lnTo>
                  <a:pt x="3049" y="505"/>
                </a:lnTo>
                <a:lnTo>
                  <a:pt x="3047" y="499"/>
                </a:lnTo>
                <a:lnTo>
                  <a:pt x="3045" y="493"/>
                </a:lnTo>
                <a:lnTo>
                  <a:pt x="3044" y="487"/>
                </a:lnTo>
                <a:lnTo>
                  <a:pt x="3044" y="481"/>
                </a:lnTo>
                <a:lnTo>
                  <a:pt x="3044" y="475"/>
                </a:lnTo>
                <a:lnTo>
                  <a:pt x="3045" y="469"/>
                </a:lnTo>
                <a:lnTo>
                  <a:pt x="3047" y="463"/>
                </a:lnTo>
                <a:lnTo>
                  <a:pt x="3049" y="457"/>
                </a:lnTo>
                <a:lnTo>
                  <a:pt x="3052" y="453"/>
                </a:lnTo>
                <a:lnTo>
                  <a:pt x="3055" y="451"/>
                </a:lnTo>
                <a:lnTo>
                  <a:pt x="3058" y="449"/>
                </a:lnTo>
                <a:lnTo>
                  <a:pt x="3062" y="447"/>
                </a:lnTo>
                <a:lnTo>
                  <a:pt x="3065" y="449"/>
                </a:lnTo>
                <a:lnTo>
                  <a:pt x="3069" y="451"/>
                </a:lnTo>
                <a:lnTo>
                  <a:pt x="3072" y="453"/>
                </a:lnTo>
                <a:lnTo>
                  <a:pt x="3074" y="457"/>
                </a:lnTo>
                <a:lnTo>
                  <a:pt x="3077" y="463"/>
                </a:lnTo>
                <a:lnTo>
                  <a:pt x="3078" y="469"/>
                </a:lnTo>
                <a:lnTo>
                  <a:pt x="3079" y="475"/>
                </a:lnTo>
                <a:lnTo>
                  <a:pt x="3079" y="481"/>
                </a:lnTo>
                <a:lnTo>
                  <a:pt x="3079" y="487"/>
                </a:lnTo>
                <a:lnTo>
                  <a:pt x="3078" y="493"/>
                </a:lnTo>
                <a:lnTo>
                  <a:pt x="3077" y="499"/>
                </a:lnTo>
                <a:lnTo>
                  <a:pt x="3074" y="505"/>
                </a:lnTo>
                <a:lnTo>
                  <a:pt x="3072" y="509"/>
                </a:lnTo>
                <a:lnTo>
                  <a:pt x="3069" y="511"/>
                </a:lnTo>
                <a:lnTo>
                  <a:pt x="3065" y="513"/>
                </a:lnTo>
                <a:lnTo>
                  <a:pt x="3062" y="513"/>
                </a:lnTo>
                <a:close/>
                <a:moveTo>
                  <a:pt x="3045" y="545"/>
                </a:moveTo>
                <a:lnTo>
                  <a:pt x="3078" y="545"/>
                </a:lnTo>
                <a:lnTo>
                  <a:pt x="3078" y="779"/>
                </a:lnTo>
                <a:lnTo>
                  <a:pt x="3045" y="779"/>
                </a:lnTo>
                <a:lnTo>
                  <a:pt x="3045" y="545"/>
                </a:lnTo>
                <a:close/>
                <a:moveTo>
                  <a:pt x="3139" y="643"/>
                </a:moveTo>
                <a:lnTo>
                  <a:pt x="3139" y="779"/>
                </a:lnTo>
                <a:lnTo>
                  <a:pt x="3105" y="779"/>
                </a:lnTo>
                <a:lnTo>
                  <a:pt x="3105" y="545"/>
                </a:lnTo>
                <a:lnTo>
                  <a:pt x="3138" y="545"/>
                </a:lnTo>
                <a:lnTo>
                  <a:pt x="3138" y="585"/>
                </a:lnTo>
                <a:lnTo>
                  <a:pt x="3141" y="577"/>
                </a:lnTo>
                <a:lnTo>
                  <a:pt x="3144" y="567"/>
                </a:lnTo>
                <a:lnTo>
                  <a:pt x="3148" y="559"/>
                </a:lnTo>
                <a:lnTo>
                  <a:pt x="3152" y="553"/>
                </a:lnTo>
                <a:lnTo>
                  <a:pt x="3157" y="549"/>
                </a:lnTo>
                <a:lnTo>
                  <a:pt x="3162" y="545"/>
                </a:lnTo>
                <a:lnTo>
                  <a:pt x="3168" y="543"/>
                </a:lnTo>
                <a:lnTo>
                  <a:pt x="3174" y="541"/>
                </a:lnTo>
                <a:lnTo>
                  <a:pt x="3183" y="543"/>
                </a:lnTo>
                <a:lnTo>
                  <a:pt x="3187" y="545"/>
                </a:lnTo>
                <a:lnTo>
                  <a:pt x="3191" y="547"/>
                </a:lnTo>
                <a:lnTo>
                  <a:pt x="3195" y="551"/>
                </a:lnTo>
                <a:lnTo>
                  <a:pt x="3198" y="555"/>
                </a:lnTo>
                <a:lnTo>
                  <a:pt x="3201" y="559"/>
                </a:lnTo>
                <a:lnTo>
                  <a:pt x="3204" y="565"/>
                </a:lnTo>
                <a:lnTo>
                  <a:pt x="3207" y="571"/>
                </a:lnTo>
                <a:lnTo>
                  <a:pt x="3209" y="577"/>
                </a:lnTo>
                <a:lnTo>
                  <a:pt x="3211" y="585"/>
                </a:lnTo>
                <a:lnTo>
                  <a:pt x="3212" y="593"/>
                </a:lnTo>
                <a:lnTo>
                  <a:pt x="3214" y="601"/>
                </a:lnTo>
                <a:lnTo>
                  <a:pt x="3214" y="611"/>
                </a:lnTo>
                <a:lnTo>
                  <a:pt x="3215" y="619"/>
                </a:lnTo>
                <a:lnTo>
                  <a:pt x="3215" y="629"/>
                </a:lnTo>
                <a:lnTo>
                  <a:pt x="3215" y="779"/>
                </a:lnTo>
                <a:lnTo>
                  <a:pt x="3182" y="779"/>
                </a:lnTo>
                <a:lnTo>
                  <a:pt x="3182" y="641"/>
                </a:lnTo>
                <a:lnTo>
                  <a:pt x="3182" y="631"/>
                </a:lnTo>
                <a:lnTo>
                  <a:pt x="3181" y="623"/>
                </a:lnTo>
                <a:lnTo>
                  <a:pt x="3179" y="615"/>
                </a:lnTo>
                <a:lnTo>
                  <a:pt x="3177" y="607"/>
                </a:lnTo>
                <a:lnTo>
                  <a:pt x="3174" y="603"/>
                </a:lnTo>
                <a:lnTo>
                  <a:pt x="3170" y="599"/>
                </a:lnTo>
                <a:lnTo>
                  <a:pt x="3166" y="597"/>
                </a:lnTo>
                <a:lnTo>
                  <a:pt x="3161" y="595"/>
                </a:lnTo>
                <a:lnTo>
                  <a:pt x="3157" y="597"/>
                </a:lnTo>
                <a:lnTo>
                  <a:pt x="3152" y="599"/>
                </a:lnTo>
                <a:lnTo>
                  <a:pt x="3149" y="603"/>
                </a:lnTo>
                <a:lnTo>
                  <a:pt x="3145" y="609"/>
                </a:lnTo>
                <a:lnTo>
                  <a:pt x="3143" y="615"/>
                </a:lnTo>
                <a:lnTo>
                  <a:pt x="3141" y="623"/>
                </a:lnTo>
                <a:lnTo>
                  <a:pt x="3140" y="633"/>
                </a:lnTo>
                <a:lnTo>
                  <a:pt x="3139"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663203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1.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4.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1.png"/><Relationship Id="rId5" Type="http://schemas.openxmlformats.org/officeDocument/2006/relationships/slideLayout" Target="../slideLayouts/slideLayout40.xml"/><Relationship Id="rId10" Type="http://schemas.openxmlformats.org/officeDocument/2006/relationships/theme" Target="../theme/theme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8.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GB"/>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F88ACE25-8CC0-47FA-B38B-83BD3BBFB23F}" type="datetime1">
              <a:rPr lang="fi-FI" smtClean="0"/>
              <a:t>7.11.2024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129922"/>
      </p:ext>
    </p:extLst>
  </p:cSld>
  <p:clrMap bg1="lt1" tx1="dk1" bg2="lt2" tx2="dk2" accent1="accent1" accent2="accent2" accent3="accent3" accent4="accent4" accent5="accent5" accent6="accent6" hlink="hlink" folHlink="folHlink"/>
  <p:sldLayoutIdLst>
    <p:sldLayoutId id="2147483892" r:id="rId1"/>
    <p:sldLayoutId id="2147484071" r:id="rId2"/>
    <p:sldLayoutId id="2147483893" r:id="rId3"/>
    <p:sldLayoutId id="2147483897" r:id="rId4"/>
    <p:sldLayoutId id="2147484068" r:id="rId5"/>
    <p:sldLayoutId id="2147484069" r:id="rId6"/>
    <p:sldLayoutId id="2147483898" r:id="rId7"/>
    <p:sldLayoutId id="2147483901" r:id="rId8"/>
    <p:sldLayoutId id="2147483902" r:id="rId9"/>
    <p:sldLayoutId id="2147483903" r:id="rId10"/>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77610C63-FE48-4BD4-9F9F-EF32A1826A61}" type="datetime1">
              <a:rPr lang="fi-FI" smtClean="0"/>
              <a:t>7.11.2024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134173"/>
      </p:ext>
    </p:extLst>
  </p:cSld>
  <p:clrMap bg1="lt1" tx1="dk1" bg2="lt2" tx2="dk2" accent1="accent1" accent2="accent2" accent3="accent3" accent4="accent4" accent5="accent5" accent6="accent6" hlink="hlink" folHlink="folHlink"/>
  <p:sldLayoutIdLst>
    <p:sldLayoutId id="2147484075" r:id="rId1"/>
    <p:sldLayoutId id="2147483770" r:id="rId2"/>
    <p:sldLayoutId id="2147483771" r:id="rId3"/>
    <p:sldLayoutId id="2147483775" r:id="rId4"/>
    <p:sldLayoutId id="2147484076" r:id="rId5"/>
    <p:sldLayoutId id="2147483776" r:id="rId6"/>
    <p:sldLayoutId id="2147483785" r:id="rId7"/>
    <p:sldLayoutId id="2147484077" r:id="rId8"/>
    <p:sldLayoutId id="2147483786" r:id="rId9"/>
    <p:sldLayoutId id="2147483790" r:id="rId10"/>
    <p:sldLayoutId id="2147484078" r:id="rId11"/>
    <p:sldLayoutId id="2147483791" r:id="rId12"/>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8CFD9232-3719-4F9E-8007-2DCF972A3CA4}" type="datetime1">
              <a:rPr lang="fi-FI" smtClean="0"/>
              <a:t>7.11.2024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709803"/>
      </p:ext>
    </p:extLst>
  </p:cSld>
  <p:clrMap bg1="lt1" tx1="dk1" bg2="lt2" tx2="dk2" accent1="accent1" accent2="accent2" accent3="accent3" accent4="accent4" accent5="accent5" accent6="accent6" hlink="hlink" folHlink="folHlink"/>
  <p:sldLayoutIdLst>
    <p:sldLayoutId id="2147484072" r:id="rId1"/>
    <p:sldLayoutId id="2147483935" r:id="rId2"/>
    <p:sldLayoutId id="2147483936" r:id="rId3"/>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27506E4C-B9FC-44D0-B2BA-36EF67BC6E74}" type="datetime1">
              <a:rPr lang="fi-FI" smtClean="0"/>
              <a:t>7.11.2024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195271"/>
      </p:ext>
    </p:extLst>
  </p:cSld>
  <p:clrMap bg1="lt1" tx1="dk1" bg2="lt2" tx2="dk2" accent1="accent1" accent2="accent2" accent3="accent3" accent4="accent4" accent5="accent5" accent6="accent6" hlink="hlink" folHlink="folHlink"/>
  <p:sldLayoutIdLst>
    <p:sldLayoutId id="2147483987" r:id="rId1"/>
    <p:sldLayoutId id="2147484073" r:id="rId2"/>
    <p:sldLayoutId id="2147483988" r:id="rId3"/>
    <p:sldLayoutId id="2147484074" r:id="rId4"/>
    <p:sldLayoutId id="2147483992" r:id="rId5"/>
    <p:sldLayoutId id="2147483997" r:id="rId6"/>
    <p:sldLayoutId id="2147483996" r:id="rId7"/>
    <p:sldLayoutId id="2147484000" r:id="rId8"/>
    <p:sldLayoutId id="2147484001" r:id="rId9"/>
    <p:sldLayoutId id="2147484109" r:id="rId10"/>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0221E6FC-591F-41D3-8866-CA3BC60199CE}" type="datetime1">
              <a:rPr lang="fi-FI" smtClean="0"/>
              <a:t>7.11.2024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623492"/>
      </p:ext>
    </p:extLst>
  </p:cSld>
  <p:clrMap bg1="lt1" tx1="dk1" bg2="lt2" tx2="dk2" accent1="accent1" accent2="accent2" accent3="accent3" accent4="accent4" accent5="accent5" accent6="accent6" hlink="hlink" folHlink="folHlink"/>
  <p:sldLayoutIdLst>
    <p:sldLayoutId id="2147484044" r:id="rId1"/>
    <p:sldLayoutId id="2147484081" r:id="rId2"/>
    <p:sldLayoutId id="2147484082" r:id="rId3"/>
    <p:sldLayoutId id="2147484064" r:id="rId4"/>
    <p:sldLayoutId id="2147484065" r:id="rId5"/>
    <p:sldLayoutId id="2147484080" r:id="rId6"/>
    <p:sldLayoutId id="2147484079" r:id="rId7"/>
    <p:sldLayoutId id="2147484066" r:id="rId8"/>
    <p:sldLayoutId id="2147484067" r:id="rId9"/>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3"/>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8"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6"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D7C2292C-5C74-45EE-A0FE-7902D9C4C12B}" type="datetime1">
              <a:rPr lang="fi-FI" smtClean="0"/>
              <a:t>7.11.2024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0"/>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4" y="6309320"/>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1992930" y="6891795"/>
            <a:ext cx="192360"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6000"/>
            <a:ext cx="60261"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130185"/>
      </p:ext>
    </p:extLst>
  </p:cSld>
  <p:clrMap bg1="lt1" tx1="dk1" bg2="lt2" tx2="dk2" accent1="accent1" accent2="accent2" accent3="accent3" accent4="accent4" accent5="accent5" accent6="accent6" hlink="hlink" folHlink="folHlink"/>
  <p:sldLayoutIdLst>
    <p:sldLayoutId id="2147483888" r:id="rId1"/>
    <p:sldLayoutId id="2147484070" r:id="rId2"/>
  </p:sldLayoutIdLst>
  <p:hf hdr="0"/>
  <p:txStyles>
    <p:titleStyle>
      <a:lvl1pPr algn="l" defTabSz="914400"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800"/>
        </a:spcBef>
        <a:buFontTx/>
        <a:buNone/>
        <a:defRPr sz="20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8905067" y="6464839"/>
            <a:ext cx="2743200" cy="230431"/>
          </a:xfrm>
          <a:prstGeom prst="rect">
            <a:avLst/>
          </a:prstGeom>
        </p:spPr>
        <p:txBody>
          <a:bodyPr vert="horz" lIns="91440" tIns="45720" rIns="91440" bIns="45720" rtlCol="0" anchor="ctr"/>
          <a:lstStyle>
            <a:lvl1pPr algn="r">
              <a:defRPr sz="1080" baseline="0">
                <a:solidFill>
                  <a:schemeClr val="tx1"/>
                </a:solidFill>
              </a:defRPr>
            </a:lvl1pPr>
          </a:lstStyle>
          <a:p>
            <a:fld id="{28F7F04C-F568-F649-A2AE-EA61C66B69B4}" type="slidenum">
              <a:rPr lang="en-US" smtClean="0"/>
              <a:pPr/>
              <a:t>‹#›</a:t>
            </a:fld>
            <a:endParaRPr lang="en-US"/>
          </a:p>
        </p:txBody>
      </p:sp>
      <p:sp>
        <p:nvSpPr>
          <p:cNvPr id="4" name="Date Placeholder 3"/>
          <p:cNvSpPr>
            <a:spLocks noGrp="1"/>
          </p:cNvSpPr>
          <p:nvPr>
            <p:ph type="dt" sz="half" idx="2"/>
          </p:nvPr>
        </p:nvSpPr>
        <p:spPr>
          <a:xfrm>
            <a:off x="8905067" y="6230321"/>
            <a:ext cx="2743200" cy="234518"/>
          </a:xfrm>
          <a:prstGeom prst="rect">
            <a:avLst/>
          </a:prstGeom>
        </p:spPr>
        <p:txBody>
          <a:bodyPr vert="horz" lIns="91440" tIns="45720" rIns="91440" bIns="45720" rtlCol="0" anchor="ctr"/>
          <a:lstStyle>
            <a:lvl1pPr algn="r">
              <a:defRPr sz="1080" baseline="0">
                <a:solidFill>
                  <a:schemeClr val="tx1"/>
                </a:solidFill>
              </a:defRPr>
            </a:lvl1pPr>
          </a:lstStyle>
          <a:p>
            <a:r>
              <a:rPr lang="fi-FI" err="1"/>
              <a:t>dd.mm.yyyy</a:t>
            </a:r>
            <a:endParaRPr lang="en-US"/>
          </a:p>
        </p:txBody>
      </p:sp>
      <p:sp>
        <p:nvSpPr>
          <p:cNvPr id="2" name="Alatunnisteen paikkamerkki 1">
            <a:extLst>
              <a:ext uri="{FF2B5EF4-FFF2-40B4-BE49-F238E27FC236}">
                <a16:creationId xmlns:a16="http://schemas.microsoft.com/office/drawing/2014/main" id="{1C150BC1-EEBC-48B9-AEAE-962A54F46FC4}"/>
              </a:ext>
            </a:extLst>
          </p:cNvPr>
          <p:cNvSpPr>
            <a:spLocks noGrp="1"/>
          </p:cNvSpPr>
          <p:nvPr>
            <p:ph type="ftr" sz="quarter" idx="3"/>
          </p:nvPr>
        </p:nvSpPr>
        <p:spPr>
          <a:xfrm>
            <a:off x="4038600" y="6465600"/>
            <a:ext cx="4114800" cy="230400"/>
          </a:xfrm>
          <a:prstGeom prst="rect">
            <a:avLst/>
          </a:prstGeom>
        </p:spPr>
        <p:txBody>
          <a:bodyPr vert="horz" lIns="91440" tIns="45720" rIns="91440" bIns="45720" rtlCol="0" anchor="ctr"/>
          <a:lstStyle>
            <a:lvl1pPr algn="ctr">
              <a:defRPr sz="1080">
                <a:solidFill>
                  <a:schemeClr val="tx1"/>
                </a:solidFill>
              </a:defRPr>
            </a:lvl1pPr>
          </a:lstStyle>
          <a:p>
            <a:r>
              <a:rPr lang="fi-FI" err="1"/>
              <a:t>Your</a:t>
            </a:r>
            <a:r>
              <a:rPr lang="fi-FI"/>
              <a:t> text </a:t>
            </a:r>
            <a:r>
              <a:rPr lang="fi-FI" err="1"/>
              <a:t>here</a:t>
            </a:r>
            <a:endParaRPr lang="fi-FI"/>
          </a:p>
        </p:txBody>
      </p:sp>
    </p:spTree>
    <p:extLst>
      <p:ext uri="{BB962C8B-B14F-4D97-AF65-F5344CB8AC3E}">
        <p14:creationId xmlns:p14="http://schemas.microsoft.com/office/powerpoint/2010/main" val="516467249"/>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110" r:id="rId13"/>
  </p:sldLayoutIdLst>
  <p:hf sldNum="0" hdr="0" ftr="0" dt="0"/>
  <p:txStyles>
    <p:titleStyle>
      <a:lvl1pPr algn="l" defTabSz="822960" rtl="0" eaLnBrk="1" latinLnBrk="0" hangingPunct="1">
        <a:lnSpc>
          <a:spcPct val="90000"/>
        </a:lnSpc>
        <a:spcBef>
          <a:spcPct val="0"/>
        </a:spcBef>
        <a:buNone/>
        <a:defRPr sz="3960" kern="1200" baseline="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01">
          <p15:clr>
            <a:srgbClr val="F26B43"/>
          </p15:clr>
        </p15:guide>
        <p15:guide id="3" orient="horz" pos="363">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65E8D-F825-584D-D6FB-F8C43CA5290B}"/>
              </a:ext>
            </a:extLst>
          </p:cNvPr>
          <p:cNvSpPr>
            <a:spLocks noGrp="1"/>
          </p:cNvSpPr>
          <p:nvPr>
            <p:ph type="title"/>
          </p:nvPr>
        </p:nvSpPr>
        <p:spPr>
          <a:xfrm>
            <a:off x="407987" y="404814"/>
            <a:ext cx="11376026" cy="1079971"/>
          </a:xfrm>
          <a:prstGeom prst="rect">
            <a:avLst/>
          </a:prstGeom>
        </p:spPr>
        <p:txBody>
          <a:bodyPr vert="horz" lIns="0" tIns="0" rIns="0" bIns="0" rtlCol="0" anchor="t" anchorCtr="0">
            <a:no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0D11FC7-EFA2-69A1-189F-7A86286A46CC}"/>
              </a:ext>
            </a:extLst>
          </p:cNvPr>
          <p:cNvSpPr>
            <a:spLocks noGrp="1"/>
          </p:cNvSpPr>
          <p:nvPr>
            <p:ph type="body" idx="1"/>
          </p:nvPr>
        </p:nvSpPr>
        <p:spPr>
          <a:xfrm>
            <a:off x="407989" y="1844675"/>
            <a:ext cx="11376025" cy="403225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fi-FI"/>
          </a:p>
        </p:txBody>
      </p:sp>
      <p:sp>
        <p:nvSpPr>
          <p:cNvPr id="4" name="Date Placeholder 3">
            <a:extLst>
              <a:ext uri="{FF2B5EF4-FFF2-40B4-BE49-F238E27FC236}">
                <a16:creationId xmlns:a16="http://schemas.microsoft.com/office/drawing/2014/main" id="{743F7BF6-AD90-C909-77AF-27B553EAE67B}"/>
              </a:ext>
            </a:extLst>
          </p:cNvPr>
          <p:cNvSpPr>
            <a:spLocks noGrp="1"/>
          </p:cNvSpPr>
          <p:nvPr>
            <p:ph type="dt" sz="half" idx="2"/>
          </p:nvPr>
        </p:nvSpPr>
        <p:spPr>
          <a:xfrm>
            <a:off x="10200457" y="6309320"/>
            <a:ext cx="1152128" cy="143868"/>
          </a:xfrm>
          <a:prstGeom prst="rect">
            <a:avLst/>
          </a:prstGeom>
        </p:spPr>
        <p:txBody>
          <a:bodyPr vert="horz" lIns="0" tIns="0" rIns="0" bIns="0" rtlCol="0" anchor="ctr" anchorCtr="0">
            <a:noAutofit/>
          </a:bodyPr>
          <a:lstStyle>
            <a:lvl1pPr algn="r">
              <a:defRPr sz="800">
                <a:solidFill>
                  <a:schemeClr val="tx1"/>
                </a:solidFill>
                <a:latin typeface="+mj-lt"/>
              </a:defRPr>
            </a:lvl1pPr>
          </a:lstStyle>
          <a:p>
            <a:fld id="{77610C63-FE48-4BD4-9F9F-EF32A1826A61}" type="datetime1">
              <a:rPr lang="fi-FI" smtClean="0"/>
              <a:t>7.11.2024</a:t>
            </a:fld>
            <a:endParaRPr lang="fi-FI"/>
          </a:p>
        </p:txBody>
      </p:sp>
      <p:sp>
        <p:nvSpPr>
          <p:cNvPr id="5" name="Footer Placeholder 4">
            <a:extLst>
              <a:ext uri="{FF2B5EF4-FFF2-40B4-BE49-F238E27FC236}">
                <a16:creationId xmlns:a16="http://schemas.microsoft.com/office/drawing/2014/main" id="{0F3C740A-22EB-F160-0AF7-8861ADCEA482}"/>
              </a:ext>
            </a:extLst>
          </p:cNvPr>
          <p:cNvSpPr>
            <a:spLocks noGrp="1"/>
          </p:cNvSpPr>
          <p:nvPr>
            <p:ph type="ftr" sz="quarter" idx="3"/>
          </p:nvPr>
        </p:nvSpPr>
        <p:spPr>
          <a:xfrm>
            <a:off x="1271464" y="6309321"/>
            <a:ext cx="8928992" cy="143869"/>
          </a:xfrm>
          <a:prstGeom prst="rect">
            <a:avLst/>
          </a:prstGeom>
        </p:spPr>
        <p:txBody>
          <a:bodyPr vert="horz" lIns="0" tIns="0" rIns="0" bIns="0" rtlCol="0" anchor="ctr" anchorCtr="0">
            <a:noAutofit/>
          </a:bodyPr>
          <a:lstStyle>
            <a:lvl1pPr algn="r">
              <a:defRPr sz="800">
                <a:solidFill>
                  <a:schemeClr val="tx1"/>
                </a:solidFill>
                <a:latin typeface="+mj-lt"/>
              </a:defRPr>
            </a:lvl1pPr>
          </a:lstStyle>
          <a:p>
            <a:r>
              <a:rPr lang="fi-FI"/>
              <a:t>Presenter Name</a:t>
            </a:r>
          </a:p>
        </p:txBody>
      </p:sp>
      <p:sp>
        <p:nvSpPr>
          <p:cNvPr id="6" name="Slide Number Placeholder 5">
            <a:extLst>
              <a:ext uri="{FF2B5EF4-FFF2-40B4-BE49-F238E27FC236}">
                <a16:creationId xmlns:a16="http://schemas.microsoft.com/office/drawing/2014/main" id="{AFE010D8-B221-F972-68C1-3E01629A88DB}"/>
              </a:ext>
            </a:extLst>
          </p:cNvPr>
          <p:cNvSpPr>
            <a:spLocks noGrp="1"/>
          </p:cNvSpPr>
          <p:nvPr>
            <p:ph type="sldNum" sz="quarter" idx="4"/>
          </p:nvPr>
        </p:nvSpPr>
        <p:spPr>
          <a:xfrm>
            <a:off x="11352585" y="6309321"/>
            <a:ext cx="431428" cy="143869"/>
          </a:xfrm>
          <a:prstGeom prst="rect">
            <a:avLst/>
          </a:prstGeom>
        </p:spPr>
        <p:txBody>
          <a:bodyPr vert="horz" lIns="0" tIns="0" rIns="0" bIns="0" rtlCol="0" anchor="ctr" anchorCtr="0">
            <a:noAutofit/>
          </a:bodyPr>
          <a:lstStyle>
            <a:lvl1pPr algn="r">
              <a:defRPr sz="800" b="1">
                <a:solidFill>
                  <a:schemeClr val="tx1"/>
                </a:solidFill>
                <a:latin typeface="+mj-lt"/>
              </a:defRPr>
            </a:lvl1pPr>
          </a:lstStyle>
          <a:p>
            <a:fld id="{D701140D-C14F-41CA-99FC-0EF83E8DA40A}" type="slidenum">
              <a:rPr lang="fi-FI" smtClean="0"/>
              <a:pPr/>
              <a:t>‹#›</a:t>
            </a:fld>
            <a:endParaRPr lang="fi-FI"/>
          </a:p>
        </p:txBody>
      </p:sp>
      <p:sp>
        <p:nvSpPr>
          <p:cNvPr id="13" name="Freeform 5">
            <a:extLst>
              <a:ext uri="{FF2B5EF4-FFF2-40B4-BE49-F238E27FC236}">
                <a16:creationId xmlns:a16="http://schemas.microsoft.com/office/drawing/2014/main" id="{5C5E2C33-AA03-78AB-8665-63E23F2C35E4}"/>
              </a:ext>
            </a:extLst>
          </p:cNvPr>
          <p:cNvSpPr>
            <a:spLocks noChangeAspect="1" noEditPoints="1"/>
          </p:cNvSpPr>
          <p:nvPr/>
        </p:nvSpPr>
        <p:spPr bwMode="auto">
          <a:xfrm>
            <a:off x="407988" y="6165304"/>
            <a:ext cx="385958" cy="288000"/>
          </a:xfrm>
          <a:custGeom>
            <a:avLst/>
            <a:gdLst>
              <a:gd name="T0" fmla="*/ 1576 w 1576"/>
              <a:gd name="T1" fmla="*/ 408 h 1176"/>
              <a:gd name="T2" fmla="*/ 1507 w 1576"/>
              <a:gd name="T3" fmla="*/ 815 h 1176"/>
              <a:gd name="T4" fmla="*/ 1350 w 1576"/>
              <a:gd name="T5" fmla="*/ 815 h 1176"/>
              <a:gd name="T6" fmla="*/ 1293 w 1576"/>
              <a:gd name="T7" fmla="*/ 408 h 1176"/>
              <a:gd name="T8" fmla="*/ 1293 w 1576"/>
              <a:gd name="T9" fmla="*/ 0 h 1176"/>
              <a:gd name="T10" fmla="*/ 1576 w 1576"/>
              <a:gd name="T11" fmla="*/ 0 h 1176"/>
              <a:gd name="T12" fmla="*/ 1576 w 1576"/>
              <a:gd name="T13" fmla="*/ 408 h 1176"/>
              <a:gd name="T14" fmla="*/ 740 w 1576"/>
              <a:gd name="T15" fmla="*/ 733 h 1176"/>
              <a:gd name="T16" fmla="*/ 595 w 1576"/>
              <a:gd name="T17" fmla="*/ 315 h 1176"/>
              <a:gd name="T18" fmla="*/ 450 w 1576"/>
              <a:gd name="T19" fmla="*/ 733 h 1176"/>
              <a:gd name="T20" fmla="*/ 740 w 1576"/>
              <a:gd name="T21" fmla="*/ 733 h 1176"/>
              <a:gd name="T22" fmla="*/ 1190 w 1576"/>
              <a:gd name="T23" fmla="*/ 1176 h 1176"/>
              <a:gd name="T24" fmla="*/ 893 w 1576"/>
              <a:gd name="T25" fmla="*/ 1176 h 1176"/>
              <a:gd name="T26" fmla="*/ 822 w 1576"/>
              <a:gd name="T27" fmla="*/ 968 h 1176"/>
              <a:gd name="T28" fmla="*/ 368 w 1576"/>
              <a:gd name="T29" fmla="*/ 968 h 1176"/>
              <a:gd name="T30" fmla="*/ 296 w 1576"/>
              <a:gd name="T31" fmla="*/ 1176 h 1176"/>
              <a:gd name="T32" fmla="*/ 0 w 1576"/>
              <a:gd name="T33" fmla="*/ 1176 h 1176"/>
              <a:gd name="T34" fmla="*/ 209 w 1576"/>
              <a:gd name="T35" fmla="*/ 588 h 1176"/>
              <a:gd name="T36" fmla="*/ 418 w 1576"/>
              <a:gd name="T37" fmla="*/ 0 h 1176"/>
              <a:gd name="T38" fmla="*/ 773 w 1576"/>
              <a:gd name="T39" fmla="*/ 0 h 1176"/>
              <a:gd name="T40" fmla="*/ 981 w 1576"/>
              <a:gd name="T41" fmla="*/ 588 h 1176"/>
              <a:gd name="T42" fmla="*/ 1190 w 1576"/>
              <a:gd name="T43" fmla="*/ 1176 h 1176"/>
              <a:gd name="T44" fmla="*/ 1301 w 1576"/>
              <a:gd name="T45" fmla="*/ 1176 h 1176"/>
              <a:gd name="T46" fmla="*/ 1301 w 1576"/>
              <a:gd name="T47" fmla="*/ 910 h 1176"/>
              <a:gd name="T48" fmla="*/ 1568 w 1576"/>
              <a:gd name="T49" fmla="*/ 910 h 1176"/>
              <a:gd name="T50" fmla="*/ 1568 w 1576"/>
              <a:gd name="T51" fmla="*/ 1176 h 1176"/>
              <a:gd name="T52" fmla="*/ 1301 w 1576"/>
              <a:gd name="T53"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6" h="11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sz="1350"/>
          </a:p>
        </p:txBody>
      </p:sp>
      <p:sp>
        <p:nvSpPr>
          <p:cNvPr id="14" name="(c)" hidden="1">
            <a:extLst>
              <a:ext uri="{FF2B5EF4-FFF2-40B4-BE49-F238E27FC236}">
                <a16:creationId xmlns:a16="http://schemas.microsoft.com/office/drawing/2014/main" id="{8C5E7599-C4F7-9F42-0FC3-001CFA949BE0}"/>
              </a:ext>
            </a:extLst>
          </p:cNvPr>
          <p:cNvSpPr txBox="1">
            <a:spLocks noGrp="1" noRot="1" noMove="1" noResize="1" noEditPoints="1" noAdjustHandles="1" noChangeArrowheads="1" noChangeShapeType="1"/>
          </p:cNvSpPr>
          <p:nvPr/>
        </p:nvSpPr>
        <p:spPr>
          <a:xfrm>
            <a:off x="12005754" y="6891795"/>
            <a:ext cx="179536" cy="30778"/>
          </a:xfrm>
          <a:prstGeom prst="rect">
            <a:avLst/>
          </a:prstGeom>
          <a:noFill/>
        </p:spPr>
        <p:txBody>
          <a:bodyPr wrap="none" lIns="0" tIns="0" rIns="0" bIns="0" rtlCol="0">
            <a:spAutoFit/>
          </a:bodyPr>
          <a:lstStyle/>
          <a:p>
            <a:pPr algn="r"/>
            <a:r>
              <a:rPr lang="fi-FI" sz="200" noProof="1">
                <a:solidFill>
                  <a:schemeClr val="bg1"/>
                </a:solidFill>
                <a:latin typeface="+mn-lt"/>
              </a:rPr>
              <a:t>©grow. for</a:t>
            </a:r>
            <a:r>
              <a:rPr lang="fi-FI" sz="200" baseline="0" noProof="1">
                <a:solidFill>
                  <a:schemeClr val="bg1"/>
                </a:solidFill>
                <a:latin typeface="+mn-lt"/>
              </a:rPr>
              <a:t> aalto</a:t>
            </a:r>
            <a:endParaRPr lang="fi-FI" sz="200" noProof="1">
              <a:solidFill>
                <a:schemeClr val="bg1"/>
              </a:solidFill>
              <a:latin typeface="+mn-lt"/>
            </a:endParaRPr>
          </a:p>
        </p:txBody>
      </p:sp>
      <p:pic>
        <p:nvPicPr>
          <p:cNvPr id="15" name="(logo)" descr="Z:\GRW (grow)\logot\copyright_grow.png" hidden="1">
            <a:extLst>
              <a:ext uri="{FF2B5EF4-FFF2-40B4-BE49-F238E27FC236}">
                <a16:creationId xmlns:a16="http://schemas.microsoft.com/office/drawing/2014/main" id="{2253F43D-7AF1-7EB4-2D74-17D11A66FF4A}"/>
              </a:ext>
            </a:extLst>
          </p:cNvPr>
          <p:cNvPicPr>
            <a:picLocks noGrp="1" noRot="1" noChangeAspect="1" noMove="1" noResize="1" noEditPoints="1" noAdjustHandles="1" noChangeArrowheads="1" noChangeShapeType="1" noCrop="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36000"/>
            <a:ext cx="60262"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251220"/>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hdr="0"/>
  <p:txStyles>
    <p:titleStyle>
      <a:lvl1pPr algn="l" defTabSz="914364" rtl="0" eaLnBrk="1" latinLnBrk="0" hangingPunct="1">
        <a:lnSpc>
          <a:spcPct val="90000"/>
        </a:lnSpc>
        <a:spcBef>
          <a:spcPct val="0"/>
        </a:spcBef>
        <a:buNone/>
        <a:defRPr sz="3000" b="1" kern="1200" spc="-50" baseline="0">
          <a:solidFill>
            <a:schemeClr val="tx1"/>
          </a:solidFill>
          <a:latin typeface="+mj-lt"/>
          <a:ea typeface="+mj-ea"/>
          <a:cs typeface="+mj-cs"/>
        </a:defRPr>
      </a:lvl1pPr>
    </p:titleStyle>
    <p:bodyStyle>
      <a:lvl1pPr marL="0" indent="0" algn="l" defTabSz="914364" rtl="0" eaLnBrk="1" latinLnBrk="0" hangingPunct="1">
        <a:lnSpc>
          <a:spcPct val="100000"/>
        </a:lnSpc>
        <a:spcBef>
          <a:spcPts val="800"/>
        </a:spcBef>
        <a:buFontTx/>
        <a:buNone/>
        <a:defRPr sz="2000" kern="1200">
          <a:solidFill>
            <a:schemeClr val="tx1"/>
          </a:solidFill>
          <a:latin typeface="+mn-lt"/>
          <a:ea typeface="+mn-ea"/>
          <a:cs typeface="+mn-cs"/>
        </a:defRPr>
      </a:lvl1pPr>
      <a:lvl2pPr marL="266689" indent="-266689" algn="l" defTabSz="914364"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03" indent="-276214" algn="l" defTabSz="914364"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593" indent="-266689" algn="l" defTabSz="914364"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282" indent="-266689" algn="l" defTabSz="914364"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2972" indent="-266689" algn="l" defTabSz="914364"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185" indent="-276214" algn="l" defTabSz="914364"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874" indent="-266689" algn="l" defTabSz="914364"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564" indent="-266689" algn="l" defTabSz="914364"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257">
          <p15:clr>
            <a:srgbClr val="F26B43"/>
          </p15:clr>
        </p15:guide>
        <p15:guide id="4" pos="7423">
          <p15:clr>
            <a:srgbClr val="F26B43"/>
          </p15:clr>
        </p15:guide>
        <p15:guide id="5" orient="horz" pos="3702">
          <p15:clr>
            <a:srgbClr val="F26B43"/>
          </p15:clr>
        </p15:guide>
        <p15:guide id="6" orient="horz" pos="255">
          <p15:clr>
            <a:srgbClr val="F26B43"/>
          </p15:clr>
        </p15:guide>
        <p15:guide id="7" orient="horz" pos="1389">
          <p15:clr>
            <a:srgbClr val="F26B43"/>
          </p15:clr>
        </p15:guide>
        <p15:guide id="9" orient="horz" pos="1162">
          <p15:clr>
            <a:srgbClr val="F26B43"/>
          </p15:clr>
        </p15:guide>
        <p15:guide id="10" pos="665">
          <p15:clr>
            <a:srgbClr val="F26B43"/>
          </p15:clr>
        </p15:guide>
        <p15:guide id="11" pos="7015">
          <p15:clr>
            <a:srgbClr val="F26B43"/>
          </p15:clr>
        </p15:guide>
        <p15:guide id="13"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59.xml"/><Relationship Id="rId1" Type="http://schemas.openxmlformats.org/officeDocument/2006/relationships/video" Target="https://www.youtube.com/embed/Qy1iV6EzNHg?feature=oembe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image" Target="../media/image39.wmf"/><Relationship Id="rId5" Type="http://schemas.openxmlformats.org/officeDocument/2006/relationships/image" Target="../media/image38.jpe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png"/><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9.xml"/><Relationship Id="rId4" Type="http://schemas.openxmlformats.org/officeDocument/2006/relationships/image" Target="../media/image57.jpe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9.xml"/><Relationship Id="rId4" Type="http://schemas.openxmlformats.org/officeDocument/2006/relationships/image" Target="../media/image6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9.xml"/><Relationship Id="rId5" Type="http://schemas.openxmlformats.org/officeDocument/2006/relationships/image" Target="../media/image72.jpeg"/><Relationship Id="rId4" Type="http://schemas.openxmlformats.org/officeDocument/2006/relationships/image" Target="../media/image71.jpe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35.xml"/><Relationship Id="rId1" Type="http://schemas.openxmlformats.org/officeDocument/2006/relationships/video" Target="https://www.youtube.com/embed/tF4DML7FIWk?feature=oembed" TargetMode="Externa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slideLayout" Target="../slideLayouts/slideLayout49.xml"/><Relationship Id="rId1" Type="http://schemas.openxmlformats.org/officeDocument/2006/relationships/video" Target="https://www.youtube.com/embed/355XnDsAkDw?feature=oembed" TargetMode="External"/><Relationship Id="rId4" Type="http://schemas.openxmlformats.org/officeDocument/2006/relationships/image" Target="../media/image83.jpeg"/></Relationships>
</file>

<file path=ppt/slides/_rels/slide5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xml"/><Relationship Id="rId1" Type="http://schemas.openxmlformats.org/officeDocument/2006/relationships/slideLayout" Target="../slideLayouts/slideLayout49.xml"/><Relationship Id="rId5" Type="http://schemas.openxmlformats.org/officeDocument/2006/relationships/image" Target="../media/image86.jpeg"/><Relationship Id="rId4" Type="http://schemas.openxmlformats.org/officeDocument/2006/relationships/image" Target="../media/image85.jpeg"/></Relationships>
</file>

<file path=ppt/slides/_rels/slide5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49.xml"/><Relationship Id="rId1" Type="http://schemas.openxmlformats.org/officeDocument/2006/relationships/video" Target="https://www.youtube.com/embed/SayuM8E_WaQ?feature=oembed"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49.xml"/><Relationship Id="rId5" Type="http://schemas.openxmlformats.org/officeDocument/2006/relationships/image" Target="../media/image90.png"/><Relationship Id="rId4" Type="http://schemas.openxmlformats.org/officeDocument/2006/relationships/image" Target="../media/image89.jpeg"/></Relationships>
</file>

<file path=ppt/slides/_rels/slide5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8179-75E8-4FB2-C758-5B85B509F1F1}"/>
              </a:ext>
            </a:extLst>
          </p:cNvPr>
          <p:cNvSpPr>
            <a:spLocks noGrp="1"/>
          </p:cNvSpPr>
          <p:nvPr>
            <p:ph type="ctrTitle"/>
          </p:nvPr>
        </p:nvSpPr>
        <p:spPr/>
        <p:txBody>
          <a:bodyPr/>
          <a:lstStyle/>
          <a:p>
            <a:r>
              <a:rPr lang="en-GB"/>
              <a:t>Introduction to Fluid Power</a:t>
            </a:r>
          </a:p>
        </p:txBody>
      </p:sp>
      <p:sp>
        <p:nvSpPr>
          <p:cNvPr id="3" name="Subtitle 2">
            <a:extLst>
              <a:ext uri="{FF2B5EF4-FFF2-40B4-BE49-F238E27FC236}">
                <a16:creationId xmlns:a16="http://schemas.microsoft.com/office/drawing/2014/main" id="{09FDDA63-C2E2-7C0E-30E9-0454B2A07E1B}"/>
              </a:ext>
            </a:extLst>
          </p:cNvPr>
          <p:cNvSpPr>
            <a:spLocks noGrp="1"/>
          </p:cNvSpPr>
          <p:nvPr>
            <p:ph type="subTitle" idx="1"/>
          </p:nvPr>
        </p:nvSpPr>
        <p:spPr/>
        <p:txBody>
          <a:bodyPr/>
          <a:lstStyle/>
          <a:p>
            <a:endParaRPr lang="en-GB"/>
          </a:p>
          <a:p>
            <a:endParaRPr lang="en-GB"/>
          </a:p>
          <a:p>
            <a:endParaRPr lang="en-GB"/>
          </a:p>
          <a:p>
            <a:r>
              <a:rPr lang="en-GB"/>
              <a:t>Prof. Jari Vepsäläinen</a:t>
            </a:r>
          </a:p>
        </p:txBody>
      </p:sp>
      <p:sp>
        <p:nvSpPr>
          <p:cNvPr id="4" name="Date Placeholder 3">
            <a:extLst>
              <a:ext uri="{FF2B5EF4-FFF2-40B4-BE49-F238E27FC236}">
                <a16:creationId xmlns:a16="http://schemas.microsoft.com/office/drawing/2014/main" id="{60EB00D6-0D98-F87C-7A1E-0FB0AFDBE66C}"/>
              </a:ext>
            </a:extLst>
          </p:cNvPr>
          <p:cNvSpPr>
            <a:spLocks noGrp="1"/>
          </p:cNvSpPr>
          <p:nvPr>
            <p:ph type="dt" sz="half" idx="10"/>
          </p:nvPr>
        </p:nvSpPr>
        <p:spPr/>
        <p:txBody>
          <a:bodyPr/>
          <a:lstStyle/>
          <a:p>
            <a:fld id="{DB0B8D34-7805-4B99-B11D-74BDC5210068}" type="datetime1">
              <a:rPr lang="fi-FI" smtClean="0"/>
              <a:t>7.11.2024</a:t>
            </a:fld>
            <a:endParaRPr lang="fi-FI"/>
          </a:p>
        </p:txBody>
      </p:sp>
      <p:sp>
        <p:nvSpPr>
          <p:cNvPr id="5" name="Footer Placeholder 4">
            <a:extLst>
              <a:ext uri="{FF2B5EF4-FFF2-40B4-BE49-F238E27FC236}">
                <a16:creationId xmlns:a16="http://schemas.microsoft.com/office/drawing/2014/main" id="{D4C17A06-69EF-6155-B45A-F622C3317D10}"/>
              </a:ext>
            </a:extLst>
          </p:cNvPr>
          <p:cNvSpPr>
            <a:spLocks noGrp="1"/>
          </p:cNvSpPr>
          <p:nvPr>
            <p:ph type="ftr" sz="quarter" idx="11"/>
          </p:nvPr>
        </p:nvSpPr>
        <p:spPr/>
        <p:txBody>
          <a:bodyPr/>
          <a:lstStyle/>
          <a:p>
            <a:r>
              <a:rPr lang="fi-FI"/>
              <a:t>Presenter Name</a:t>
            </a:r>
          </a:p>
        </p:txBody>
      </p:sp>
      <p:sp>
        <p:nvSpPr>
          <p:cNvPr id="6" name="Slide Number Placeholder 5">
            <a:extLst>
              <a:ext uri="{FF2B5EF4-FFF2-40B4-BE49-F238E27FC236}">
                <a16:creationId xmlns:a16="http://schemas.microsoft.com/office/drawing/2014/main" id="{716A4E5B-0B5E-E0DB-C4FC-8BCE456C6D1A}"/>
              </a:ext>
            </a:extLst>
          </p:cNvPr>
          <p:cNvSpPr>
            <a:spLocks noGrp="1"/>
          </p:cNvSpPr>
          <p:nvPr>
            <p:ph type="sldNum" sz="quarter" idx="12"/>
          </p:nvPr>
        </p:nvSpPr>
        <p:spPr/>
        <p:txBody>
          <a:bodyPr/>
          <a:lstStyle/>
          <a:p>
            <a:fld id="{D701140D-C14F-41CA-99FC-0EF83E8DA40A}" type="slidenum">
              <a:rPr lang="fi-FI" smtClean="0"/>
              <a:pPr/>
              <a:t>1</a:t>
            </a:fld>
            <a:endParaRPr lang="fi-FI"/>
          </a:p>
        </p:txBody>
      </p:sp>
    </p:spTree>
    <p:extLst>
      <p:ext uri="{BB962C8B-B14F-4D97-AF65-F5344CB8AC3E}">
        <p14:creationId xmlns:p14="http://schemas.microsoft.com/office/powerpoint/2010/main" val="3850836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0655AE-38C0-EA26-692F-609698111574}"/>
              </a:ext>
            </a:extLst>
          </p:cNvPr>
          <p:cNvSpPr>
            <a:spLocks noGrp="1"/>
          </p:cNvSpPr>
          <p:nvPr>
            <p:ph type="body" sz="half" idx="10"/>
          </p:nvPr>
        </p:nvSpPr>
        <p:spPr/>
        <p:txBody>
          <a:bodyPr/>
          <a:lstStyle/>
          <a:p>
            <a:r>
              <a:rPr lang="en-FI"/>
              <a:t>Hydraulic force conversion</a:t>
            </a:r>
          </a:p>
        </p:txBody>
      </p:sp>
      <p:sp>
        <p:nvSpPr>
          <p:cNvPr id="3" name="Text Placeholder 2">
            <a:extLst>
              <a:ext uri="{FF2B5EF4-FFF2-40B4-BE49-F238E27FC236}">
                <a16:creationId xmlns:a16="http://schemas.microsoft.com/office/drawing/2014/main" id="{BD96D5EA-2740-C472-E42A-7F9CDB7A96FF}"/>
              </a:ext>
            </a:extLst>
          </p:cNvPr>
          <p:cNvSpPr>
            <a:spLocks noGrp="1"/>
          </p:cNvSpPr>
          <p:nvPr>
            <p:ph type="body" sz="half" idx="11"/>
          </p:nvPr>
        </p:nvSpPr>
        <p:spPr>
          <a:xfrm>
            <a:off x="389773" y="1805518"/>
            <a:ext cx="4709966" cy="4065947"/>
          </a:xfrm>
        </p:spPr>
        <p:txBody>
          <a:bodyPr/>
          <a:lstStyle/>
          <a:p>
            <a:r>
              <a:rPr lang="en-FI"/>
              <a:t>Two cylinders</a:t>
            </a:r>
          </a:p>
          <a:p>
            <a:pPr marL="411480" indent="-411480">
              <a:buFont typeface="Arial" panose="020B0604020202020204" pitchFamily="34" charset="0"/>
              <a:buChar char="•"/>
            </a:pPr>
            <a:r>
              <a:rPr lang="en-FI"/>
              <a:t>Same pressure, bigger area for lift</a:t>
            </a:r>
          </a:p>
          <a:p>
            <a:pPr marL="411480" indent="-411480">
              <a:buFont typeface="Arial" panose="020B0604020202020204" pitchFamily="34" charset="0"/>
              <a:buChar char="•"/>
            </a:pPr>
            <a:r>
              <a:rPr lang="en-FI"/>
              <a:t>Higher force, lower speed</a:t>
            </a:r>
          </a:p>
          <a:p>
            <a:pPr marL="411480" indent="-411480">
              <a:buFont typeface="Arial" panose="020B0604020202020204" pitchFamily="34" charset="0"/>
              <a:buChar char="•"/>
            </a:pPr>
            <a:r>
              <a:rPr lang="en-FI"/>
              <a:t>Power transmission</a:t>
            </a:r>
          </a:p>
          <a:p>
            <a:pPr marL="411480" indent="-411480">
              <a:buFont typeface="Arial" panose="020B0604020202020204" pitchFamily="34" charset="0"/>
              <a:buChar char="•"/>
            </a:pPr>
            <a:endParaRPr lang="en-FI"/>
          </a:p>
          <a:p>
            <a:endParaRPr lang="en-FI"/>
          </a:p>
          <a:p>
            <a:endParaRPr lang="en-FI"/>
          </a:p>
        </p:txBody>
      </p:sp>
      <p:pic>
        <p:nvPicPr>
          <p:cNvPr id="12292" name="Picture 4">
            <a:extLst>
              <a:ext uri="{FF2B5EF4-FFF2-40B4-BE49-F238E27FC236}">
                <a16:creationId xmlns:a16="http://schemas.microsoft.com/office/drawing/2014/main" id="{25C1A15E-560B-C30F-2D7A-3A67F2200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1" y="1210119"/>
            <a:ext cx="5764530" cy="4661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71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906D28-EF2F-B777-CA2A-51DF67DAB547}"/>
              </a:ext>
            </a:extLst>
          </p:cNvPr>
          <p:cNvSpPr>
            <a:spLocks noGrp="1"/>
          </p:cNvSpPr>
          <p:nvPr>
            <p:ph type="body" sz="half" idx="10"/>
          </p:nvPr>
        </p:nvSpPr>
        <p:spPr/>
        <p:txBody>
          <a:bodyPr/>
          <a:lstStyle/>
          <a:p>
            <a:r>
              <a:rPr lang="en-FI"/>
              <a:t>System types</a:t>
            </a:r>
          </a:p>
        </p:txBody>
      </p:sp>
      <p:pic>
        <p:nvPicPr>
          <p:cNvPr id="13314" name="Picture 2">
            <a:extLst>
              <a:ext uri="{FF2B5EF4-FFF2-40B4-BE49-F238E27FC236}">
                <a16:creationId xmlns:a16="http://schemas.microsoft.com/office/drawing/2014/main" id="{3CB4C59B-33D5-09D9-AEC2-686AF5110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977" y="2136685"/>
            <a:ext cx="9809617" cy="32249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C9FC27-9C53-4794-6E7F-F92554615B18}"/>
              </a:ext>
            </a:extLst>
          </p:cNvPr>
          <p:cNvSpPr txBox="1"/>
          <p:nvPr/>
        </p:nvSpPr>
        <p:spPr>
          <a:xfrm>
            <a:off x="1346567" y="1249732"/>
            <a:ext cx="2520242" cy="424732"/>
          </a:xfrm>
          <a:prstGeom prst="rect">
            <a:avLst/>
          </a:prstGeom>
          <a:noFill/>
        </p:spPr>
        <p:txBody>
          <a:bodyPr wrap="none" rtlCol="0">
            <a:spAutoFit/>
          </a:bodyPr>
          <a:lstStyle/>
          <a:p>
            <a:pPr defTabSz="822960"/>
            <a:r>
              <a:rPr lang="en-FI" sz="2160">
                <a:solidFill>
                  <a:prstClr val="black"/>
                </a:solidFill>
                <a:latin typeface="Arial" panose="020B0604020202020204"/>
              </a:rPr>
              <a:t>Hydrostatic system</a:t>
            </a:r>
          </a:p>
        </p:txBody>
      </p:sp>
      <p:sp>
        <p:nvSpPr>
          <p:cNvPr id="9" name="TextBox 8">
            <a:extLst>
              <a:ext uri="{FF2B5EF4-FFF2-40B4-BE49-F238E27FC236}">
                <a16:creationId xmlns:a16="http://schemas.microsoft.com/office/drawing/2014/main" id="{73CD8DCD-FC7A-3806-EB8C-53B8F4131D9A}"/>
              </a:ext>
            </a:extLst>
          </p:cNvPr>
          <p:cNvSpPr txBox="1"/>
          <p:nvPr/>
        </p:nvSpPr>
        <p:spPr>
          <a:xfrm>
            <a:off x="6859700" y="1253769"/>
            <a:ext cx="2904962" cy="424732"/>
          </a:xfrm>
          <a:prstGeom prst="rect">
            <a:avLst/>
          </a:prstGeom>
          <a:noFill/>
        </p:spPr>
        <p:txBody>
          <a:bodyPr wrap="none" rtlCol="0">
            <a:spAutoFit/>
          </a:bodyPr>
          <a:lstStyle/>
          <a:p>
            <a:pPr defTabSz="822960"/>
            <a:r>
              <a:rPr lang="en-FI" sz="2160">
                <a:solidFill>
                  <a:prstClr val="black"/>
                </a:solidFill>
                <a:latin typeface="Arial" panose="020B0604020202020204"/>
              </a:rPr>
              <a:t>Hydrodynamic system</a:t>
            </a:r>
          </a:p>
        </p:txBody>
      </p:sp>
      <p:sp>
        <p:nvSpPr>
          <p:cNvPr id="10" name="TextBox 9">
            <a:extLst>
              <a:ext uri="{FF2B5EF4-FFF2-40B4-BE49-F238E27FC236}">
                <a16:creationId xmlns:a16="http://schemas.microsoft.com/office/drawing/2014/main" id="{325E3C0A-242B-85D7-E03A-054356C36DA5}"/>
              </a:ext>
            </a:extLst>
          </p:cNvPr>
          <p:cNvSpPr txBox="1"/>
          <p:nvPr/>
        </p:nvSpPr>
        <p:spPr>
          <a:xfrm>
            <a:off x="1002723" y="1682648"/>
            <a:ext cx="3207929" cy="338554"/>
          </a:xfrm>
          <a:prstGeom prst="rect">
            <a:avLst/>
          </a:prstGeom>
          <a:noFill/>
        </p:spPr>
        <p:txBody>
          <a:bodyPr wrap="none" rtlCol="0">
            <a:spAutoFit/>
          </a:bodyPr>
          <a:lstStyle/>
          <a:p>
            <a:pPr defTabSz="822960"/>
            <a:r>
              <a:rPr lang="fi-FI" sz="1600">
                <a:solidFill>
                  <a:srgbClr val="000000"/>
                </a:solidFill>
                <a:latin typeface="+mj-lt"/>
              </a:rPr>
              <a:t>Force </a:t>
            </a:r>
            <a:r>
              <a:rPr lang="fi-FI" sz="1600" err="1">
                <a:solidFill>
                  <a:srgbClr val="000000"/>
                </a:solidFill>
                <a:latin typeface="+mj-lt"/>
              </a:rPr>
              <a:t>mostly</a:t>
            </a:r>
            <a:r>
              <a:rPr lang="fi-FI" sz="1600">
                <a:solidFill>
                  <a:srgbClr val="000000"/>
                </a:solidFill>
                <a:latin typeface="+mj-lt"/>
              </a:rPr>
              <a:t> </a:t>
            </a:r>
            <a:r>
              <a:rPr lang="fi-FI" sz="1600" err="1">
                <a:solidFill>
                  <a:srgbClr val="000000"/>
                </a:solidFill>
                <a:latin typeface="+mj-lt"/>
              </a:rPr>
              <a:t>linked</a:t>
            </a:r>
            <a:r>
              <a:rPr lang="fi-FI" sz="1600">
                <a:solidFill>
                  <a:srgbClr val="000000"/>
                </a:solidFill>
                <a:latin typeface="+mj-lt"/>
              </a:rPr>
              <a:t> to </a:t>
            </a:r>
            <a:r>
              <a:rPr lang="fi-FI" sz="1600" err="1">
                <a:solidFill>
                  <a:srgbClr val="000000"/>
                </a:solidFill>
                <a:latin typeface="+mj-lt"/>
              </a:rPr>
              <a:t>pressure</a:t>
            </a:r>
            <a:r>
              <a:rPr lang="fi-FI" sz="1600">
                <a:solidFill>
                  <a:srgbClr val="000000"/>
                </a:solidFill>
                <a:latin typeface="+mj-lt"/>
              </a:rPr>
              <a:t> </a:t>
            </a:r>
            <a:r>
              <a:rPr lang="fi-FI" sz="1600" i="1">
                <a:solidFill>
                  <a:srgbClr val="000000"/>
                </a:solidFill>
                <a:latin typeface="+mj-lt"/>
              </a:rPr>
              <a:t>p</a:t>
            </a:r>
            <a:endParaRPr lang="en-FI" sz="1600">
              <a:solidFill>
                <a:prstClr val="black"/>
              </a:solidFill>
              <a:latin typeface="+mj-lt"/>
            </a:endParaRPr>
          </a:p>
        </p:txBody>
      </p:sp>
      <p:sp>
        <p:nvSpPr>
          <p:cNvPr id="13" name="TextBox 12">
            <a:extLst>
              <a:ext uri="{FF2B5EF4-FFF2-40B4-BE49-F238E27FC236}">
                <a16:creationId xmlns:a16="http://schemas.microsoft.com/office/drawing/2014/main" id="{A2EA5B2E-97CE-3B15-35E5-2811CFABEFE8}"/>
              </a:ext>
            </a:extLst>
          </p:cNvPr>
          <p:cNvSpPr txBox="1"/>
          <p:nvPr/>
        </p:nvSpPr>
        <p:spPr>
          <a:xfrm>
            <a:off x="6892749" y="1710078"/>
            <a:ext cx="2864887" cy="338554"/>
          </a:xfrm>
          <a:prstGeom prst="rect">
            <a:avLst/>
          </a:prstGeom>
          <a:noFill/>
        </p:spPr>
        <p:txBody>
          <a:bodyPr wrap="none" rtlCol="0">
            <a:spAutoFit/>
          </a:bodyPr>
          <a:lstStyle/>
          <a:p>
            <a:pPr defTabSz="822960"/>
            <a:r>
              <a:rPr lang="fi-FI" sz="1600">
                <a:solidFill>
                  <a:srgbClr val="000000"/>
                </a:solidFill>
                <a:latin typeface="+mj-lt"/>
              </a:rPr>
              <a:t>Force </a:t>
            </a:r>
            <a:r>
              <a:rPr lang="fi-FI" sz="1600" err="1">
                <a:solidFill>
                  <a:srgbClr val="000000"/>
                </a:solidFill>
                <a:latin typeface="+mj-lt"/>
              </a:rPr>
              <a:t>mostly</a:t>
            </a:r>
            <a:r>
              <a:rPr lang="fi-FI" sz="1600">
                <a:solidFill>
                  <a:srgbClr val="000000"/>
                </a:solidFill>
                <a:latin typeface="+mj-lt"/>
              </a:rPr>
              <a:t> </a:t>
            </a:r>
            <a:r>
              <a:rPr lang="fi-FI" sz="1600" err="1">
                <a:solidFill>
                  <a:srgbClr val="000000"/>
                </a:solidFill>
                <a:latin typeface="+mj-lt"/>
              </a:rPr>
              <a:t>linked</a:t>
            </a:r>
            <a:r>
              <a:rPr lang="fi-FI" sz="1600">
                <a:solidFill>
                  <a:srgbClr val="000000"/>
                </a:solidFill>
                <a:latin typeface="+mj-lt"/>
              </a:rPr>
              <a:t> to </a:t>
            </a:r>
            <a:r>
              <a:rPr lang="fi-FI" sz="1600" err="1">
                <a:solidFill>
                  <a:srgbClr val="000000"/>
                </a:solidFill>
                <a:latin typeface="+mj-lt"/>
              </a:rPr>
              <a:t>flow</a:t>
            </a:r>
            <a:r>
              <a:rPr lang="fi-FI" sz="1600">
                <a:solidFill>
                  <a:srgbClr val="000000"/>
                </a:solidFill>
                <a:latin typeface="+mj-lt"/>
              </a:rPr>
              <a:t> </a:t>
            </a:r>
            <a:r>
              <a:rPr lang="fi-FI" sz="1600" i="1" err="1">
                <a:solidFill>
                  <a:srgbClr val="000000"/>
                </a:solidFill>
                <a:latin typeface="+mj-lt"/>
              </a:rPr>
              <a:t>q</a:t>
            </a:r>
            <a:r>
              <a:rPr lang="fi-FI" sz="1600" baseline="-25000" err="1">
                <a:solidFill>
                  <a:srgbClr val="000000"/>
                </a:solidFill>
                <a:latin typeface="+mj-lt"/>
              </a:rPr>
              <a:t>V</a:t>
            </a:r>
            <a:endParaRPr lang="en-FI" sz="1200" baseline="-25000">
              <a:solidFill>
                <a:prstClr val="black"/>
              </a:solidFill>
              <a:latin typeface="+mj-lt"/>
            </a:endParaRPr>
          </a:p>
        </p:txBody>
      </p:sp>
      <p:sp>
        <p:nvSpPr>
          <p:cNvPr id="18" name="Down Arrow 17">
            <a:extLst>
              <a:ext uri="{FF2B5EF4-FFF2-40B4-BE49-F238E27FC236}">
                <a16:creationId xmlns:a16="http://schemas.microsoft.com/office/drawing/2014/main" id="{F20770C9-EAC4-FAE9-163C-C61335C3FC76}"/>
              </a:ext>
            </a:extLst>
          </p:cNvPr>
          <p:cNvSpPr/>
          <p:nvPr/>
        </p:nvSpPr>
        <p:spPr>
          <a:xfrm rot="5400000">
            <a:off x="6721919" y="4522984"/>
            <a:ext cx="275563" cy="515269"/>
          </a:xfrm>
          <a:prstGeom prst="downArrow">
            <a:avLst>
              <a:gd name="adj1" fmla="val 50000"/>
              <a:gd name="adj2" fmla="val 105756"/>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black"/>
              </a:solidFill>
              <a:latin typeface="Arial" panose="020B0604020202020204"/>
            </a:endParaRPr>
          </a:p>
        </p:txBody>
      </p:sp>
      <p:sp>
        <p:nvSpPr>
          <p:cNvPr id="19" name="TextBox 18">
            <a:extLst>
              <a:ext uri="{FF2B5EF4-FFF2-40B4-BE49-F238E27FC236}">
                <a16:creationId xmlns:a16="http://schemas.microsoft.com/office/drawing/2014/main" id="{F2C78451-6918-DBAF-C747-AE6B312AE997}"/>
              </a:ext>
            </a:extLst>
          </p:cNvPr>
          <p:cNvSpPr txBox="1"/>
          <p:nvPr/>
        </p:nvSpPr>
        <p:spPr>
          <a:xfrm>
            <a:off x="6680553" y="4200593"/>
            <a:ext cx="372218" cy="461665"/>
          </a:xfrm>
          <a:prstGeom prst="rect">
            <a:avLst/>
          </a:prstGeom>
          <a:noFill/>
        </p:spPr>
        <p:txBody>
          <a:bodyPr wrap="none" rtlCol="0">
            <a:spAutoFit/>
          </a:bodyPr>
          <a:lstStyle/>
          <a:p>
            <a:pPr defTabSz="822960"/>
            <a:r>
              <a:rPr lang="en-FI" sz="2400">
                <a:solidFill>
                  <a:prstClr val="black"/>
                </a:solidFill>
                <a:latin typeface="Arial" panose="020B0604020202020204"/>
              </a:rPr>
              <a:t>F</a:t>
            </a:r>
          </a:p>
        </p:txBody>
      </p:sp>
      <p:sp>
        <p:nvSpPr>
          <p:cNvPr id="20" name="Down Arrow 19">
            <a:extLst>
              <a:ext uri="{FF2B5EF4-FFF2-40B4-BE49-F238E27FC236}">
                <a16:creationId xmlns:a16="http://schemas.microsoft.com/office/drawing/2014/main" id="{C69E76CE-5228-09D4-8521-2EBE6BC43DE2}"/>
              </a:ext>
            </a:extLst>
          </p:cNvPr>
          <p:cNvSpPr/>
          <p:nvPr/>
        </p:nvSpPr>
        <p:spPr>
          <a:xfrm rot="5400000">
            <a:off x="11492542" y="4589641"/>
            <a:ext cx="275561" cy="569772"/>
          </a:xfrm>
          <a:prstGeom prst="downArrow">
            <a:avLst>
              <a:gd name="adj1" fmla="val 50000"/>
              <a:gd name="adj2" fmla="val 105756"/>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black"/>
              </a:solidFill>
              <a:latin typeface="Arial" panose="020B0604020202020204"/>
            </a:endParaRPr>
          </a:p>
        </p:txBody>
      </p:sp>
      <p:sp>
        <p:nvSpPr>
          <p:cNvPr id="21" name="TextBox 20">
            <a:extLst>
              <a:ext uri="{FF2B5EF4-FFF2-40B4-BE49-F238E27FC236}">
                <a16:creationId xmlns:a16="http://schemas.microsoft.com/office/drawing/2014/main" id="{25B0C8DC-4E8B-159F-09EC-CC564E544B2A}"/>
              </a:ext>
            </a:extLst>
          </p:cNvPr>
          <p:cNvSpPr txBox="1"/>
          <p:nvPr/>
        </p:nvSpPr>
        <p:spPr>
          <a:xfrm>
            <a:off x="11450593" y="4254581"/>
            <a:ext cx="372218" cy="461665"/>
          </a:xfrm>
          <a:prstGeom prst="rect">
            <a:avLst/>
          </a:prstGeom>
          <a:noFill/>
        </p:spPr>
        <p:txBody>
          <a:bodyPr wrap="none" rtlCol="0">
            <a:spAutoFit/>
          </a:bodyPr>
          <a:lstStyle/>
          <a:p>
            <a:pPr defTabSz="822960"/>
            <a:r>
              <a:rPr lang="en-FI" sz="2400">
                <a:solidFill>
                  <a:prstClr val="black"/>
                </a:solidFill>
                <a:latin typeface="Arial" panose="020B0604020202020204"/>
              </a:rPr>
              <a:t>F</a:t>
            </a:r>
          </a:p>
        </p:txBody>
      </p:sp>
      <p:cxnSp>
        <p:nvCxnSpPr>
          <p:cNvPr id="23" name="Straight Arrow Connector 22">
            <a:extLst>
              <a:ext uri="{FF2B5EF4-FFF2-40B4-BE49-F238E27FC236}">
                <a16:creationId xmlns:a16="http://schemas.microsoft.com/office/drawing/2014/main" id="{6CEDC0F2-0D54-8C11-C856-FA3D8DAA3B7F}"/>
              </a:ext>
            </a:extLst>
          </p:cNvPr>
          <p:cNvCxnSpPr/>
          <p:nvPr/>
        </p:nvCxnSpPr>
        <p:spPr>
          <a:xfrm flipV="1">
            <a:off x="1463039" y="2243984"/>
            <a:ext cx="0" cy="27683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EABA2CC-6027-8C45-D890-6BDC14E89046}"/>
              </a:ext>
            </a:extLst>
          </p:cNvPr>
          <p:cNvSpPr txBox="1"/>
          <p:nvPr/>
        </p:nvSpPr>
        <p:spPr>
          <a:xfrm>
            <a:off x="1046485" y="3268047"/>
            <a:ext cx="300082" cy="341632"/>
          </a:xfrm>
          <a:prstGeom prst="rect">
            <a:avLst/>
          </a:prstGeom>
          <a:noFill/>
        </p:spPr>
        <p:txBody>
          <a:bodyPr wrap="none" rtlCol="0">
            <a:spAutoFit/>
          </a:bodyPr>
          <a:lstStyle/>
          <a:p>
            <a:pPr defTabSz="822960"/>
            <a:r>
              <a:rPr lang="en-FI" sz="1620">
                <a:solidFill>
                  <a:prstClr val="black"/>
                </a:solidFill>
                <a:latin typeface="Arial" panose="020B0604020202020204"/>
              </a:rPr>
              <a:t>h</a:t>
            </a:r>
          </a:p>
        </p:txBody>
      </p:sp>
      <p:sp>
        <p:nvSpPr>
          <p:cNvPr id="27" name="TextBox 26">
            <a:extLst>
              <a:ext uri="{FF2B5EF4-FFF2-40B4-BE49-F238E27FC236}">
                <a16:creationId xmlns:a16="http://schemas.microsoft.com/office/drawing/2014/main" id="{B560452E-C076-1142-60D3-56BD886A585A}"/>
              </a:ext>
            </a:extLst>
          </p:cNvPr>
          <p:cNvSpPr txBox="1"/>
          <p:nvPr/>
        </p:nvSpPr>
        <p:spPr>
          <a:xfrm>
            <a:off x="467800" y="3858961"/>
            <a:ext cx="878767" cy="341632"/>
          </a:xfrm>
          <a:prstGeom prst="rect">
            <a:avLst/>
          </a:prstGeom>
          <a:noFill/>
        </p:spPr>
        <p:txBody>
          <a:bodyPr wrap="none" rtlCol="0">
            <a:spAutoFit/>
          </a:bodyPr>
          <a:lstStyle/>
          <a:p>
            <a:pPr defTabSz="822960"/>
            <a:r>
              <a:rPr lang="en-GB" sz="1620">
                <a:solidFill>
                  <a:prstClr val="black"/>
                </a:solidFill>
                <a:latin typeface="Arial" panose="020B0604020202020204"/>
              </a:rPr>
              <a:t>p</a:t>
            </a:r>
            <a:r>
              <a:rPr lang="en-FI" sz="1620">
                <a:solidFill>
                  <a:prstClr val="black"/>
                </a:solidFill>
                <a:latin typeface="Arial" panose="020B0604020202020204"/>
              </a:rPr>
              <a:t> = ⍴gh</a:t>
            </a:r>
          </a:p>
        </p:txBody>
      </p:sp>
    </p:spTree>
    <p:extLst>
      <p:ext uri="{BB962C8B-B14F-4D97-AF65-F5344CB8AC3E}">
        <p14:creationId xmlns:p14="http://schemas.microsoft.com/office/powerpoint/2010/main" val="1976052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24F8EB-69A5-C647-2778-C3EAE2F419DA}"/>
              </a:ext>
            </a:extLst>
          </p:cNvPr>
          <p:cNvSpPr>
            <a:spLocks noGrp="1"/>
          </p:cNvSpPr>
          <p:nvPr>
            <p:ph type="body" sz="half" idx="10"/>
          </p:nvPr>
        </p:nvSpPr>
        <p:spPr/>
        <p:txBody>
          <a:bodyPr/>
          <a:lstStyle/>
          <a:p>
            <a:r>
              <a:rPr lang="en-FI"/>
              <a:t>Pressure affects perpendicularly</a:t>
            </a:r>
          </a:p>
        </p:txBody>
      </p:sp>
      <p:sp>
        <p:nvSpPr>
          <p:cNvPr id="3" name="Text Placeholder 2">
            <a:extLst>
              <a:ext uri="{FF2B5EF4-FFF2-40B4-BE49-F238E27FC236}">
                <a16:creationId xmlns:a16="http://schemas.microsoft.com/office/drawing/2014/main" id="{E71F2207-8050-AFF5-DE23-12BAE9CB7382}"/>
              </a:ext>
            </a:extLst>
          </p:cNvPr>
          <p:cNvSpPr>
            <a:spLocks noGrp="1"/>
          </p:cNvSpPr>
          <p:nvPr>
            <p:ph type="body" sz="half" idx="11"/>
          </p:nvPr>
        </p:nvSpPr>
        <p:spPr>
          <a:xfrm>
            <a:off x="401805" y="2012124"/>
            <a:ext cx="3712995" cy="1332767"/>
          </a:xfrm>
        </p:spPr>
        <p:txBody>
          <a:bodyPr/>
          <a:lstStyle/>
          <a:p>
            <a:r>
              <a:rPr lang="en-FI" sz="2000" b="0"/>
              <a:t>Pressure is the same everywhere in the same volume</a:t>
            </a:r>
          </a:p>
        </p:txBody>
      </p:sp>
      <p:pic>
        <p:nvPicPr>
          <p:cNvPr id="5" name="Picture 4">
            <a:extLst>
              <a:ext uri="{FF2B5EF4-FFF2-40B4-BE49-F238E27FC236}">
                <a16:creationId xmlns:a16="http://schemas.microsoft.com/office/drawing/2014/main" id="{84CF055A-9F5D-8330-ACE3-2F492674E91A}"/>
              </a:ext>
            </a:extLst>
          </p:cNvPr>
          <p:cNvPicPr>
            <a:picLocks noChangeAspect="1"/>
          </p:cNvPicPr>
          <p:nvPr/>
        </p:nvPicPr>
        <p:blipFill>
          <a:blip r:embed="rId2"/>
          <a:stretch>
            <a:fillRect/>
          </a:stretch>
        </p:blipFill>
        <p:spPr>
          <a:xfrm>
            <a:off x="4114800" y="2678508"/>
            <a:ext cx="7141028" cy="3369277"/>
          </a:xfrm>
          <a:prstGeom prst="rect">
            <a:avLst/>
          </a:prstGeom>
        </p:spPr>
      </p:pic>
    </p:spTree>
    <p:extLst>
      <p:ext uri="{BB962C8B-B14F-4D97-AF65-F5344CB8AC3E}">
        <p14:creationId xmlns:p14="http://schemas.microsoft.com/office/powerpoint/2010/main" val="1008741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CD646D8-D2A6-1101-F512-67E4714D4BDC}"/>
              </a:ext>
            </a:extLst>
          </p:cNvPr>
          <p:cNvGrpSpPr/>
          <p:nvPr/>
        </p:nvGrpSpPr>
        <p:grpSpPr>
          <a:xfrm>
            <a:off x="3429112" y="2129252"/>
            <a:ext cx="6214172" cy="3781957"/>
            <a:chOff x="3847370" y="1983377"/>
            <a:chExt cx="5620695" cy="3457374"/>
          </a:xfrm>
        </p:grpSpPr>
        <p:pic>
          <p:nvPicPr>
            <p:cNvPr id="16" name="Picture 15">
              <a:extLst>
                <a:ext uri="{FF2B5EF4-FFF2-40B4-BE49-F238E27FC236}">
                  <a16:creationId xmlns:a16="http://schemas.microsoft.com/office/drawing/2014/main" id="{04178A90-CE61-9DCB-20D0-8E15D4893013}"/>
                </a:ext>
              </a:extLst>
            </p:cNvPr>
            <p:cNvPicPr>
              <a:picLocks noChangeAspect="1"/>
            </p:cNvPicPr>
            <p:nvPr/>
          </p:nvPicPr>
          <p:blipFill>
            <a:blip r:embed="rId3"/>
            <a:stretch>
              <a:fillRect/>
            </a:stretch>
          </p:blipFill>
          <p:spPr>
            <a:xfrm>
              <a:off x="3866855" y="2219487"/>
              <a:ext cx="5601210" cy="3221264"/>
            </a:xfrm>
            <a:prstGeom prst="rect">
              <a:avLst/>
            </a:prstGeom>
          </p:spPr>
        </p:pic>
        <p:sp>
          <p:nvSpPr>
            <p:cNvPr id="14" name="Rectangle 13">
              <a:extLst>
                <a:ext uri="{FF2B5EF4-FFF2-40B4-BE49-F238E27FC236}">
                  <a16:creationId xmlns:a16="http://schemas.microsoft.com/office/drawing/2014/main" id="{2BAAD8C7-503F-AD69-BE38-B4DC435C9DF3}"/>
                </a:ext>
              </a:extLst>
            </p:cNvPr>
            <p:cNvSpPr/>
            <p:nvPr/>
          </p:nvSpPr>
          <p:spPr>
            <a:xfrm>
              <a:off x="3847370" y="1983377"/>
              <a:ext cx="1852936" cy="742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grpSp>
      <p:sp>
        <p:nvSpPr>
          <p:cNvPr id="2" name="Text Placeholder 1">
            <a:extLst>
              <a:ext uri="{FF2B5EF4-FFF2-40B4-BE49-F238E27FC236}">
                <a16:creationId xmlns:a16="http://schemas.microsoft.com/office/drawing/2014/main" id="{109F590B-1C94-F7D5-ABBC-EF67529E0409}"/>
              </a:ext>
            </a:extLst>
          </p:cNvPr>
          <p:cNvSpPr>
            <a:spLocks noGrp="1"/>
          </p:cNvSpPr>
          <p:nvPr>
            <p:ph type="body" sz="half" idx="10"/>
          </p:nvPr>
        </p:nvSpPr>
        <p:spPr/>
        <p:txBody>
          <a:bodyPr/>
          <a:lstStyle/>
          <a:p>
            <a:r>
              <a:rPr lang="en-FI"/>
              <a:t>Absolute pressure</a:t>
            </a:r>
          </a:p>
        </p:txBody>
      </p:sp>
      <p:sp>
        <p:nvSpPr>
          <p:cNvPr id="6" name="TextBox 5">
            <a:extLst>
              <a:ext uri="{FF2B5EF4-FFF2-40B4-BE49-F238E27FC236}">
                <a16:creationId xmlns:a16="http://schemas.microsoft.com/office/drawing/2014/main" id="{683A4B9B-9B01-02F0-1DF4-F166AD078C9B}"/>
              </a:ext>
            </a:extLst>
          </p:cNvPr>
          <p:cNvSpPr txBox="1"/>
          <p:nvPr/>
        </p:nvSpPr>
        <p:spPr>
          <a:xfrm>
            <a:off x="753193" y="1724712"/>
            <a:ext cx="2928430" cy="341632"/>
          </a:xfrm>
          <a:prstGeom prst="rect">
            <a:avLst/>
          </a:prstGeom>
          <a:noFill/>
        </p:spPr>
        <p:txBody>
          <a:bodyPr wrap="none" rtlCol="0">
            <a:spAutoFit/>
          </a:bodyPr>
          <a:lstStyle/>
          <a:p>
            <a:pPr defTabSz="822960"/>
            <a:r>
              <a:rPr lang="en-FI" sz="1620">
                <a:solidFill>
                  <a:prstClr val="black"/>
                </a:solidFill>
                <a:latin typeface="Arial" panose="020B0604020202020204"/>
              </a:rPr>
              <a:t>Based on Bernoulli’s equation</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FF5256-C1E0-9383-75E4-DF53E9E2C6DD}"/>
                  </a:ext>
                </a:extLst>
              </p:cNvPr>
              <p:cNvSpPr txBox="1"/>
              <p:nvPr/>
            </p:nvSpPr>
            <p:spPr>
              <a:xfrm>
                <a:off x="1268430" y="4594664"/>
                <a:ext cx="960328" cy="712503"/>
              </a:xfrm>
              <a:prstGeom prst="rect">
                <a:avLst/>
              </a:prstGeom>
              <a:noFill/>
            </p:spPr>
            <p:txBody>
              <a:bodyPr wrap="none" rtlCol="0">
                <a:spAutoFit/>
              </a:bodyPr>
              <a:lstStyle/>
              <a:p>
                <a:pPr defTabSz="822960"/>
                <a14:m>
                  <m:oMathPara xmlns:m="http://schemas.openxmlformats.org/officeDocument/2006/math">
                    <m:oMathParaPr>
                      <m:jc m:val="centerGroup"/>
                    </m:oMathParaPr>
                    <m:oMath xmlns:m="http://schemas.openxmlformats.org/officeDocument/2006/math">
                      <m:r>
                        <a:rPr lang="fi-FI" sz="2160" i="1">
                          <a:solidFill>
                            <a:prstClr val="black"/>
                          </a:solidFill>
                          <a:latin typeface="Cambria Math" panose="02040503050406030204" pitchFamily="18" charset="0"/>
                        </a:rPr>
                        <m:t>𝑝</m:t>
                      </m:r>
                      <m:r>
                        <a:rPr lang="fi-FI" sz="2160" i="1">
                          <a:solidFill>
                            <a:prstClr val="black"/>
                          </a:solidFill>
                          <a:latin typeface="Cambria Math" panose="02040503050406030204" pitchFamily="18" charset="0"/>
                        </a:rPr>
                        <m:t>=</m:t>
                      </m:r>
                      <m:f>
                        <m:fPr>
                          <m:ctrlPr>
                            <a:rPr lang="fi-FI" sz="2160" i="1">
                              <a:solidFill>
                                <a:prstClr val="black"/>
                              </a:solidFill>
                              <a:latin typeface="Cambria Math" panose="02040503050406030204" pitchFamily="18" charset="0"/>
                            </a:rPr>
                          </m:ctrlPr>
                        </m:fPr>
                        <m:num>
                          <m:r>
                            <a:rPr lang="fi-FI" sz="2160" i="1">
                              <a:solidFill>
                                <a:prstClr val="black"/>
                              </a:solidFill>
                              <a:latin typeface="Cambria Math" panose="02040503050406030204" pitchFamily="18" charset="0"/>
                            </a:rPr>
                            <m:t>𝐹</m:t>
                          </m:r>
                        </m:num>
                        <m:den>
                          <m:r>
                            <a:rPr lang="fi-FI" sz="2160" i="1">
                              <a:solidFill>
                                <a:prstClr val="black"/>
                              </a:solidFill>
                              <a:latin typeface="Cambria Math" panose="02040503050406030204" pitchFamily="18" charset="0"/>
                            </a:rPr>
                            <m:t>𝐴</m:t>
                          </m:r>
                        </m:den>
                      </m:f>
                    </m:oMath>
                  </m:oMathPara>
                </a14:m>
                <a:endParaRPr lang="en-FI" sz="2160">
                  <a:solidFill>
                    <a:prstClr val="black"/>
                  </a:solidFill>
                  <a:latin typeface="Arial" panose="020B0604020202020204"/>
                </a:endParaRPr>
              </a:p>
            </p:txBody>
          </p:sp>
        </mc:Choice>
        <mc:Fallback>
          <p:sp>
            <p:nvSpPr>
              <p:cNvPr id="7" name="TextBox 6">
                <a:extLst>
                  <a:ext uri="{FF2B5EF4-FFF2-40B4-BE49-F238E27FC236}">
                    <a16:creationId xmlns:a16="http://schemas.microsoft.com/office/drawing/2014/main" id="{3FFF5256-C1E0-9383-75E4-DF53E9E2C6DD}"/>
                  </a:ext>
                </a:extLst>
              </p:cNvPr>
              <p:cNvSpPr txBox="1">
                <a:spLocks noRot="1" noChangeAspect="1" noMove="1" noResize="1" noEditPoints="1" noAdjustHandles="1" noChangeArrowheads="1" noChangeShapeType="1" noTextEdit="1"/>
              </p:cNvSpPr>
              <p:nvPr/>
            </p:nvSpPr>
            <p:spPr>
              <a:xfrm>
                <a:off x="1268430" y="4594664"/>
                <a:ext cx="960328" cy="712503"/>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9DBD56B-A58D-5432-9CBC-747A944A3E12}"/>
              </a:ext>
            </a:extLst>
          </p:cNvPr>
          <p:cNvSpPr txBox="1"/>
          <p:nvPr/>
        </p:nvSpPr>
        <p:spPr>
          <a:xfrm>
            <a:off x="753193" y="4044294"/>
            <a:ext cx="1673856" cy="341632"/>
          </a:xfrm>
          <a:prstGeom prst="rect">
            <a:avLst/>
          </a:prstGeom>
          <a:noFill/>
        </p:spPr>
        <p:txBody>
          <a:bodyPr wrap="none" rtlCol="0">
            <a:spAutoFit/>
          </a:bodyPr>
          <a:lstStyle/>
          <a:p>
            <a:pPr defTabSz="822960"/>
            <a:r>
              <a:rPr lang="en-FI" sz="1620">
                <a:solidFill>
                  <a:prstClr val="black"/>
                </a:solidFill>
                <a:latin typeface="Arial" panose="020B0604020202020204"/>
              </a:rPr>
              <a:t>Gauge pressure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C890F53-DF47-C73E-6DB0-27BEFF63903D}"/>
                  </a:ext>
                </a:extLst>
              </p:cNvPr>
              <p:cNvSpPr txBox="1"/>
              <p:nvPr/>
            </p:nvSpPr>
            <p:spPr>
              <a:xfrm>
                <a:off x="1268430" y="2322303"/>
                <a:ext cx="2640466" cy="712503"/>
              </a:xfrm>
              <a:prstGeom prst="rect">
                <a:avLst/>
              </a:prstGeom>
              <a:noFill/>
            </p:spPr>
            <p:txBody>
              <a:bodyPr wrap="none" rtlCol="0">
                <a:spAutoFit/>
              </a:bodyPr>
              <a:lstStyle/>
              <a:p>
                <a:pPr defTabSz="822960"/>
                <a14:m>
                  <m:oMathPara xmlns:m="http://schemas.openxmlformats.org/officeDocument/2006/math">
                    <m:oMathParaPr>
                      <m:jc m:val="centerGroup"/>
                    </m:oMathParaPr>
                    <m:oMath xmlns:m="http://schemas.openxmlformats.org/officeDocument/2006/math">
                      <m:r>
                        <a:rPr lang="fi-FI" sz="2160" i="1">
                          <a:solidFill>
                            <a:prstClr val="black"/>
                          </a:solidFill>
                          <a:latin typeface="Cambria Math" panose="02040503050406030204" pitchFamily="18" charset="0"/>
                        </a:rPr>
                        <m:t>𝑝</m:t>
                      </m:r>
                      <m:r>
                        <a:rPr lang="fi-FI" sz="2160" i="1">
                          <a:solidFill>
                            <a:prstClr val="black"/>
                          </a:solidFill>
                          <a:latin typeface="Cambria Math" panose="02040503050406030204" pitchFamily="18" charset="0"/>
                        </a:rPr>
                        <m:t>=</m:t>
                      </m:r>
                      <m:f>
                        <m:fPr>
                          <m:ctrlPr>
                            <a:rPr lang="fi-FI" sz="2160" i="1">
                              <a:solidFill>
                                <a:prstClr val="black"/>
                              </a:solidFill>
                              <a:latin typeface="Cambria Math" panose="02040503050406030204" pitchFamily="18" charset="0"/>
                            </a:rPr>
                          </m:ctrlPr>
                        </m:fPr>
                        <m:num>
                          <m:r>
                            <a:rPr lang="fi-FI" sz="2160" i="1">
                              <a:solidFill>
                                <a:prstClr val="black"/>
                              </a:solidFill>
                              <a:latin typeface="Cambria Math" panose="02040503050406030204" pitchFamily="18" charset="0"/>
                            </a:rPr>
                            <m:t>𝐹</m:t>
                          </m:r>
                        </m:num>
                        <m:den>
                          <m:r>
                            <a:rPr lang="fi-FI" sz="2160" i="1">
                              <a:solidFill>
                                <a:prstClr val="black"/>
                              </a:solidFill>
                              <a:latin typeface="Cambria Math" panose="02040503050406030204" pitchFamily="18" charset="0"/>
                            </a:rPr>
                            <m:t>𝐴</m:t>
                          </m:r>
                        </m:den>
                      </m:f>
                      <m:r>
                        <a:rPr lang="fi-FI" sz="2160" i="1">
                          <a:solidFill>
                            <a:prstClr val="black"/>
                          </a:solidFill>
                          <a:latin typeface="Cambria Math" panose="02040503050406030204" pitchFamily="18" charset="0"/>
                        </a:rPr>
                        <m:t>+</m:t>
                      </m:r>
                      <m:r>
                        <a:rPr lang="fi-FI" sz="2160" i="1">
                          <a:solidFill>
                            <a:prstClr val="black"/>
                          </a:solidFill>
                          <a:latin typeface="Cambria Math" panose="02040503050406030204" pitchFamily="18" charset="0"/>
                        </a:rPr>
                        <m:t>𝜌</m:t>
                      </m:r>
                      <m:r>
                        <a:rPr lang="fi-FI" sz="2160" i="1">
                          <a:solidFill>
                            <a:prstClr val="black"/>
                          </a:solidFill>
                          <a:latin typeface="Cambria Math" panose="02040503050406030204" pitchFamily="18" charset="0"/>
                        </a:rPr>
                        <m:t>𝑔h</m:t>
                      </m:r>
                      <m:r>
                        <a:rPr lang="fi-FI" sz="2160" i="1">
                          <a:solidFill>
                            <a:prstClr val="black"/>
                          </a:solidFill>
                          <a:latin typeface="Cambria Math" panose="02040503050406030204" pitchFamily="18" charset="0"/>
                        </a:rPr>
                        <m:t>+</m:t>
                      </m:r>
                      <m:sSub>
                        <m:sSubPr>
                          <m:ctrlPr>
                            <a:rPr lang="fi-FI" sz="2160" i="1">
                              <a:solidFill>
                                <a:prstClr val="black"/>
                              </a:solidFill>
                              <a:latin typeface="Cambria Math" panose="02040503050406030204" pitchFamily="18" charset="0"/>
                            </a:rPr>
                          </m:ctrlPr>
                        </m:sSubPr>
                        <m:e>
                          <m:r>
                            <a:rPr lang="fi-FI" sz="2160" i="1">
                              <a:solidFill>
                                <a:prstClr val="black"/>
                              </a:solidFill>
                              <a:latin typeface="Cambria Math" panose="02040503050406030204" pitchFamily="18" charset="0"/>
                            </a:rPr>
                            <m:t>𝑝</m:t>
                          </m:r>
                        </m:e>
                        <m:sub>
                          <m:r>
                            <a:rPr lang="fi-FI" sz="2160" i="1">
                              <a:solidFill>
                                <a:prstClr val="black"/>
                              </a:solidFill>
                              <a:latin typeface="Cambria Math" panose="02040503050406030204" pitchFamily="18" charset="0"/>
                            </a:rPr>
                            <m:t>𝑎𝑚</m:t>
                          </m:r>
                        </m:sub>
                      </m:sSub>
                      <m:r>
                        <a:rPr lang="fi-FI" sz="2160" i="1">
                          <a:solidFill>
                            <a:prstClr val="black"/>
                          </a:solidFill>
                          <a:latin typeface="Cambria Math" panose="02040503050406030204" pitchFamily="18" charset="0"/>
                        </a:rPr>
                        <m:t> </m:t>
                      </m:r>
                    </m:oMath>
                  </m:oMathPara>
                </a14:m>
                <a:endParaRPr lang="en-FI" sz="2160">
                  <a:solidFill>
                    <a:prstClr val="black"/>
                  </a:solidFill>
                  <a:latin typeface="Arial" panose="020B0604020202020204"/>
                </a:endParaRPr>
              </a:p>
            </p:txBody>
          </p:sp>
        </mc:Choice>
        <mc:Fallback>
          <p:sp>
            <p:nvSpPr>
              <p:cNvPr id="5" name="TextBox 4">
                <a:extLst>
                  <a:ext uri="{FF2B5EF4-FFF2-40B4-BE49-F238E27FC236}">
                    <a16:creationId xmlns:a16="http://schemas.microsoft.com/office/drawing/2014/main" id="{5C890F53-DF47-C73E-6DB0-27BEFF63903D}"/>
                  </a:ext>
                </a:extLst>
              </p:cNvPr>
              <p:cNvSpPr txBox="1">
                <a:spLocks noRot="1" noChangeAspect="1" noMove="1" noResize="1" noEditPoints="1" noAdjustHandles="1" noChangeArrowheads="1" noChangeShapeType="1" noTextEdit="1"/>
              </p:cNvSpPr>
              <p:nvPr/>
            </p:nvSpPr>
            <p:spPr>
              <a:xfrm>
                <a:off x="1268430" y="2322303"/>
                <a:ext cx="2640466" cy="712503"/>
              </a:xfrm>
              <a:prstGeom prst="rect">
                <a:avLst/>
              </a:prstGeom>
              <a:blipFill>
                <a:blip r:embed="rId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1BE125F-6A26-2F8F-1C2D-7A79F8F079F4}"/>
              </a:ext>
            </a:extLst>
          </p:cNvPr>
          <p:cNvSpPr txBox="1"/>
          <p:nvPr/>
        </p:nvSpPr>
        <p:spPr>
          <a:xfrm>
            <a:off x="7236823" y="514816"/>
            <a:ext cx="3415872" cy="1089529"/>
          </a:xfrm>
          <a:prstGeom prst="rect">
            <a:avLst/>
          </a:prstGeom>
          <a:noFill/>
        </p:spPr>
        <p:txBody>
          <a:bodyPr wrap="square">
            <a:spAutoFit/>
          </a:bodyPr>
          <a:lstStyle/>
          <a:p>
            <a:pPr defTabSz="822960"/>
            <a:r>
              <a:rPr lang="en-GB" sz="1620" b="1">
                <a:solidFill>
                  <a:prstClr val="black"/>
                </a:solidFill>
                <a:latin typeface="Arial" panose="020B0604020202020204"/>
              </a:rPr>
              <a:t>Units</a:t>
            </a:r>
          </a:p>
          <a:p>
            <a:pPr defTabSz="822960"/>
            <a:r>
              <a:rPr lang="en-GB" sz="1620">
                <a:solidFill>
                  <a:prstClr val="black"/>
                </a:solidFill>
                <a:latin typeface="Arial" panose="020B0604020202020204"/>
              </a:rPr>
              <a:t>SI Unit Pascal: 1 Pa = 1 N/m²</a:t>
            </a:r>
          </a:p>
          <a:p>
            <a:pPr defTabSz="822960"/>
            <a:endParaRPr lang="en-GB" sz="1620">
              <a:solidFill>
                <a:prstClr val="black"/>
              </a:solidFill>
              <a:latin typeface="Arial" panose="020B0604020202020204"/>
            </a:endParaRPr>
          </a:p>
          <a:p>
            <a:pPr defTabSz="822960"/>
            <a:r>
              <a:rPr lang="en-GB" sz="1620">
                <a:solidFill>
                  <a:prstClr val="black"/>
                </a:solidFill>
                <a:latin typeface="Arial" panose="020B0604020202020204"/>
              </a:rPr>
              <a:t>105 Pa = 1 bar (engineering unit)</a:t>
            </a:r>
            <a:endParaRPr lang="en-FI" sz="1620">
              <a:solidFill>
                <a:prstClr val="black"/>
              </a:solidFill>
              <a:latin typeface="Arial" panose="020B0604020202020204"/>
            </a:endParaRPr>
          </a:p>
        </p:txBody>
      </p:sp>
    </p:spTree>
    <p:extLst>
      <p:ext uri="{BB962C8B-B14F-4D97-AF65-F5344CB8AC3E}">
        <p14:creationId xmlns:p14="http://schemas.microsoft.com/office/powerpoint/2010/main" val="3198117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B3FBFC-845A-CC04-27A8-2C49E36E8B01}"/>
              </a:ext>
            </a:extLst>
          </p:cNvPr>
          <p:cNvSpPr>
            <a:spLocks noGrp="1"/>
          </p:cNvSpPr>
          <p:nvPr>
            <p:ph type="body" sz="half" idx="10"/>
          </p:nvPr>
        </p:nvSpPr>
        <p:spPr/>
        <p:txBody>
          <a:bodyPr/>
          <a:lstStyle/>
          <a:p>
            <a:r>
              <a:rPr lang="en-FI"/>
              <a:t>Flow</a:t>
            </a:r>
          </a:p>
        </p:txBody>
      </p:sp>
      <p:sp>
        <p:nvSpPr>
          <p:cNvPr id="3" name="Text Placeholder 2">
            <a:extLst>
              <a:ext uri="{FF2B5EF4-FFF2-40B4-BE49-F238E27FC236}">
                <a16:creationId xmlns:a16="http://schemas.microsoft.com/office/drawing/2014/main" id="{8D9ADAA5-C707-2A33-02F1-BF042208E2B4}"/>
              </a:ext>
            </a:extLst>
          </p:cNvPr>
          <p:cNvSpPr>
            <a:spLocks noGrp="1"/>
          </p:cNvSpPr>
          <p:nvPr>
            <p:ph type="body" sz="half" idx="11"/>
          </p:nvPr>
        </p:nvSpPr>
        <p:spPr>
          <a:xfrm>
            <a:off x="389774" y="1805518"/>
            <a:ext cx="6533542" cy="4065947"/>
          </a:xfrm>
        </p:spPr>
        <p:txBody>
          <a:bodyPr/>
          <a:lstStyle/>
          <a:p>
            <a:pPr marL="548640" indent="-548640">
              <a:buAutoNum type="alphaLcParenR"/>
            </a:pPr>
            <a:r>
              <a:rPr lang="en-FI"/>
              <a:t>Laminar flow</a:t>
            </a:r>
          </a:p>
          <a:p>
            <a:pPr lvl="1" indent="0">
              <a:buNone/>
            </a:pPr>
            <a:r>
              <a:rPr lang="en-FI"/>
              <a:t>Smooth and streamlined, low internal resistance</a:t>
            </a:r>
          </a:p>
          <a:p>
            <a:pPr marL="548640" indent="-548640">
              <a:buAutoNum type="alphaLcParenR"/>
            </a:pPr>
            <a:r>
              <a:rPr lang="en-FI"/>
              <a:t>Turbulent flow</a:t>
            </a:r>
          </a:p>
          <a:p>
            <a:pPr lvl="1" indent="0">
              <a:buNone/>
            </a:pPr>
            <a:r>
              <a:rPr lang="en-FI"/>
              <a:t>Chaotic and irregular -&gt; Energy loss</a:t>
            </a:r>
          </a:p>
          <a:p>
            <a:pPr lvl="1" indent="0">
              <a:buNone/>
            </a:pPr>
            <a:endParaRPr lang="en-FI"/>
          </a:p>
          <a:p>
            <a:r>
              <a:rPr lang="en-FI"/>
              <a:t>Depends on</a:t>
            </a:r>
          </a:p>
          <a:p>
            <a:pPr marL="1165860" lvl="1" indent="-411480"/>
            <a:r>
              <a:rPr lang="en-FI"/>
              <a:t>Pipe size</a:t>
            </a:r>
          </a:p>
          <a:p>
            <a:pPr marL="1165860" lvl="1" indent="-411480"/>
            <a:r>
              <a:rPr lang="en-GB"/>
              <a:t>F</a:t>
            </a:r>
            <a:r>
              <a:rPr lang="en-FI"/>
              <a:t>luid viscosity</a:t>
            </a:r>
          </a:p>
          <a:p>
            <a:pPr marL="1165860" lvl="1" indent="-411480"/>
            <a:r>
              <a:rPr lang="en-FI"/>
              <a:t>Speed</a:t>
            </a:r>
          </a:p>
        </p:txBody>
      </p:sp>
      <p:pic>
        <p:nvPicPr>
          <p:cNvPr id="4" name="Picture 3">
            <a:extLst>
              <a:ext uri="{FF2B5EF4-FFF2-40B4-BE49-F238E27FC236}">
                <a16:creationId xmlns:a16="http://schemas.microsoft.com/office/drawing/2014/main" id="{E0AAAD0B-5524-3AE3-511B-E5C4BFA49CFB}"/>
              </a:ext>
            </a:extLst>
          </p:cNvPr>
          <p:cNvPicPr>
            <a:picLocks noChangeAspect="1"/>
          </p:cNvPicPr>
          <p:nvPr/>
        </p:nvPicPr>
        <p:blipFill>
          <a:blip r:embed="rId2"/>
          <a:stretch>
            <a:fillRect/>
          </a:stretch>
        </p:blipFill>
        <p:spPr>
          <a:xfrm>
            <a:off x="7225937" y="571078"/>
            <a:ext cx="3566160" cy="2468880"/>
          </a:xfrm>
          <a:prstGeom prst="rect">
            <a:avLst/>
          </a:prstGeom>
        </p:spPr>
      </p:pic>
      <p:pic>
        <p:nvPicPr>
          <p:cNvPr id="5" name="Picture 4">
            <a:extLst>
              <a:ext uri="{FF2B5EF4-FFF2-40B4-BE49-F238E27FC236}">
                <a16:creationId xmlns:a16="http://schemas.microsoft.com/office/drawing/2014/main" id="{B53FE916-3AAE-7C63-1744-6738E2370844}"/>
              </a:ext>
            </a:extLst>
          </p:cNvPr>
          <p:cNvPicPr>
            <a:picLocks noChangeAspect="1"/>
          </p:cNvPicPr>
          <p:nvPr/>
        </p:nvPicPr>
        <p:blipFill>
          <a:blip r:embed="rId3"/>
          <a:stretch>
            <a:fillRect/>
          </a:stretch>
        </p:blipFill>
        <p:spPr>
          <a:xfrm>
            <a:off x="7500257" y="3604682"/>
            <a:ext cx="3017520" cy="2682240"/>
          </a:xfrm>
          <a:prstGeom prst="rect">
            <a:avLst/>
          </a:prstGeom>
        </p:spPr>
      </p:pic>
    </p:spTree>
    <p:extLst>
      <p:ext uri="{BB962C8B-B14F-4D97-AF65-F5344CB8AC3E}">
        <p14:creationId xmlns:p14="http://schemas.microsoft.com/office/powerpoint/2010/main" val="179189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95945-4CAE-F729-AD93-2CF1843C782B}"/>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B591D0-BA71-4930-90B6-9C26923BB7A4}" type="datetime1">
              <a:rPr kumimoji="0" lang="fi-FI" sz="8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7.11.2024</a:t>
            </a:fld>
            <a:endParaRPr kumimoji="0" lang="fi-FI" sz="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Footer Placeholder 2">
            <a:extLst>
              <a:ext uri="{FF2B5EF4-FFF2-40B4-BE49-F238E27FC236}">
                <a16:creationId xmlns:a16="http://schemas.microsoft.com/office/drawing/2014/main" id="{D1D92003-E335-27A1-EFE3-772B82912E3B}"/>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rial" panose="020B0604020202020204"/>
                <a:ea typeface="+mn-ea"/>
                <a:cs typeface="+mn-cs"/>
              </a:rPr>
              <a:t>Presenter Name</a:t>
            </a:r>
          </a:p>
        </p:txBody>
      </p:sp>
      <p:sp>
        <p:nvSpPr>
          <p:cNvPr id="4" name="Slide Number Placeholder 3">
            <a:extLst>
              <a:ext uri="{FF2B5EF4-FFF2-40B4-BE49-F238E27FC236}">
                <a16:creationId xmlns:a16="http://schemas.microsoft.com/office/drawing/2014/main" id="{0497C31F-205C-3E52-780E-DE9851A467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1140D-C14F-41CA-99FC-0EF83E8DA40A}" type="slidenum">
              <a:rPr kumimoji="0" lang="fi-FI" sz="800" b="1"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i-FI" sz="800" b="1"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BA3DFB3F-79F7-9444-135B-002EF8C388A0}"/>
              </a:ext>
            </a:extLst>
          </p:cNvPr>
          <p:cNvSpPr>
            <a:spLocks noGrp="1"/>
          </p:cNvSpPr>
          <p:nvPr>
            <p:ph type="ctrTitle"/>
          </p:nvPr>
        </p:nvSpPr>
        <p:spPr/>
        <p:txBody>
          <a:bodyPr/>
          <a:lstStyle/>
          <a:p>
            <a:r>
              <a:rPr lang="en-FI"/>
              <a:t>2. Fluid Power Systems</a:t>
            </a:r>
          </a:p>
        </p:txBody>
      </p:sp>
    </p:spTree>
    <p:extLst>
      <p:ext uri="{BB962C8B-B14F-4D97-AF65-F5344CB8AC3E}">
        <p14:creationId xmlns:p14="http://schemas.microsoft.com/office/powerpoint/2010/main" val="892867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5EE82-477C-6BE9-5A4E-FFB343A700F0}"/>
              </a:ext>
            </a:extLst>
          </p:cNvPr>
          <p:cNvSpPr>
            <a:spLocks noGrp="1"/>
          </p:cNvSpPr>
          <p:nvPr>
            <p:ph type="body" sz="half" idx="10"/>
          </p:nvPr>
        </p:nvSpPr>
        <p:spPr/>
        <p:txBody>
          <a:bodyPr/>
          <a:lstStyle/>
          <a:p>
            <a:r>
              <a:rPr lang="en-FI"/>
              <a:t>System Components</a:t>
            </a:r>
          </a:p>
        </p:txBody>
      </p:sp>
      <p:sp>
        <p:nvSpPr>
          <p:cNvPr id="3" name="Text Placeholder 2">
            <a:extLst>
              <a:ext uri="{FF2B5EF4-FFF2-40B4-BE49-F238E27FC236}">
                <a16:creationId xmlns:a16="http://schemas.microsoft.com/office/drawing/2014/main" id="{5973AA9F-6EA2-5ED2-28A5-CBAF1B3EFF6D}"/>
              </a:ext>
            </a:extLst>
          </p:cNvPr>
          <p:cNvSpPr>
            <a:spLocks noGrp="1"/>
          </p:cNvSpPr>
          <p:nvPr>
            <p:ph type="body" sz="half" idx="11"/>
          </p:nvPr>
        </p:nvSpPr>
        <p:spPr/>
        <p:txBody>
          <a:bodyPr/>
          <a:lstStyle/>
          <a:p>
            <a:pPr marL="342900" indent="-342900" fontAlgn="base">
              <a:buFont typeface="Arial" panose="020B0604020202020204" pitchFamily="34" charset="0"/>
              <a:buChar char="•"/>
            </a:pPr>
            <a:r>
              <a:rPr lang="fi-FI" sz="2400">
                <a:solidFill>
                  <a:srgbClr val="000000"/>
                </a:solidFill>
                <a:latin typeface="Georgia" panose="02040502050405020303" pitchFamily="18" charset="0"/>
              </a:rPr>
              <a:t>Power </a:t>
            </a:r>
            <a:r>
              <a:rPr lang="fi-FI" sz="2400" err="1">
                <a:solidFill>
                  <a:srgbClr val="000000"/>
                </a:solidFill>
                <a:latin typeface="Georgia" panose="02040502050405020303" pitchFamily="18" charset="0"/>
              </a:rPr>
              <a:t>source</a:t>
            </a:r>
            <a:endParaRPr lang="fi-FI" sz="2400">
              <a:solidFill>
                <a:srgbClr val="000000"/>
              </a:solidFill>
              <a:latin typeface="Georgia" panose="02040502050405020303" pitchFamily="18" charset="0"/>
            </a:endParaRPr>
          </a:p>
          <a:p>
            <a:pPr marL="1097280" lvl="1" indent="-342900" fontAlgn="base"/>
            <a:r>
              <a:rPr lang="fi-FI" sz="2400">
                <a:solidFill>
                  <a:srgbClr val="000000"/>
                </a:solidFill>
                <a:latin typeface="Georgia" panose="02040502050405020303" pitchFamily="18" charset="0"/>
              </a:rPr>
              <a:t>Electric </a:t>
            </a:r>
            <a:r>
              <a:rPr lang="fi-FI" sz="2400" err="1">
                <a:solidFill>
                  <a:srgbClr val="000000"/>
                </a:solidFill>
                <a:latin typeface="Georgia" panose="02040502050405020303" pitchFamily="18" charset="0"/>
              </a:rPr>
              <a:t>motor</a:t>
            </a:r>
            <a:r>
              <a:rPr lang="fi-FI" sz="2400">
                <a:solidFill>
                  <a:srgbClr val="000000"/>
                </a:solidFill>
                <a:latin typeface="Georgia" panose="02040502050405020303" pitchFamily="18" charset="0"/>
              </a:rPr>
              <a:t>  </a:t>
            </a:r>
            <a:r>
              <a:rPr lang="fi-FI" sz="2400" err="1">
                <a:solidFill>
                  <a:srgbClr val="000000"/>
                </a:solidFill>
                <a:latin typeface="Georgia" panose="02040502050405020303" pitchFamily="18" charset="0"/>
              </a:rPr>
              <a:t>or</a:t>
            </a:r>
            <a:r>
              <a:rPr lang="fi-FI" sz="2400">
                <a:solidFill>
                  <a:srgbClr val="000000"/>
                </a:solidFill>
                <a:latin typeface="Georgia" panose="02040502050405020303" pitchFamily="18" charset="0"/>
              </a:rPr>
              <a:t> </a:t>
            </a:r>
            <a:r>
              <a:rPr lang="fi-FI" sz="2400" err="1">
                <a:solidFill>
                  <a:srgbClr val="000000"/>
                </a:solidFill>
                <a:latin typeface="Georgia" panose="02040502050405020303" pitchFamily="18" charset="0"/>
              </a:rPr>
              <a:t>engine</a:t>
            </a:r>
            <a:r>
              <a:rPr lang="fi-FI" sz="2400">
                <a:solidFill>
                  <a:srgbClr val="000000"/>
                </a:solidFill>
                <a:latin typeface="Georgia" panose="02040502050405020303" pitchFamily="18" charset="0"/>
              </a:rPr>
              <a:t> + </a:t>
            </a:r>
            <a:r>
              <a:rPr lang="fi-FI" sz="2400" err="1">
                <a:solidFill>
                  <a:srgbClr val="000000"/>
                </a:solidFill>
                <a:latin typeface="Georgia" panose="02040502050405020303" pitchFamily="18" charset="0"/>
              </a:rPr>
              <a:t>pump</a:t>
            </a:r>
            <a:r>
              <a:rPr lang="en-US" sz="2400">
                <a:solidFill>
                  <a:srgbClr val="000000"/>
                </a:solidFill>
                <a:latin typeface="Georgia" panose="02040502050405020303" pitchFamily="18" charset="0"/>
              </a:rPr>
              <a:t>​</a:t>
            </a:r>
            <a:endParaRPr lang="en-US" sz="2400">
              <a:solidFill>
                <a:srgbClr val="000000"/>
              </a:solidFill>
              <a:latin typeface="Arial" panose="020B0604020202020204" pitchFamily="34" charset="0"/>
            </a:endParaRPr>
          </a:p>
          <a:p>
            <a:pPr marL="342900" indent="-342900" fontAlgn="base">
              <a:buFont typeface="Arial" panose="020B0604020202020204" pitchFamily="34" charset="0"/>
              <a:buChar char="•"/>
            </a:pPr>
            <a:r>
              <a:rPr lang="fi-FI" sz="2400" err="1">
                <a:solidFill>
                  <a:srgbClr val="000000"/>
                </a:solidFill>
                <a:latin typeface="Georgia" panose="02040502050405020303" pitchFamily="18" charset="0"/>
              </a:rPr>
              <a:t>Actuators</a:t>
            </a:r>
            <a:r>
              <a:rPr lang="fi-FI" sz="2400" b="0">
                <a:solidFill>
                  <a:srgbClr val="000000"/>
                </a:solidFill>
                <a:latin typeface="Georgia" panose="02040502050405020303" pitchFamily="18" charset="0"/>
              </a:rPr>
              <a:t> to </a:t>
            </a:r>
            <a:r>
              <a:rPr lang="fi-FI" sz="2400" b="0" err="1">
                <a:solidFill>
                  <a:srgbClr val="000000"/>
                </a:solidFill>
                <a:latin typeface="Georgia" panose="02040502050405020303" pitchFamily="18" charset="0"/>
              </a:rPr>
              <a:t>convey</a:t>
            </a:r>
            <a:r>
              <a:rPr lang="fi-FI" sz="2400" b="0">
                <a:solidFill>
                  <a:srgbClr val="000000"/>
                </a:solidFill>
                <a:latin typeface="Georgia" panose="02040502050405020303" pitchFamily="18" charset="0"/>
              </a:rPr>
              <a:t> </a:t>
            </a:r>
            <a:r>
              <a:rPr lang="fi-FI" sz="2400" b="0" err="1">
                <a:solidFill>
                  <a:srgbClr val="000000"/>
                </a:solidFill>
                <a:latin typeface="Georgia" panose="02040502050405020303" pitchFamily="18" charset="0"/>
              </a:rPr>
              <a:t>movement</a:t>
            </a:r>
            <a:endParaRPr lang="fi-FI" sz="2400" b="0">
              <a:solidFill>
                <a:srgbClr val="000000"/>
              </a:solidFill>
              <a:latin typeface="Georgia" panose="02040502050405020303" pitchFamily="18" charset="0"/>
            </a:endParaRPr>
          </a:p>
          <a:p>
            <a:pPr marL="1097280" lvl="1" indent="-342900" fontAlgn="base"/>
            <a:r>
              <a:rPr lang="fi-FI" sz="2400" err="1">
                <a:solidFill>
                  <a:srgbClr val="000000"/>
                </a:solidFill>
                <a:latin typeface="Georgia" panose="02040502050405020303" pitchFamily="18" charset="0"/>
              </a:rPr>
              <a:t>Cylinders</a:t>
            </a:r>
            <a:r>
              <a:rPr lang="fi-FI" sz="2400">
                <a:solidFill>
                  <a:srgbClr val="000000"/>
                </a:solidFill>
                <a:latin typeface="Georgia" panose="02040502050405020303" pitchFamily="18" charset="0"/>
              </a:rPr>
              <a:t> and </a:t>
            </a:r>
            <a:r>
              <a:rPr lang="fi-FI" sz="2400" err="1">
                <a:solidFill>
                  <a:srgbClr val="000000"/>
                </a:solidFill>
                <a:latin typeface="Georgia" panose="02040502050405020303" pitchFamily="18" charset="0"/>
              </a:rPr>
              <a:t>motors</a:t>
            </a:r>
            <a:endParaRPr lang="en-US" sz="2400">
              <a:solidFill>
                <a:srgbClr val="000000"/>
              </a:solidFill>
              <a:latin typeface="Arial" panose="020B0604020202020204" pitchFamily="34" charset="0"/>
            </a:endParaRPr>
          </a:p>
          <a:p>
            <a:pPr marL="342900" indent="-342900" fontAlgn="base">
              <a:buFont typeface="Arial" panose="020B0604020202020204" pitchFamily="34" charset="0"/>
              <a:buChar char="•"/>
            </a:pPr>
            <a:r>
              <a:rPr lang="fi-FI" sz="2400" err="1">
                <a:solidFill>
                  <a:srgbClr val="000000"/>
                </a:solidFill>
                <a:latin typeface="Georgia" panose="02040502050405020303" pitchFamily="18" charset="0"/>
              </a:rPr>
              <a:t>Valves</a:t>
            </a:r>
            <a:r>
              <a:rPr lang="fi-FI" sz="2400">
                <a:solidFill>
                  <a:srgbClr val="000000"/>
                </a:solidFill>
                <a:latin typeface="Georgia" panose="02040502050405020303" pitchFamily="18" charset="0"/>
              </a:rPr>
              <a:t> </a:t>
            </a:r>
            <a:r>
              <a:rPr lang="fi-FI" sz="2400" b="0">
                <a:solidFill>
                  <a:srgbClr val="000000"/>
                </a:solidFill>
                <a:latin typeface="Georgia" panose="02040502050405020303" pitchFamily="18" charset="0"/>
              </a:rPr>
              <a:t>for </a:t>
            </a:r>
            <a:r>
              <a:rPr lang="fi-FI" sz="2400" b="0" err="1">
                <a:solidFill>
                  <a:srgbClr val="000000"/>
                </a:solidFill>
                <a:latin typeface="Georgia" panose="02040502050405020303" pitchFamily="18" charset="0"/>
              </a:rPr>
              <a:t>logic</a:t>
            </a:r>
            <a:r>
              <a:rPr lang="fi-FI" sz="2400" b="0">
                <a:solidFill>
                  <a:srgbClr val="000000"/>
                </a:solidFill>
                <a:latin typeface="Georgia" panose="02040502050405020303" pitchFamily="18" charset="0"/>
              </a:rPr>
              <a:t> &amp; </a:t>
            </a:r>
            <a:r>
              <a:rPr lang="fi-FI" sz="2400" b="0" err="1">
                <a:solidFill>
                  <a:srgbClr val="000000"/>
                </a:solidFill>
                <a:latin typeface="Georgia" panose="02040502050405020303" pitchFamily="18" charset="0"/>
              </a:rPr>
              <a:t>control</a:t>
            </a:r>
            <a:endParaRPr lang="en-US" sz="2400" b="0">
              <a:solidFill>
                <a:srgbClr val="000000"/>
              </a:solidFill>
              <a:latin typeface="Arial" panose="020B0604020202020204" pitchFamily="34" charset="0"/>
            </a:endParaRPr>
          </a:p>
          <a:p>
            <a:pPr marL="342900" indent="-342900" fontAlgn="base">
              <a:buFont typeface="Arial" panose="020B0604020202020204" pitchFamily="34" charset="0"/>
              <a:buChar char="•"/>
            </a:pPr>
            <a:r>
              <a:rPr lang="fi-FI" sz="2400" err="1">
                <a:solidFill>
                  <a:srgbClr val="000000"/>
                </a:solidFill>
                <a:latin typeface="Georgia" panose="02040502050405020303" pitchFamily="18" charset="0"/>
              </a:rPr>
              <a:t>Fluid</a:t>
            </a:r>
            <a:r>
              <a:rPr lang="fi-FI" sz="2400">
                <a:solidFill>
                  <a:srgbClr val="000000"/>
                </a:solidFill>
                <a:latin typeface="Georgia" panose="02040502050405020303" pitchFamily="18" charset="0"/>
              </a:rPr>
              <a:t> </a:t>
            </a:r>
            <a:r>
              <a:rPr lang="fi-FI" sz="2400" b="0">
                <a:solidFill>
                  <a:srgbClr val="000000"/>
                </a:solidFill>
                <a:latin typeface="Georgia" panose="02040502050405020303" pitchFamily="18" charset="0"/>
              </a:rPr>
              <a:t>to </a:t>
            </a:r>
            <a:r>
              <a:rPr lang="fi-FI" sz="2400" b="0" err="1">
                <a:solidFill>
                  <a:srgbClr val="000000"/>
                </a:solidFill>
                <a:latin typeface="Georgia" panose="02040502050405020303" pitchFamily="18" charset="0"/>
              </a:rPr>
              <a:t>convey</a:t>
            </a:r>
            <a:r>
              <a:rPr lang="fi-FI" sz="2400" b="0">
                <a:solidFill>
                  <a:srgbClr val="000000"/>
                </a:solidFill>
                <a:latin typeface="Georgia" panose="02040502050405020303" pitchFamily="18" charset="0"/>
              </a:rPr>
              <a:t> </a:t>
            </a:r>
            <a:r>
              <a:rPr lang="fi-FI" sz="2400" b="0" err="1">
                <a:solidFill>
                  <a:srgbClr val="000000"/>
                </a:solidFill>
                <a:latin typeface="Georgia" panose="02040502050405020303" pitchFamily="18" charset="0"/>
              </a:rPr>
              <a:t>power</a:t>
            </a:r>
            <a:endParaRPr lang="fi-FI" sz="2400" b="0">
              <a:solidFill>
                <a:srgbClr val="000000"/>
              </a:solidFill>
              <a:latin typeface="Georgia" panose="02040502050405020303" pitchFamily="18" charset="0"/>
            </a:endParaRPr>
          </a:p>
          <a:p>
            <a:pPr marL="1097280" lvl="1" indent="-342900" fontAlgn="base"/>
            <a:r>
              <a:rPr lang="fi-FI" sz="2400" err="1">
                <a:solidFill>
                  <a:srgbClr val="000000"/>
                </a:solidFill>
                <a:latin typeface="Georgia" panose="02040502050405020303" pitchFamily="18" charset="0"/>
              </a:rPr>
              <a:t>Oil</a:t>
            </a:r>
            <a:r>
              <a:rPr lang="fi-FI" sz="2400">
                <a:solidFill>
                  <a:srgbClr val="000000"/>
                </a:solidFill>
                <a:latin typeface="Georgia" panose="02040502050405020303" pitchFamily="18" charset="0"/>
              </a:rPr>
              <a:t> </a:t>
            </a:r>
            <a:r>
              <a:rPr lang="fi-FI" sz="2400" err="1">
                <a:solidFill>
                  <a:srgbClr val="000000"/>
                </a:solidFill>
                <a:latin typeface="Georgia" panose="02040502050405020303" pitchFamily="18" charset="0"/>
              </a:rPr>
              <a:t>or</a:t>
            </a:r>
            <a:r>
              <a:rPr lang="fi-FI" sz="2400">
                <a:solidFill>
                  <a:srgbClr val="000000"/>
                </a:solidFill>
                <a:latin typeface="Georgia" panose="02040502050405020303" pitchFamily="18" charset="0"/>
              </a:rPr>
              <a:t> </a:t>
            </a:r>
            <a:r>
              <a:rPr lang="fi-FI" sz="2400" err="1">
                <a:solidFill>
                  <a:srgbClr val="000000"/>
                </a:solidFill>
                <a:latin typeface="Georgia" panose="02040502050405020303" pitchFamily="18" charset="0"/>
              </a:rPr>
              <a:t>water</a:t>
            </a:r>
            <a:r>
              <a:rPr lang="en-US" sz="2400">
                <a:solidFill>
                  <a:srgbClr val="000000"/>
                </a:solidFill>
                <a:latin typeface="Georgia" panose="02040502050405020303" pitchFamily="18" charset="0"/>
              </a:rPr>
              <a:t>​</a:t>
            </a:r>
            <a:endParaRPr lang="en-US" sz="2400">
              <a:solidFill>
                <a:srgbClr val="000000"/>
              </a:solidFill>
              <a:latin typeface="Arial" panose="020B0604020202020204" pitchFamily="34" charset="0"/>
            </a:endParaRPr>
          </a:p>
          <a:p>
            <a:pPr marL="342900" indent="-342900" fontAlgn="base">
              <a:buFont typeface="Arial" panose="020B0604020202020204" pitchFamily="34" charset="0"/>
              <a:buChar char="•"/>
            </a:pPr>
            <a:r>
              <a:rPr lang="fi-FI" sz="2400">
                <a:solidFill>
                  <a:srgbClr val="000000"/>
                </a:solidFill>
                <a:latin typeface="Georgia" panose="02040502050405020303" pitchFamily="18" charset="0"/>
              </a:rPr>
              <a:t>Utilities</a:t>
            </a:r>
          </a:p>
          <a:p>
            <a:pPr marL="1097280" lvl="1" indent="-342900" fontAlgn="base"/>
            <a:r>
              <a:rPr lang="fi-FI" sz="2400" err="1">
                <a:solidFill>
                  <a:srgbClr val="000000"/>
                </a:solidFill>
                <a:latin typeface="Georgia" panose="02040502050405020303" pitchFamily="18" charset="0"/>
              </a:rPr>
              <a:t>Pressure</a:t>
            </a:r>
            <a:r>
              <a:rPr lang="fi-FI" sz="2400">
                <a:solidFill>
                  <a:srgbClr val="000000"/>
                </a:solidFill>
                <a:latin typeface="Georgia" panose="02040502050405020303" pitchFamily="18" charset="0"/>
              </a:rPr>
              <a:t> </a:t>
            </a:r>
            <a:r>
              <a:rPr lang="fi-FI" sz="2400" err="1">
                <a:solidFill>
                  <a:srgbClr val="000000"/>
                </a:solidFill>
                <a:latin typeface="Georgia" panose="02040502050405020303" pitchFamily="18" charset="0"/>
              </a:rPr>
              <a:t>accumulator</a:t>
            </a:r>
            <a:r>
              <a:rPr lang="fi-FI" sz="2400">
                <a:solidFill>
                  <a:srgbClr val="000000"/>
                </a:solidFill>
                <a:latin typeface="Georgia" panose="02040502050405020303" pitchFamily="18" charset="0"/>
              </a:rPr>
              <a:t>, </a:t>
            </a:r>
            <a:r>
              <a:rPr lang="fi-FI" sz="2400" err="1">
                <a:solidFill>
                  <a:srgbClr val="000000"/>
                </a:solidFill>
                <a:latin typeface="Georgia" panose="02040502050405020303" pitchFamily="18" charset="0"/>
              </a:rPr>
              <a:t>heat</a:t>
            </a:r>
            <a:r>
              <a:rPr lang="fi-FI" sz="2400">
                <a:solidFill>
                  <a:srgbClr val="000000"/>
                </a:solidFill>
                <a:latin typeface="Georgia" panose="02040502050405020303" pitchFamily="18" charset="0"/>
              </a:rPr>
              <a:t> </a:t>
            </a:r>
            <a:r>
              <a:rPr lang="fi-FI" sz="2400" err="1">
                <a:solidFill>
                  <a:srgbClr val="000000"/>
                </a:solidFill>
                <a:latin typeface="Georgia" panose="02040502050405020303" pitchFamily="18" charset="0"/>
              </a:rPr>
              <a:t>exchanger</a:t>
            </a:r>
            <a:r>
              <a:rPr lang="fi-FI" sz="2400">
                <a:solidFill>
                  <a:srgbClr val="000000"/>
                </a:solidFill>
                <a:latin typeface="Georgia" panose="02040502050405020303" pitchFamily="18" charset="0"/>
              </a:rPr>
              <a:t>, </a:t>
            </a:r>
            <a:r>
              <a:rPr lang="fi-FI" sz="2400" err="1">
                <a:solidFill>
                  <a:srgbClr val="000000"/>
                </a:solidFill>
                <a:latin typeface="Georgia" panose="02040502050405020303" pitchFamily="18" charset="0"/>
              </a:rPr>
              <a:t>filters</a:t>
            </a:r>
            <a:r>
              <a:rPr lang="fi-FI" sz="2400">
                <a:solidFill>
                  <a:srgbClr val="000000"/>
                </a:solidFill>
                <a:latin typeface="Georgia" panose="02040502050405020303" pitchFamily="18" charset="0"/>
              </a:rPr>
              <a:t>, </a:t>
            </a:r>
            <a:r>
              <a:rPr lang="fi-FI" sz="2400" err="1">
                <a:solidFill>
                  <a:srgbClr val="000000"/>
                </a:solidFill>
                <a:latin typeface="Georgia" panose="02040502050405020303" pitchFamily="18" charset="0"/>
              </a:rPr>
              <a:t>tank</a:t>
            </a:r>
            <a:endParaRPr lang="en-US" sz="2400">
              <a:solidFill>
                <a:srgbClr val="000000"/>
              </a:solidFill>
              <a:latin typeface="Arial" panose="020B0604020202020204" pitchFamily="34" charset="0"/>
            </a:endParaRPr>
          </a:p>
          <a:p>
            <a:endParaRPr lang="en-FI" sz="2400"/>
          </a:p>
        </p:txBody>
      </p:sp>
    </p:spTree>
    <p:extLst>
      <p:ext uri="{BB962C8B-B14F-4D97-AF65-F5344CB8AC3E}">
        <p14:creationId xmlns:p14="http://schemas.microsoft.com/office/powerpoint/2010/main" val="4022492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14E6C18-EF6E-6D16-4002-5CDA7EE151DB}"/>
              </a:ext>
            </a:extLst>
          </p:cNvPr>
          <p:cNvGrpSpPr/>
          <p:nvPr/>
        </p:nvGrpSpPr>
        <p:grpSpPr>
          <a:xfrm>
            <a:off x="1846985" y="778450"/>
            <a:ext cx="7338550" cy="4350124"/>
            <a:chOff x="2367281" y="1766494"/>
            <a:chExt cx="4957192" cy="2938510"/>
          </a:xfrm>
        </p:grpSpPr>
        <p:pic>
          <p:nvPicPr>
            <p:cNvPr id="4" name="Picture 2" descr="Diagram, schematic&#10;&#10;Description automatically generated">
              <a:extLst>
                <a:ext uri="{FF2B5EF4-FFF2-40B4-BE49-F238E27FC236}">
                  <a16:creationId xmlns:a16="http://schemas.microsoft.com/office/drawing/2014/main" id="{B93AFAA5-001E-4F00-1503-FFA6B0D8D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7281" y="1766494"/>
              <a:ext cx="4957192" cy="29385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FFF3B3A-B0F7-E387-3ED3-7B6776BA979E}"/>
                </a:ext>
              </a:extLst>
            </p:cNvPr>
            <p:cNvSpPr/>
            <p:nvPr/>
          </p:nvSpPr>
          <p:spPr>
            <a:xfrm>
              <a:off x="4912821" y="1858819"/>
              <a:ext cx="2194036" cy="998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7" name="Rectangle 6">
              <a:extLst>
                <a:ext uri="{FF2B5EF4-FFF2-40B4-BE49-F238E27FC236}">
                  <a16:creationId xmlns:a16="http://schemas.microsoft.com/office/drawing/2014/main" id="{6F31074D-CAC7-5EE1-8081-68448D18E710}"/>
                </a:ext>
              </a:extLst>
            </p:cNvPr>
            <p:cNvSpPr/>
            <p:nvPr/>
          </p:nvSpPr>
          <p:spPr>
            <a:xfrm>
              <a:off x="5864371" y="2919849"/>
              <a:ext cx="1194514" cy="13612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8" name="Rectangle 7">
              <a:extLst>
                <a:ext uri="{FF2B5EF4-FFF2-40B4-BE49-F238E27FC236}">
                  <a16:creationId xmlns:a16="http://schemas.microsoft.com/office/drawing/2014/main" id="{EAF18478-8FA7-B657-FB48-830E09AEFB39}"/>
                </a:ext>
              </a:extLst>
            </p:cNvPr>
            <p:cNvSpPr/>
            <p:nvPr/>
          </p:nvSpPr>
          <p:spPr>
            <a:xfrm>
              <a:off x="5620718" y="2731472"/>
              <a:ext cx="580951" cy="6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9" name="Rectangle 8">
              <a:extLst>
                <a:ext uri="{FF2B5EF4-FFF2-40B4-BE49-F238E27FC236}">
                  <a16:creationId xmlns:a16="http://schemas.microsoft.com/office/drawing/2014/main" id="{60C9D9AD-E6AF-6323-2251-A73768B34BB0}"/>
                </a:ext>
              </a:extLst>
            </p:cNvPr>
            <p:cNvSpPr/>
            <p:nvPr/>
          </p:nvSpPr>
          <p:spPr>
            <a:xfrm>
              <a:off x="5723195" y="3653807"/>
              <a:ext cx="580951" cy="6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11" name="Rectangle 10">
              <a:extLst>
                <a:ext uri="{FF2B5EF4-FFF2-40B4-BE49-F238E27FC236}">
                  <a16:creationId xmlns:a16="http://schemas.microsoft.com/office/drawing/2014/main" id="{C2239CE2-18D6-2602-17E7-4F9C67F70621}"/>
                </a:ext>
              </a:extLst>
            </p:cNvPr>
            <p:cNvSpPr/>
            <p:nvPr/>
          </p:nvSpPr>
          <p:spPr>
            <a:xfrm>
              <a:off x="2649739" y="1858818"/>
              <a:ext cx="2798290" cy="525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grpSp>
      <p:sp>
        <p:nvSpPr>
          <p:cNvPr id="2" name="Text Placeholder 1">
            <a:extLst>
              <a:ext uri="{FF2B5EF4-FFF2-40B4-BE49-F238E27FC236}">
                <a16:creationId xmlns:a16="http://schemas.microsoft.com/office/drawing/2014/main" id="{23D794AA-7423-62DA-E29C-BE69F87D4476}"/>
              </a:ext>
            </a:extLst>
          </p:cNvPr>
          <p:cNvSpPr>
            <a:spLocks noGrp="1"/>
          </p:cNvSpPr>
          <p:nvPr>
            <p:ph type="body" sz="half" idx="10"/>
          </p:nvPr>
        </p:nvSpPr>
        <p:spPr/>
        <p:txBody>
          <a:bodyPr/>
          <a:lstStyle/>
          <a:p>
            <a:r>
              <a:rPr lang="en-FI"/>
              <a:t>Energy losses</a:t>
            </a:r>
          </a:p>
        </p:txBody>
      </p:sp>
      <p:sp>
        <p:nvSpPr>
          <p:cNvPr id="5" name="TextBox 4">
            <a:extLst>
              <a:ext uri="{FF2B5EF4-FFF2-40B4-BE49-F238E27FC236}">
                <a16:creationId xmlns:a16="http://schemas.microsoft.com/office/drawing/2014/main" id="{5BB0D624-D3A7-6AB4-FF98-9D1BAE037B57}"/>
              </a:ext>
            </a:extLst>
          </p:cNvPr>
          <p:cNvSpPr txBox="1"/>
          <p:nvPr/>
        </p:nvSpPr>
        <p:spPr>
          <a:xfrm>
            <a:off x="2265131" y="6405242"/>
            <a:ext cx="9829627" cy="246221"/>
          </a:xfrm>
          <a:prstGeom prst="rect">
            <a:avLst/>
          </a:prstGeom>
          <a:noFill/>
        </p:spPr>
        <p:txBody>
          <a:bodyPr wrap="square" rtlCol="0">
            <a:spAutoFit/>
          </a:bodyPr>
          <a:lstStyle/>
          <a:p>
            <a:pPr defTabSz="822960"/>
            <a:r>
              <a:rPr lang="en-US" sz="1000">
                <a:solidFill>
                  <a:srgbClr val="000000"/>
                </a:solidFill>
                <a:latin typeface="Times New Roman" panose="02020603050405020304" pitchFamily="18" charset="0"/>
              </a:rPr>
              <a:t>K.-E. Rydberg, "Energy Efficient Hydraulics – System Solutions for Minimizing Losses," in </a:t>
            </a:r>
            <a:r>
              <a:rPr lang="en-US" sz="1000" i="1">
                <a:solidFill>
                  <a:srgbClr val="000000"/>
                </a:solidFill>
                <a:latin typeface="Times New Roman" panose="02020603050405020304" pitchFamily="18" charset="0"/>
              </a:rPr>
              <a:t>National Conference on Fluid Power, "Hydraulikdagar'15"</a:t>
            </a:r>
            <a:r>
              <a:rPr lang="en-US" sz="1000">
                <a:solidFill>
                  <a:srgbClr val="000000"/>
                </a:solidFill>
                <a:latin typeface="Times New Roman" panose="02020603050405020304" pitchFamily="18" charset="0"/>
              </a:rPr>
              <a:t>, Linköping, Sweden, 2015. </a:t>
            </a:r>
            <a:endParaRPr lang="LID4096" sz="1000">
              <a:solidFill>
                <a:prstClr val="black"/>
              </a:solidFill>
              <a:latin typeface="Arial" panose="020B0604020202020204"/>
            </a:endParaRPr>
          </a:p>
        </p:txBody>
      </p:sp>
      <p:sp>
        <p:nvSpPr>
          <p:cNvPr id="13" name="TextBox 12">
            <a:extLst>
              <a:ext uri="{FF2B5EF4-FFF2-40B4-BE49-F238E27FC236}">
                <a16:creationId xmlns:a16="http://schemas.microsoft.com/office/drawing/2014/main" id="{56423822-729C-3FDE-4959-48D0EC7065F4}"/>
              </a:ext>
            </a:extLst>
          </p:cNvPr>
          <p:cNvSpPr txBox="1"/>
          <p:nvPr/>
        </p:nvSpPr>
        <p:spPr>
          <a:xfrm>
            <a:off x="7093338" y="2826143"/>
            <a:ext cx="3248017" cy="978729"/>
          </a:xfrm>
          <a:prstGeom prst="rect">
            <a:avLst/>
          </a:prstGeom>
          <a:noFill/>
        </p:spPr>
        <p:txBody>
          <a:bodyPr wrap="square" rtlCol="0">
            <a:spAutoFit/>
          </a:bodyPr>
          <a:lstStyle/>
          <a:p>
            <a:pPr defTabSz="822960"/>
            <a:r>
              <a:rPr lang="en-FI" sz="1920">
                <a:solidFill>
                  <a:prstClr val="black"/>
                </a:solidFill>
                <a:latin typeface="Arial" panose="020B0604020202020204"/>
              </a:rPr>
              <a:t>If idling is taken into account, average efficiency can drop to 20 %</a:t>
            </a:r>
          </a:p>
        </p:txBody>
      </p:sp>
      <p:cxnSp>
        <p:nvCxnSpPr>
          <p:cNvPr id="15" name="Straight Connector 14">
            <a:extLst>
              <a:ext uri="{FF2B5EF4-FFF2-40B4-BE49-F238E27FC236}">
                <a16:creationId xmlns:a16="http://schemas.microsoft.com/office/drawing/2014/main" id="{6F508B70-165C-BF3D-EDB4-E0BD097CB901}"/>
              </a:ext>
            </a:extLst>
          </p:cNvPr>
          <p:cNvCxnSpPr>
            <a:cxnSpLocks/>
          </p:cNvCxnSpPr>
          <p:nvPr/>
        </p:nvCxnSpPr>
        <p:spPr>
          <a:xfrm>
            <a:off x="6342561" y="3548683"/>
            <a:ext cx="6540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50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43796F-D67A-EE61-A92F-99FABDE97080}"/>
              </a:ext>
            </a:extLst>
          </p:cNvPr>
          <p:cNvSpPr>
            <a:spLocks noGrp="1"/>
          </p:cNvSpPr>
          <p:nvPr>
            <p:ph type="body" sz="half" idx="10"/>
          </p:nvPr>
        </p:nvSpPr>
        <p:spPr/>
        <p:txBody>
          <a:bodyPr/>
          <a:lstStyle/>
          <a:p>
            <a:r>
              <a:rPr lang="en-FI"/>
              <a:t>Basic Hydraulic system</a:t>
            </a:r>
          </a:p>
        </p:txBody>
      </p:sp>
      <p:grpSp>
        <p:nvGrpSpPr>
          <p:cNvPr id="113" name="Group 112">
            <a:extLst>
              <a:ext uri="{FF2B5EF4-FFF2-40B4-BE49-F238E27FC236}">
                <a16:creationId xmlns:a16="http://schemas.microsoft.com/office/drawing/2014/main" id="{8220ED18-89F3-B786-0545-AD3449543067}"/>
              </a:ext>
            </a:extLst>
          </p:cNvPr>
          <p:cNvGrpSpPr/>
          <p:nvPr/>
        </p:nvGrpSpPr>
        <p:grpSpPr>
          <a:xfrm>
            <a:off x="4022372" y="1349367"/>
            <a:ext cx="940950" cy="2191950"/>
            <a:chOff x="4715263" y="1124472"/>
            <a:chExt cx="784125" cy="1826625"/>
          </a:xfrm>
        </p:grpSpPr>
        <p:sp>
          <p:nvSpPr>
            <p:cNvPr id="67" name="Rectangle 66">
              <a:extLst>
                <a:ext uri="{FF2B5EF4-FFF2-40B4-BE49-F238E27FC236}">
                  <a16:creationId xmlns:a16="http://schemas.microsoft.com/office/drawing/2014/main" id="{AF903E13-BEFE-C5D5-AF9B-D0F06DADBD54}"/>
                </a:ext>
              </a:extLst>
            </p:cNvPr>
            <p:cNvSpPr/>
            <p:nvPr/>
          </p:nvSpPr>
          <p:spPr>
            <a:xfrm rot="16200000">
              <a:off x="4495463" y="2266110"/>
              <a:ext cx="913316" cy="4566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cxnSp>
          <p:nvCxnSpPr>
            <p:cNvPr id="68" name="Straight Connector 67">
              <a:extLst>
                <a:ext uri="{FF2B5EF4-FFF2-40B4-BE49-F238E27FC236}">
                  <a16:creationId xmlns:a16="http://schemas.microsoft.com/office/drawing/2014/main" id="{0AFD0771-FEE1-3FE2-02CD-871DA7556553}"/>
                </a:ext>
              </a:extLst>
            </p:cNvPr>
            <p:cNvCxnSpPr/>
            <p:nvPr/>
          </p:nvCxnSpPr>
          <p:spPr>
            <a:xfrm rot="16200000">
              <a:off x="4943592" y="2403123"/>
              <a:ext cx="0" cy="456658"/>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8ADF38F-7B36-2551-7EFB-6A75F17F869D}"/>
                </a:ext>
              </a:extLst>
            </p:cNvPr>
            <p:cNvCxnSpPr/>
            <p:nvPr/>
          </p:nvCxnSpPr>
          <p:spPr>
            <a:xfrm rot="16200000">
              <a:off x="4952070" y="2494464"/>
              <a:ext cx="0" cy="456658"/>
            </a:xfrm>
            <a:prstGeom prst="line">
              <a:avLst/>
            </a:prstGeom>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DCB71786-1015-1F54-1938-8BA2376F86F9}"/>
                </a:ext>
              </a:extLst>
            </p:cNvPr>
            <p:cNvSpPr/>
            <p:nvPr/>
          </p:nvSpPr>
          <p:spPr>
            <a:xfrm rot="16200000">
              <a:off x="4426938" y="2060624"/>
              <a:ext cx="1050314" cy="9134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sp>
          <p:nvSpPr>
            <p:cNvPr id="71" name="Rectangle 70">
              <a:extLst>
                <a:ext uri="{FF2B5EF4-FFF2-40B4-BE49-F238E27FC236}">
                  <a16:creationId xmlns:a16="http://schemas.microsoft.com/office/drawing/2014/main" id="{D3706045-7F1D-67C9-6D6A-8313E0FD344F}"/>
                </a:ext>
              </a:extLst>
            </p:cNvPr>
            <p:cNvSpPr/>
            <p:nvPr/>
          </p:nvSpPr>
          <p:spPr>
            <a:xfrm rot="16200000">
              <a:off x="4715355" y="1124472"/>
              <a:ext cx="456658" cy="4566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sp>
          <p:nvSpPr>
            <p:cNvPr id="76" name="Down Arrow 76">
              <a:extLst>
                <a:ext uri="{FF2B5EF4-FFF2-40B4-BE49-F238E27FC236}">
                  <a16:creationId xmlns:a16="http://schemas.microsoft.com/office/drawing/2014/main" id="{D58A96BF-94B3-3E89-ABA0-04F17994984C}"/>
                </a:ext>
              </a:extLst>
            </p:cNvPr>
            <p:cNvSpPr/>
            <p:nvPr/>
          </p:nvSpPr>
          <p:spPr>
            <a:xfrm rot="10800000">
              <a:off x="5257740" y="1207685"/>
              <a:ext cx="241648" cy="340205"/>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sp>
          <p:nvSpPr>
            <p:cNvPr id="90" name="Rectangle 89">
              <a:extLst>
                <a:ext uri="{FF2B5EF4-FFF2-40B4-BE49-F238E27FC236}">
                  <a16:creationId xmlns:a16="http://schemas.microsoft.com/office/drawing/2014/main" id="{A2D61E23-0EF0-5974-ACA6-346F2B578B38}"/>
                </a:ext>
              </a:extLst>
            </p:cNvPr>
            <p:cNvSpPr/>
            <p:nvPr/>
          </p:nvSpPr>
          <p:spPr>
            <a:xfrm>
              <a:off x="4723741" y="2631451"/>
              <a:ext cx="457200" cy="913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sp>
          <p:nvSpPr>
            <p:cNvPr id="91" name="TextBox 90">
              <a:extLst>
                <a:ext uri="{FF2B5EF4-FFF2-40B4-BE49-F238E27FC236}">
                  <a16:creationId xmlns:a16="http://schemas.microsoft.com/office/drawing/2014/main" id="{D8FDA12C-13B3-BB6F-6DEA-10BF455DCB36}"/>
                </a:ext>
              </a:extLst>
            </p:cNvPr>
            <p:cNvSpPr txBox="1"/>
            <p:nvPr/>
          </p:nvSpPr>
          <p:spPr>
            <a:xfrm>
              <a:off x="4733510" y="1201503"/>
              <a:ext cx="415713" cy="323165"/>
            </a:xfrm>
            <a:prstGeom prst="rect">
              <a:avLst/>
            </a:prstGeom>
            <a:noFill/>
          </p:spPr>
          <p:txBody>
            <a:bodyPr wrap="none" rtlCol="0">
              <a:spAutoFit/>
            </a:bodyPr>
            <a:lstStyle/>
            <a:p>
              <a:pPr algn="ctr" defTabSz="822960"/>
              <a:r>
                <a:rPr lang="fi-FI" sz="1920">
                  <a:solidFill>
                    <a:prstClr val="black"/>
                  </a:solidFill>
                  <a:latin typeface="Times New Roman" panose="02020603050405020304" pitchFamily="18" charset="0"/>
                  <a:cs typeface="Times New Roman" panose="02020603050405020304" pitchFamily="18" charset="0"/>
                </a:rPr>
                <a:t>mg</a:t>
              </a:r>
            </a:p>
          </p:txBody>
        </p:sp>
      </p:grpSp>
      <p:grpSp>
        <p:nvGrpSpPr>
          <p:cNvPr id="114" name="Group 113">
            <a:extLst>
              <a:ext uri="{FF2B5EF4-FFF2-40B4-BE49-F238E27FC236}">
                <a16:creationId xmlns:a16="http://schemas.microsoft.com/office/drawing/2014/main" id="{F51A3650-86EF-54E4-BD34-EA9AE41285F3}"/>
              </a:ext>
            </a:extLst>
          </p:cNvPr>
          <p:cNvGrpSpPr/>
          <p:nvPr/>
        </p:nvGrpSpPr>
        <p:grpSpPr>
          <a:xfrm>
            <a:off x="4580534" y="2554867"/>
            <a:ext cx="2850671" cy="2102579"/>
            <a:chOff x="5180399" y="2129055"/>
            <a:chExt cx="2375559" cy="1752149"/>
          </a:xfrm>
        </p:grpSpPr>
        <p:cxnSp>
          <p:nvCxnSpPr>
            <p:cNvPr id="30" name="Straight Connector 29">
              <a:extLst>
                <a:ext uri="{FF2B5EF4-FFF2-40B4-BE49-F238E27FC236}">
                  <a16:creationId xmlns:a16="http://schemas.microsoft.com/office/drawing/2014/main" id="{D8F94FDF-2B43-5007-C755-CE8C2AC499C5}"/>
                </a:ext>
              </a:extLst>
            </p:cNvPr>
            <p:cNvCxnSpPr/>
            <p:nvPr/>
          </p:nvCxnSpPr>
          <p:spPr>
            <a:xfrm flipH="1" flipV="1">
              <a:off x="5868317" y="2921062"/>
              <a:ext cx="0" cy="456658"/>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F901185B-B6BB-DD78-9C75-2E132A63EEE7}"/>
                </a:ext>
              </a:extLst>
            </p:cNvPr>
            <p:cNvCxnSpPr/>
            <p:nvPr/>
          </p:nvCxnSpPr>
          <p:spPr>
            <a:xfrm flipH="1" flipV="1">
              <a:off x="6054231" y="2129055"/>
              <a:ext cx="0" cy="1255810"/>
            </a:xfrm>
            <a:prstGeom prst="line">
              <a:avLst/>
            </a:prstGeom>
          </p:spPr>
          <p:style>
            <a:lnRef idx="1">
              <a:schemeClr val="dk1"/>
            </a:lnRef>
            <a:fillRef idx="0">
              <a:schemeClr val="dk1"/>
            </a:fillRef>
            <a:effectRef idx="0">
              <a:schemeClr val="dk1"/>
            </a:effectRef>
            <a:fontRef idx="minor">
              <a:schemeClr val="tx1"/>
            </a:fontRef>
          </p:style>
        </p:cxnSp>
        <p:grpSp>
          <p:nvGrpSpPr>
            <p:cNvPr id="32" name="Group 31">
              <a:extLst>
                <a:ext uri="{FF2B5EF4-FFF2-40B4-BE49-F238E27FC236}">
                  <a16:creationId xmlns:a16="http://schemas.microsoft.com/office/drawing/2014/main" id="{A1DBC21F-9690-3BB0-D4EF-C06A54355A22}"/>
                </a:ext>
              </a:extLst>
            </p:cNvPr>
            <p:cNvGrpSpPr/>
            <p:nvPr/>
          </p:nvGrpSpPr>
          <p:grpSpPr>
            <a:xfrm>
              <a:off x="5272413" y="3333153"/>
              <a:ext cx="2283545" cy="548051"/>
              <a:chOff x="1259632" y="3429000"/>
              <a:chExt cx="3600400" cy="864096"/>
            </a:xfrm>
            <a:solidFill>
              <a:schemeClr val="bg1"/>
            </a:solidFill>
          </p:grpSpPr>
          <p:sp>
            <p:nvSpPr>
              <p:cNvPr id="33" name="Rectangle 32">
                <a:extLst>
                  <a:ext uri="{FF2B5EF4-FFF2-40B4-BE49-F238E27FC236}">
                    <a16:creationId xmlns:a16="http://schemas.microsoft.com/office/drawing/2014/main" id="{0846D7BA-831B-0A06-4EE5-9AB259BF80B2}"/>
                  </a:ext>
                </a:extLst>
              </p:cNvPr>
              <p:cNvSpPr/>
              <p:nvPr/>
            </p:nvSpPr>
            <p:spPr>
              <a:xfrm>
                <a:off x="197963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sp>
            <p:nvSpPr>
              <p:cNvPr id="34" name="Rectangle 33">
                <a:extLst>
                  <a:ext uri="{FF2B5EF4-FFF2-40B4-BE49-F238E27FC236}">
                    <a16:creationId xmlns:a16="http://schemas.microsoft.com/office/drawing/2014/main" id="{FAA486EC-5EEB-C111-088F-75A66439EE17}"/>
                  </a:ext>
                </a:extLst>
              </p:cNvPr>
              <p:cNvSpPr/>
              <p:nvPr/>
            </p:nvSpPr>
            <p:spPr>
              <a:xfrm>
                <a:off x="269979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sp>
            <p:nvSpPr>
              <p:cNvPr id="35" name="Rectangle 34">
                <a:extLst>
                  <a:ext uri="{FF2B5EF4-FFF2-40B4-BE49-F238E27FC236}">
                    <a16:creationId xmlns:a16="http://schemas.microsoft.com/office/drawing/2014/main" id="{06538A68-68C6-9F20-CD72-73529EEB2C50}"/>
                  </a:ext>
                </a:extLst>
              </p:cNvPr>
              <p:cNvSpPr/>
              <p:nvPr/>
            </p:nvSpPr>
            <p:spPr>
              <a:xfrm>
                <a:off x="341987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cxnSp>
            <p:nvCxnSpPr>
              <p:cNvPr id="36" name="Straight Connector 35">
                <a:extLst>
                  <a:ext uri="{FF2B5EF4-FFF2-40B4-BE49-F238E27FC236}">
                    <a16:creationId xmlns:a16="http://schemas.microsoft.com/office/drawing/2014/main" id="{27028034-F059-6C55-104D-1232755EE097}"/>
                  </a:ext>
                </a:extLst>
              </p:cNvPr>
              <p:cNvCxnSpPr/>
              <p:nvPr/>
            </p:nvCxnSpPr>
            <p:spPr>
              <a:xfrm>
                <a:off x="1979632" y="3429000"/>
                <a:ext cx="2160240" cy="0"/>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54AAE39-2928-C204-0528-7F8029FEE16B}"/>
                  </a:ext>
                </a:extLst>
              </p:cNvPr>
              <p:cNvCxnSpPr/>
              <p:nvPr/>
            </p:nvCxnSpPr>
            <p:spPr>
              <a:xfrm>
                <a:off x="1979712" y="4293096"/>
                <a:ext cx="2160240" cy="0"/>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3CED681-F3C6-87FC-4FAD-2D6DD7D2002F}"/>
                  </a:ext>
                </a:extLst>
              </p:cNvPr>
              <p:cNvCxnSpPr/>
              <p:nvPr/>
            </p:nvCxnSpPr>
            <p:spPr>
              <a:xfrm flipV="1">
                <a:off x="2195736" y="3501008"/>
                <a:ext cx="0"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B6FD575-5D16-D124-B880-7682CD4B00DF}"/>
                  </a:ext>
                </a:extLst>
              </p:cNvPr>
              <p:cNvCxnSpPr/>
              <p:nvPr/>
            </p:nvCxnSpPr>
            <p:spPr>
              <a:xfrm flipH="1">
                <a:off x="2483768" y="3501008"/>
                <a:ext cx="0"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D89D0F5-53FE-2813-CD96-4F3BDB137177}"/>
                  </a:ext>
                </a:extLst>
              </p:cNvPr>
              <p:cNvCxnSpPr/>
              <p:nvPr/>
            </p:nvCxnSpPr>
            <p:spPr>
              <a:xfrm>
                <a:off x="3635896" y="3501008"/>
                <a:ext cx="288032"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E9D36F-0597-56E9-DBD1-11E92776B1DD}"/>
                  </a:ext>
                </a:extLst>
              </p:cNvPr>
              <p:cNvCxnSpPr/>
              <p:nvPr/>
            </p:nvCxnSpPr>
            <p:spPr>
              <a:xfrm flipV="1">
                <a:off x="3635896" y="3501008"/>
                <a:ext cx="288032"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A093753-1BE5-1086-D27C-DE3323D9BA1D}"/>
                  </a:ext>
                </a:extLst>
              </p:cNvPr>
              <p:cNvCxnSpPr/>
              <p:nvPr/>
            </p:nvCxnSpPr>
            <p:spPr>
              <a:xfrm flipV="1">
                <a:off x="2915816"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CAEE821-9C0D-AD83-35A1-C57DAB06970B}"/>
                  </a:ext>
                </a:extLst>
              </p:cNvPr>
              <p:cNvCxnSpPr/>
              <p:nvPr/>
            </p:nvCxnSpPr>
            <p:spPr>
              <a:xfrm flipV="1">
                <a:off x="2915816"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BFD3700-058F-2E40-C161-6FD68BD63F5F}"/>
                  </a:ext>
                </a:extLst>
              </p:cNvPr>
              <p:cNvCxnSpPr/>
              <p:nvPr/>
            </p:nvCxnSpPr>
            <p:spPr>
              <a:xfrm flipV="1">
                <a:off x="3203848"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7A5F155-CB93-F711-320A-2A5D9C4C3D35}"/>
                  </a:ext>
                </a:extLst>
              </p:cNvPr>
              <p:cNvCxnSpPr/>
              <p:nvPr/>
            </p:nvCxnSpPr>
            <p:spPr>
              <a:xfrm flipV="1">
                <a:off x="3203848" y="3501008"/>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120CC39-6BCC-55E5-8A9C-C811C5F5FE3F}"/>
                  </a:ext>
                </a:extLst>
              </p:cNvPr>
              <p:cNvCxnSpPr/>
              <p:nvPr/>
            </p:nvCxnSpPr>
            <p:spPr>
              <a:xfrm flipV="1">
                <a:off x="2915816" y="3501008"/>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ED49802-1F01-F1E0-6194-E654087A8059}"/>
                  </a:ext>
                </a:extLst>
              </p:cNvPr>
              <p:cNvCxnSpPr/>
              <p:nvPr/>
            </p:nvCxnSpPr>
            <p:spPr>
              <a:xfrm>
                <a:off x="2843808" y="3644944"/>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CE7E0E5-B6D3-CC0E-52DE-61F76D15C3F6}"/>
                  </a:ext>
                </a:extLst>
              </p:cNvPr>
              <p:cNvCxnSpPr/>
              <p:nvPr/>
            </p:nvCxnSpPr>
            <p:spPr>
              <a:xfrm>
                <a:off x="3131840" y="3645024"/>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EE010F-BE38-7607-882A-9D03D9BB8A03}"/>
                  </a:ext>
                </a:extLst>
              </p:cNvPr>
              <p:cNvCxnSpPr/>
              <p:nvPr/>
            </p:nvCxnSpPr>
            <p:spPr>
              <a:xfrm>
                <a:off x="2843808" y="4077072"/>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698B8FE-BC82-687D-947A-CA3DD23E8D03}"/>
                  </a:ext>
                </a:extLst>
              </p:cNvPr>
              <p:cNvCxnSpPr/>
              <p:nvPr/>
            </p:nvCxnSpPr>
            <p:spPr>
              <a:xfrm>
                <a:off x="3131840" y="4077072"/>
                <a:ext cx="144016" cy="0"/>
              </a:xfrm>
              <a:prstGeom prst="line">
                <a:avLst/>
              </a:prstGeom>
              <a:grpFill/>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1C8AFBA1-D3F0-F66C-D202-8EEE3CCE95D3}"/>
                  </a:ext>
                </a:extLst>
              </p:cNvPr>
              <p:cNvSpPr/>
              <p:nvPr/>
            </p:nvSpPr>
            <p:spPr>
              <a:xfrm>
                <a:off x="4139872" y="3933088"/>
                <a:ext cx="576000" cy="288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cxnSp>
            <p:nvCxnSpPr>
              <p:cNvPr id="52" name="Straight Connector 51">
                <a:extLst>
                  <a:ext uri="{FF2B5EF4-FFF2-40B4-BE49-F238E27FC236}">
                    <a16:creationId xmlns:a16="http://schemas.microsoft.com/office/drawing/2014/main" id="{1EEB96C5-F166-1531-02DA-D73911E2C197}"/>
                  </a:ext>
                </a:extLst>
              </p:cNvPr>
              <p:cNvCxnSpPr/>
              <p:nvPr/>
            </p:nvCxnSpPr>
            <p:spPr>
              <a:xfrm>
                <a:off x="4283968" y="3933088"/>
                <a:ext cx="288032" cy="288000"/>
              </a:xfrm>
              <a:prstGeom prst="line">
                <a:avLst/>
              </a:prstGeom>
              <a:grpFill/>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4C803FB6-4F43-0122-FD84-51E60EEAC45A}"/>
                  </a:ext>
                </a:extLst>
              </p:cNvPr>
              <p:cNvSpPr/>
              <p:nvPr/>
            </p:nvSpPr>
            <p:spPr>
              <a:xfrm>
                <a:off x="1403648" y="3933088"/>
                <a:ext cx="576000" cy="288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cxnSp>
            <p:nvCxnSpPr>
              <p:cNvPr id="54" name="Straight Connector 53">
                <a:extLst>
                  <a:ext uri="{FF2B5EF4-FFF2-40B4-BE49-F238E27FC236}">
                    <a16:creationId xmlns:a16="http://schemas.microsoft.com/office/drawing/2014/main" id="{FCBC8859-1384-A898-ACAA-FE6FCF53736D}"/>
                  </a:ext>
                </a:extLst>
              </p:cNvPr>
              <p:cNvCxnSpPr/>
              <p:nvPr/>
            </p:nvCxnSpPr>
            <p:spPr>
              <a:xfrm flipH="1">
                <a:off x="1547664" y="3933088"/>
                <a:ext cx="288112" cy="288000"/>
              </a:xfrm>
              <a:prstGeom prst="line">
                <a:avLst/>
              </a:prstGeom>
              <a:grpFill/>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59086D4-B203-58AB-07B0-76604615CA51}"/>
                  </a:ext>
                </a:extLst>
              </p:cNvPr>
              <p:cNvCxnSpPr/>
              <p:nvPr/>
            </p:nvCxnSpPr>
            <p:spPr>
              <a:xfrm flipH="1" flipV="1">
                <a:off x="1907704" y="3501008"/>
                <a:ext cx="72008" cy="144016"/>
              </a:xfrm>
              <a:prstGeom prst="line">
                <a:avLst/>
              </a:prstGeom>
              <a:grpFill/>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7BDE4B3-D755-B2A3-A1C9-50551C004F1C}"/>
                  </a:ext>
                </a:extLst>
              </p:cNvPr>
              <p:cNvCxnSpPr/>
              <p:nvPr/>
            </p:nvCxnSpPr>
            <p:spPr>
              <a:xfrm flipH="1">
                <a:off x="1763688"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F0C8D3C2-93B3-6F16-5342-CEB1A44B1B67}"/>
                  </a:ext>
                </a:extLst>
              </p:cNvPr>
              <p:cNvCxnSpPr/>
              <p:nvPr/>
            </p:nvCxnSpPr>
            <p:spPr>
              <a:xfrm flipH="1" flipV="1">
                <a:off x="1619672"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38E59CA-E0EC-100E-7D51-7C1A54130AB6}"/>
                  </a:ext>
                </a:extLst>
              </p:cNvPr>
              <p:cNvCxnSpPr/>
              <p:nvPr/>
            </p:nvCxnSpPr>
            <p:spPr>
              <a:xfrm flipH="1">
                <a:off x="1475656"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9EACC01-E9CF-A7E7-6777-8248C5E1B4CF}"/>
                  </a:ext>
                </a:extLst>
              </p:cNvPr>
              <p:cNvCxnSpPr/>
              <p:nvPr/>
            </p:nvCxnSpPr>
            <p:spPr>
              <a:xfrm flipH="1" flipV="1">
                <a:off x="1331640"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D6B2E65-FF2B-BEAA-30DB-E3D2654568A4}"/>
                  </a:ext>
                </a:extLst>
              </p:cNvPr>
              <p:cNvCxnSpPr/>
              <p:nvPr/>
            </p:nvCxnSpPr>
            <p:spPr>
              <a:xfrm flipH="1">
                <a:off x="1259632" y="3501008"/>
                <a:ext cx="72008"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4D3D6D2-957C-3F60-09CC-018551E6ED8B}"/>
                  </a:ext>
                </a:extLst>
              </p:cNvPr>
              <p:cNvCxnSpPr/>
              <p:nvPr/>
            </p:nvCxnSpPr>
            <p:spPr>
              <a:xfrm flipH="1" flipV="1">
                <a:off x="4788024" y="3501008"/>
                <a:ext cx="72008" cy="144016"/>
              </a:xfrm>
              <a:prstGeom prst="line">
                <a:avLst/>
              </a:prstGeom>
              <a:grpFill/>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A437FA05-2B10-8D74-E0AB-ACEC9FE0F13B}"/>
                  </a:ext>
                </a:extLst>
              </p:cNvPr>
              <p:cNvCxnSpPr/>
              <p:nvPr/>
            </p:nvCxnSpPr>
            <p:spPr>
              <a:xfrm flipH="1">
                <a:off x="4644008"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C1F4622-8868-1D07-1B54-81AE29164946}"/>
                  </a:ext>
                </a:extLst>
              </p:cNvPr>
              <p:cNvCxnSpPr/>
              <p:nvPr/>
            </p:nvCxnSpPr>
            <p:spPr>
              <a:xfrm flipH="1" flipV="1">
                <a:off x="4499992"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7D33E095-DAD8-84C7-0A60-D77202758BDE}"/>
                  </a:ext>
                </a:extLst>
              </p:cNvPr>
              <p:cNvCxnSpPr/>
              <p:nvPr/>
            </p:nvCxnSpPr>
            <p:spPr>
              <a:xfrm flipH="1">
                <a:off x="4355976"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144CCE0-52A8-0812-3F07-AA5EAE3A8D06}"/>
                  </a:ext>
                </a:extLst>
              </p:cNvPr>
              <p:cNvCxnSpPr/>
              <p:nvPr/>
            </p:nvCxnSpPr>
            <p:spPr>
              <a:xfrm flipH="1" flipV="1">
                <a:off x="4211960"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CE46DBB-203C-57AA-D208-4E42A341A2E0}"/>
                  </a:ext>
                </a:extLst>
              </p:cNvPr>
              <p:cNvCxnSpPr/>
              <p:nvPr/>
            </p:nvCxnSpPr>
            <p:spPr>
              <a:xfrm flipH="1">
                <a:off x="4139952" y="3501008"/>
                <a:ext cx="72008" cy="143936"/>
              </a:xfrm>
              <a:prstGeom prst="line">
                <a:avLst/>
              </a:prstGeom>
              <a:grpFill/>
            </p:spPr>
            <p:style>
              <a:lnRef idx="1">
                <a:schemeClr val="dk1"/>
              </a:lnRef>
              <a:fillRef idx="0">
                <a:schemeClr val="dk1"/>
              </a:fillRef>
              <a:effectRef idx="0">
                <a:schemeClr val="dk1"/>
              </a:effectRef>
              <a:fontRef idx="minor">
                <a:schemeClr val="tx1"/>
              </a:fontRef>
            </p:style>
          </p:cxnSp>
        </p:grpSp>
        <p:cxnSp>
          <p:nvCxnSpPr>
            <p:cNvPr id="72" name="Straight Connector 71">
              <a:extLst>
                <a:ext uri="{FF2B5EF4-FFF2-40B4-BE49-F238E27FC236}">
                  <a16:creationId xmlns:a16="http://schemas.microsoft.com/office/drawing/2014/main" id="{8F3AD49D-7FC4-8563-33B3-8057665072D1}"/>
                </a:ext>
              </a:extLst>
            </p:cNvPr>
            <p:cNvCxnSpPr/>
            <p:nvPr/>
          </p:nvCxnSpPr>
          <p:spPr>
            <a:xfrm flipH="1" flipV="1">
              <a:off x="5186488" y="2921062"/>
              <a:ext cx="6849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EEAD484-2CE7-AF1D-DB5F-1C3E9BD30D5D}"/>
                </a:ext>
              </a:extLst>
            </p:cNvPr>
            <p:cNvCxnSpPr/>
            <p:nvPr/>
          </p:nvCxnSpPr>
          <p:spPr>
            <a:xfrm flipH="1" flipV="1">
              <a:off x="5180399" y="2129055"/>
              <a:ext cx="8676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BEC3D50-41F3-85B9-DEA7-DF3C2F1870F1}"/>
                </a:ext>
              </a:extLst>
            </p:cNvPr>
            <p:cNvSpPr txBox="1"/>
            <p:nvPr/>
          </p:nvSpPr>
          <p:spPr>
            <a:xfrm>
              <a:off x="6513123" y="3000357"/>
              <a:ext cx="904628" cy="284693"/>
            </a:xfrm>
            <a:prstGeom prst="rect">
              <a:avLst/>
            </a:prstGeom>
            <a:noFill/>
          </p:spPr>
          <p:txBody>
            <a:bodyPr wrap="none" rtlCol="0">
              <a:spAutoFit/>
            </a:bodyPr>
            <a:lstStyle/>
            <a:p>
              <a:pPr defTabSz="822960"/>
              <a:r>
                <a:rPr lang="en-FI" sz="1620">
                  <a:solidFill>
                    <a:prstClr val="black"/>
                  </a:solidFill>
                  <a:latin typeface="Arial" panose="020B0604020202020204"/>
                </a:rPr>
                <a:t>2. Control</a:t>
              </a:r>
            </a:p>
          </p:txBody>
        </p:sp>
      </p:grpSp>
      <p:grpSp>
        <p:nvGrpSpPr>
          <p:cNvPr id="115" name="Group 114">
            <a:extLst>
              <a:ext uri="{FF2B5EF4-FFF2-40B4-BE49-F238E27FC236}">
                <a16:creationId xmlns:a16="http://schemas.microsoft.com/office/drawing/2014/main" id="{849943F0-5650-9090-8DDA-B3C2E77B1390}"/>
              </a:ext>
            </a:extLst>
          </p:cNvPr>
          <p:cNvGrpSpPr/>
          <p:nvPr/>
        </p:nvGrpSpPr>
        <p:grpSpPr>
          <a:xfrm>
            <a:off x="3845081" y="4609828"/>
            <a:ext cx="1804516" cy="1808629"/>
            <a:chOff x="4567524" y="3841523"/>
            <a:chExt cx="1503764" cy="1507191"/>
          </a:xfrm>
        </p:grpSpPr>
        <p:sp>
          <p:nvSpPr>
            <p:cNvPr id="4" name="Rectangle 3">
              <a:extLst>
                <a:ext uri="{FF2B5EF4-FFF2-40B4-BE49-F238E27FC236}">
                  <a16:creationId xmlns:a16="http://schemas.microsoft.com/office/drawing/2014/main" id="{E1BA2CD5-750C-BF28-F701-75E70E9A4DD2}"/>
                </a:ext>
              </a:extLst>
            </p:cNvPr>
            <p:cNvSpPr/>
            <p:nvPr/>
          </p:nvSpPr>
          <p:spPr>
            <a:xfrm>
              <a:off x="5583029" y="4764920"/>
              <a:ext cx="114165" cy="68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cxnSp>
          <p:nvCxnSpPr>
            <p:cNvPr id="5" name="Straight Connector 4">
              <a:extLst>
                <a:ext uri="{FF2B5EF4-FFF2-40B4-BE49-F238E27FC236}">
                  <a16:creationId xmlns:a16="http://schemas.microsoft.com/office/drawing/2014/main" id="{C6CEA0E6-0D2E-D0AD-4516-515081B0866F}"/>
                </a:ext>
              </a:extLst>
            </p:cNvPr>
            <p:cNvCxnSpPr>
              <a:cxnSpLocks/>
            </p:cNvCxnSpPr>
            <p:nvPr/>
          </p:nvCxnSpPr>
          <p:spPr>
            <a:xfrm>
              <a:off x="5871547" y="3841523"/>
              <a:ext cx="0" cy="1507175"/>
            </a:xfrm>
            <a:prstGeom prst="line">
              <a:avLst/>
            </a:prstGeom>
          </p:spPr>
          <p:style>
            <a:lnRef idx="1">
              <a:schemeClr val="dk1"/>
            </a:lnRef>
            <a:fillRef idx="0">
              <a:schemeClr val="dk1"/>
            </a:fillRef>
            <a:effectRef idx="0">
              <a:schemeClr val="dk1"/>
            </a:effectRef>
            <a:fontRef idx="minor">
              <a:schemeClr val="tx1"/>
            </a:fontRef>
          </p:style>
        </p:cxnSp>
        <p:sp>
          <p:nvSpPr>
            <p:cNvPr id="24" name="Oval 8">
              <a:extLst>
                <a:ext uri="{FF2B5EF4-FFF2-40B4-BE49-F238E27FC236}">
                  <a16:creationId xmlns:a16="http://schemas.microsoft.com/office/drawing/2014/main" id="{60BF3C01-B360-8E1B-6D07-E937C36048CD}"/>
                </a:ext>
              </a:extLst>
            </p:cNvPr>
            <p:cNvSpPr>
              <a:spLocks noChangeArrowheads="1"/>
            </p:cNvSpPr>
            <p:nvPr/>
          </p:nvSpPr>
          <p:spPr bwMode="auto">
            <a:xfrm rot="156836">
              <a:off x="5689304" y="4617839"/>
              <a:ext cx="364486" cy="365493"/>
            </a:xfrm>
            <a:prstGeom prst="ellipse">
              <a:avLst/>
            </a:prstGeom>
            <a:solidFill>
              <a:schemeClr val="bg1"/>
            </a:solidFill>
            <a:ln w="9525">
              <a:solidFill>
                <a:schemeClr val="tx1"/>
              </a:solidFill>
              <a:round/>
              <a:headEnd/>
              <a:tailEnd/>
            </a:ln>
          </p:spPr>
          <p:txBody>
            <a:bodyPr rot="10800000" vert="eaVert" wrap="none" anchor="ctr"/>
            <a:lstStyle/>
            <a:p>
              <a:pPr defTabSz="822960"/>
              <a:endParaRPr lang="fi-FI" sz="2160">
                <a:solidFill>
                  <a:prstClr val="black"/>
                </a:solidFill>
                <a:latin typeface="Arial" charset="0"/>
              </a:endParaRPr>
            </a:p>
          </p:txBody>
        </p:sp>
        <p:sp>
          <p:nvSpPr>
            <p:cNvPr id="25" name="AutoShape 9">
              <a:extLst>
                <a:ext uri="{FF2B5EF4-FFF2-40B4-BE49-F238E27FC236}">
                  <a16:creationId xmlns:a16="http://schemas.microsoft.com/office/drawing/2014/main" id="{14E21944-4537-C8C2-8E59-E0D6B4CCDAC4}"/>
                </a:ext>
              </a:extLst>
            </p:cNvPr>
            <p:cNvSpPr>
              <a:spLocks noChangeArrowheads="1"/>
            </p:cNvSpPr>
            <p:nvPr/>
          </p:nvSpPr>
          <p:spPr bwMode="auto">
            <a:xfrm>
              <a:off x="5825860" y="4617980"/>
              <a:ext cx="91372" cy="77529"/>
            </a:xfrm>
            <a:prstGeom prst="triangle">
              <a:avLst>
                <a:gd name="adj" fmla="val 50000"/>
              </a:avLst>
            </a:prstGeom>
            <a:solidFill>
              <a:schemeClr val="tx1"/>
            </a:solidFill>
            <a:ln w="9525">
              <a:solidFill>
                <a:schemeClr val="tx1"/>
              </a:solidFill>
              <a:miter lim="800000"/>
              <a:headEnd/>
              <a:tailEnd/>
            </a:ln>
          </p:spPr>
          <p:txBody>
            <a:bodyPr rot="10800000" vert="eaVert" wrap="none" anchor="ctr"/>
            <a:lstStyle/>
            <a:p>
              <a:pPr defTabSz="822960"/>
              <a:endParaRPr lang="fi-FI" sz="2160">
                <a:solidFill>
                  <a:prstClr val="black"/>
                </a:solidFill>
                <a:latin typeface="Arial" charset="0"/>
              </a:endParaRPr>
            </a:p>
          </p:txBody>
        </p:sp>
        <p:cxnSp>
          <p:nvCxnSpPr>
            <p:cNvPr id="26" name="Straight Connector 25">
              <a:extLst>
                <a:ext uri="{FF2B5EF4-FFF2-40B4-BE49-F238E27FC236}">
                  <a16:creationId xmlns:a16="http://schemas.microsoft.com/office/drawing/2014/main" id="{637AFDD3-89FB-B466-079C-525003270DD8}"/>
                </a:ext>
              </a:extLst>
            </p:cNvPr>
            <p:cNvCxnSpPr/>
            <p:nvPr/>
          </p:nvCxnSpPr>
          <p:spPr>
            <a:xfrm>
              <a:off x="5660376" y="5348714"/>
              <a:ext cx="410912"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202056A-6C35-84C2-7439-D8CFDA08E804}"/>
                </a:ext>
              </a:extLst>
            </p:cNvPr>
            <p:cNvCxnSpPr/>
            <p:nvPr/>
          </p:nvCxnSpPr>
          <p:spPr>
            <a:xfrm flipV="1">
              <a:off x="6071288" y="5211717"/>
              <a:ext cx="0" cy="136997"/>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FBD903A-A9BD-362C-5D15-09256CF2D7F0}"/>
                </a:ext>
              </a:extLst>
            </p:cNvPr>
            <p:cNvCxnSpPr/>
            <p:nvPr/>
          </p:nvCxnSpPr>
          <p:spPr>
            <a:xfrm flipV="1">
              <a:off x="5660250" y="5211701"/>
              <a:ext cx="0" cy="136997"/>
            </a:xfrm>
            <a:prstGeom prst="line">
              <a:avLst/>
            </a:prstGeom>
          </p:spPr>
          <p:style>
            <a:lnRef idx="1">
              <a:schemeClr val="dk1"/>
            </a:lnRef>
            <a:fillRef idx="0">
              <a:schemeClr val="dk1"/>
            </a:fillRef>
            <a:effectRef idx="0">
              <a:schemeClr val="dk1"/>
            </a:effectRef>
            <a:fontRef idx="minor">
              <a:schemeClr val="tx1"/>
            </a:fontRef>
          </p:style>
        </p:cxnSp>
        <p:sp>
          <p:nvSpPr>
            <p:cNvPr id="80" name="Oval 8">
              <a:extLst>
                <a:ext uri="{FF2B5EF4-FFF2-40B4-BE49-F238E27FC236}">
                  <a16:creationId xmlns:a16="http://schemas.microsoft.com/office/drawing/2014/main" id="{E3CD9691-82DB-0777-C029-363C358433DF}"/>
                </a:ext>
              </a:extLst>
            </p:cNvPr>
            <p:cNvSpPr>
              <a:spLocks noChangeArrowheads="1"/>
            </p:cNvSpPr>
            <p:nvPr/>
          </p:nvSpPr>
          <p:spPr bwMode="auto">
            <a:xfrm rot="5400000">
              <a:off x="5235561" y="4617839"/>
              <a:ext cx="364486" cy="365493"/>
            </a:xfrm>
            <a:prstGeom prst="ellipse">
              <a:avLst/>
            </a:prstGeom>
            <a:solidFill>
              <a:schemeClr val="bg1"/>
            </a:solidFill>
            <a:ln w="9525">
              <a:solidFill>
                <a:schemeClr val="tx1"/>
              </a:solidFill>
              <a:round/>
              <a:headEnd/>
              <a:tailEnd/>
            </a:ln>
          </p:spPr>
          <p:txBody>
            <a:bodyPr rot="10800000" vert="eaVert" wrap="none" anchor="ctr"/>
            <a:lstStyle/>
            <a:p>
              <a:pPr algn="ctr" defTabSz="822960"/>
              <a:r>
                <a:rPr lang="fi-FI" sz="1620">
                  <a:solidFill>
                    <a:prstClr val="black"/>
                  </a:solidFill>
                  <a:latin typeface="Times New Roman" panose="02020603050405020304" pitchFamily="18" charset="0"/>
                  <a:cs typeface="Times New Roman" panose="02020603050405020304" pitchFamily="18" charset="0"/>
                </a:rPr>
                <a:t>M</a:t>
              </a:r>
              <a:endParaRPr lang="fi-FI" sz="2160">
                <a:solidFill>
                  <a:prstClr val="black"/>
                </a:solidFill>
                <a:latin typeface="Times New Roman" panose="02020603050405020304" pitchFamily="18" charset="0"/>
                <a:cs typeface="Times New Roman" panose="02020603050405020304" pitchFamily="18" charset="0"/>
              </a:endParaRPr>
            </a:p>
          </p:txBody>
        </p:sp>
        <p:sp>
          <p:nvSpPr>
            <p:cNvPr id="110" name="TextBox 109">
              <a:extLst>
                <a:ext uri="{FF2B5EF4-FFF2-40B4-BE49-F238E27FC236}">
                  <a16:creationId xmlns:a16="http://schemas.microsoft.com/office/drawing/2014/main" id="{2993FF9B-69B8-4FE0-A4C4-DDC9EF6BEB38}"/>
                </a:ext>
              </a:extLst>
            </p:cNvPr>
            <p:cNvSpPr txBox="1"/>
            <p:nvPr/>
          </p:nvSpPr>
          <p:spPr>
            <a:xfrm>
              <a:off x="4567524" y="4309635"/>
              <a:ext cx="836501" cy="284693"/>
            </a:xfrm>
            <a:prstGeom prst="rect">
              <a:avLst/>
            </a:prstGeom>
            <a:noFill/>
          </p:spPr>
          <p:txBody>
            <a:bodyPr wrap="none" rtlCol="0">
              <a:spAutoFit/>
            </a:bodyPr>
            <a:lstStyle/>
            <a:p>
              <a:pPr defTabSz="822960"/>
              <a:r>
                <a:rPr lang="en-FI" sz="1620">
                  <a:solidFill>
                    <a:prstClr val="black"/>
                  </a:solidFill>
                  <a:latin typeface="Arial" panose="020B0604020202020204"/>
                </a:rPr>
                <a:t>3. Power</a:t>
              </a:r>
            </a:p>
          </p:txBody>
        </p:sp>
      </p:grpSp>
      <p:grpSp>
        <p:nvGrpSpPr>
          <p:cNvPr id="116" name="Group 115">
            <a:extLst>
              <a:ext uri="{FF2B5EF4-FFF2-40B4-BE49-F238E27FC236}">
                <a16:creationId xmlns:a16="http://schemas.microsoft.com/office/drawing/2014/main" id="{4087E60D-98B8-4C9D-5ADC-E04044B40B06}"/>
              </a:ext>
            </a:extLst>
          </p:cNvPr>
          <p:cNvGrpSpPr/>
          <p:nvPr/>
        </p:nvGrpSpPr>
        <p:grpSpPr>
          <a:xfrm>
            <a:off x="5402662" y="4609889"/>
            <a:ext cx="3323142" cy="1826076"/>
            <a:chOff x="5865507" y="3841574"/>
            <a:chExt cx="2769286" cy="1521730"/>
          </a:xfrm>
        </p:grpSpPr>
        <p:cxnSp>
          <p:nvCxnSpPr>
            <p:cNvPr id="103" name="Straight Connector 102">
              <a:extLst>
                <a:ext uri="{FF2B5EF4-FFF2-40B4-BE49-F238E27FC236}">
                  <a16:creationId xmlns:a16="http://schemas.microsoft.com/office/drawing/2014/main" id="{748ED02E-D21E-2916-AD81-9A35BD90A23D}"/>
                </a:ext>
              </a:extLst>
            </p:cNvPr>
            <p:cNvCxnSpPr>
              <a:cxnSpLocks/>
            </p:cNvCxnSpPr>
            <p:nvPr/>
          </p:nvCxnSpPr>
          <p:spPr>
            <a:xfrm>
              <a:off x="7660354" y="4066707"/>
              <a:ext cx="0" cy="1296597"/>
            </a:xfrm>
            <a:prstGeom prst="line">
              <a:avLst/>
            </a:prstGeom>
          </p:spPr>
          <p:style>
            <a:lnRef idx="1">
              <a:schemeClr val="dk1"/>
            </a:lnRef>
            <a:fillRef idx="0">
              <a:schemeClr val="dk1"/>
            </a:fillRef>
            <a:effectRef idx="0">
              <a:schemeClr val="dk1"/>
            </a:effectRef>
            <a:fontRef idx="minor">
              <a:schemeClr val="tx1"/>
            </a:fontRef>
          </p:style>
        </p:cxnSp>
        <p:sp>
          <p:nvSpPr>
            <p:cNvPr id="6" name="Rectangle 112">
              <a:extLst>
                <a:ext uri="{FF2B5EF4-FFF2-40B4-BE49-F238E27FC236}">
                  <a16:creationId xmlns:a16="http://schemas.microsoft.com/office/drawing/2014/main" id="{FCD060F6-8EF9-0720-561D-340A8F096C83}"/>
                </a:ext>
              </a:extLst>
            </p:cNvPr>
            <p:cNvSpPr>
              <a:spLocks noChangeArrowheads="1"/>
            </p:cNvSpPr>
            <p:nvPr/>
          </p:nvSpPr>
          <p:spPr bwMode="auto">
            <a:xfrm>
              <a:off x="7190245" y="4230493"/>
              <a:ext cx="273868" cy="273868"/>
            </a:xfrm>
            <a:prstGeom prst="rect">
              <a:avLst/>
            </a:prstGeom>
            <a:solidFill>
              <a:schemeClr val="bg1"/>
            </a:solidFill>
            <a:ln w="12700">
              <a:solidFill>
                <a:schemeClr val="tx1"/>
              </a:solidFill>
              <a:miter lim="800000"/>
              <a:headEnd/>
              <a:tailEnd/>
            </a:ln>
          </p:spPr>
          <p:txBody>
            <a:bodyPr wrap="none" anchor="ctr"/>
            <a:lstStyle/>
            <a:p>
              <a:pPr defTabSz="822960"/>
              <a:endParaRPr lang="fi-FI" sz="2160">
                <a:solidFill>
                  <a:prstClr val="black"/>
                </a:solidFill>
                <a:latin typeface="Arial" charset="0"/>
              </a:endParaRPr>
            </a:p>
          </p:txBody>
        </p:sp>
        <p:sp>
          <p:nvSpPr>
            <p:cNvPr id="7" name="Line 113">
              <a:extLst>
                <a:ext uri="{FF2B5EF4-FFF2-40B4-BE49-F238E27FC236}">
                  <a16:creationId xmlns:a16="http://schemas.microsoft.com/office/drawing/2014/main" id="{806051AF-CDDC-E219-0B2B-FB532FC42297}"/>
                </a:ext>
              </a:extLst>
            </p:cNvPr>
            <p:cNvSpPr>
              <a:spLocks noChangeShapeType="1"/>
            </p:cNvSpPr>
            <p:nvPr/>
          </p:nvSpPr>
          <p:spPr bwMode="auto">
            <a:xfrm>
              <a:off x="7190245" y="4293925"/>
              <a:ext cx="273868" cy="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defTabSz="822960"/>
              <a:endParaRPr lang="fi-FI" sz="1620">
                <a:solidFill>
                  <a:prstClr val="black"/>
                </a:solidFill>
                <a:latin typeface="Arial" panose="020B0604020202020204"/>
              </a:endParaRPr>
            </a:p>
          </p:txBody>
        </p:sp>
        <p:sp>
          <p:nvSpPr>
            <p:cNvPr id="8" name="Line 115">
              <a:extLst>
                <a:ext uri="{FF2B5EF4-FFF2-40B4-BE49-F238E27FC236}">
                  <a16:creationId xmlns:a16="http://schemas.microsoft.com/office/drawing/2014/main" id="{49DFFA9C-21B8-72AD-7EA7-DC0965FC3309}"/>
                </a:ext>
              </a:extLst>
            </p:cNvPr>
            <p:cNvSpPr>
              <a:spLocks noChangeShapeType="1"/>
            </p:cNvSpPr>
            <p:nvPr/>
          </p:nvSpPr>
          <p:spPr bwMode="auto">
            <a:xfrm flipV="1">
              <a:off x="7098620" y="4185184"/>
              <a:ext cx="0" cy="1822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822960"/>
              <a:endParaRPr lang="fi-FI" sz="1620">
                <a:solidFill>
                  <a:prstClr val="black"/>
                </a:solidFill>
                <a:latin typeface="Arial" panose="020B0604020202020204"/>
              </a:endParaRPr>
            </a:p>
          </p:txBody>
        </p:sp>
        <p:sp>
          <p:nvSpPr>
            <p:cNvPr id="9" name="Line 116">
              <a:extLst>
                <a:ext uri="{FF2B5EF4-FFF2-40B4-BE49-F238E27FC236}">
                  <a16:creationId xmlns:a16="http://schemas.microsoft.com/office/drawing/2014/main" id="{8A3BC33A-1DAE-C48B-B13D-49E3F0C7306D}"/>
                </a:ext>
              </a:extLst>
            </p:cNvPr>
            <p:cNvSpPr>
              <a:spLocks noChangeShapeType="1"/>
            </p:cNvSpPr>
            <p:nvPr/>
          </p:nvSpPr>
          <p:spPr bwMode="auto">
            <a:xfrm>
              <a:off x="7121770" y="4185184"/>
              <a:ext cx="22855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822960"/>
              <a:endParaRPr lang="fi-FI" sz="1620">
                <a:solidFill>
                  <a:prstClr val="black"/>
                </a:solidFill>
                <a:latin typeface="Arial" panose="020B0604020202020204"/>
              </a:endParaRPr>
            </a:p>
          </p:txBody>
        </p:sp>
        <p:sp>
          <p:nvSpPr>
            <p:cNvPr id="10" name="Line 117">
              <a:extLst>
                <a:ext uri="{FF2B5EF4-FFF2-40B4-BE49-F238E27FC236}">
                  <a16:creationId xmlns:a16="http://schemas.microsoft.com/office/drawing/2014/main" id="{6A1B1B37-03E8-3D1A-12B3-2331F226E628}"/>
                </a:ext>
              </a:extLst>
            </p:cNvPr>
            <p:cNvSpPr>
              <a:spLocks noChangeShapeType="1"/>
            </p:cNvSpPr>
            <p:nvPr/>
          </p:nvSpPr>
          <p:spPr bwMode="auto">
            <a:xfrm>
              <a:off x="7327179" y="4185184"/>
              <a:ext cx="0" cy="4530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822960"/>
              <a:endParaRPr lang="fi-FI" sz="1620">
                <a:solidFill>
                  <a:prstClr val="black"/>
                </a:solidFill>
                <a:latin typeface="Arial" panose="020B0604020202020204"/>
              </a:endParaRPr>
            </a:p>
          </p:txBody>
        </p:sp>
        <p:sp>
          <p:nvSpPr>
            <p:cNvPr id="11" name="Line 119">
              <a:extLst>
                <a:ext uri="{FF2B5EF4-FFF2-40B4-BE49-F238E27FC236}">
                  <a16:creationId xmlns:a16="http://schemas.microsoft.com/office/drawing/2014/main" id="{192C3A8C-C572-E47E-F179-B575CA862F09}"/>
                </a:ext>
              </a:extLst>
            </p:cNvPr>
            <p:cNvSpPr>
              <a:spLocks noChangeShapeType="1"/>
            </p:cNvSpPr>
            <p:nvPr/>
          </p:nvSpPr>
          <p:spPr bwMode="auto">
            <a:xfrm flipH="1">
              <a:off x="7235554" y="4504361"/>
              <a:ext cx="183250" cy="46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822960"/>
              <a:endParaRPr lang="fi-FI" sz="1620">
                <a:solidFill>
                  <a:prstClr val="black"/>
                </a:solidFill>
                <a:latin typeface="Arial" panose="020B0604020202020204"/>
              </a:endParaRPr>
            </a:p>
          </p:txBody>
        </p:sp>
        <p:sp>
          <p:nvSpPr>
            <p:cNvPr id="12" name="Line 120">
              <a:extLst>
                <a:ext uri="{FF2B5EF4-FFF2-40B4-BE49-F238E27FC236}">
                  <a16:creationId xmlns:a16="http://schemas.microsoft.com/office/drawing/2014/main" id="{4C8D9177-E609-B5C9-A1A3-6EC505141F79}"/>
                </a:ext>
              </a:extLst>
            </p:cNvPr>
            <p:cNvSpPr>
              <a:spLocks noChangeShapeType="1"/>
            </p:cNvSpPr>
            <p:nvPr/>
          </p:nvSpPr>
          <p:spPr bwMode="auto">
            <a:xfrm>
              <a:off x="7235554" y="4550677"/>
              <a:ext cx="183250" cy="453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822960"/>
              <a:endParaRPr lang="fi-FI" sz="1620">
                <a:solidFill>
                  <a:prstClr val="black"/>
                </a:solidFill>
                <a:latin typeface="Arial" panose="020B0604020202020204"/>
              </a:endParaRPr>
            </a:p>
          </p:txBody>
        </p:sp>
        <p:sp>
          <p:nvSpPr>
            <p:cNvPr id="13" name="Line 121">
              <a:extLst>
                <a:ext uri="{FF2B5EF4-FFF2-40B4-BE49-F238E27FC236}">
                  <a16:creationId xmlns:a16="http://schemas.microsoft.com/office/drawing/2014/main" id="{A1F91193-8024-EC92-AC68-C459B509E7CF}"/>
                </a:ext>
              </a:extLst>
            </p:cNvPr>
            <p:cNvSpPr>
              <a:spLocks noChangeShapeType="1"/>
            </p:cNvSpPr>
            <p:nvPr/>
          </p:nvSpPr>
          <p:spPr bwMode="auto">
            <a:xfrm flipH="1">
              <a:off x="7235554" y="4595986"/>
              <a:ext cx="183250" cy="46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822960"/>
              <a:endParaRPr lang="fi-FI" sz="1620">
                <a:solidFill>
                  <a:prstClr val="black"/>
                </a:solidFill>
                <a:latin typeface="Arial" panose="020B0604020202020204"/>
              </a:endParaRPr>
            </a:p>
          </p:txBody>
        </p:sp>
        <p:sp>
          <p:nvSpPr>
            <p:cNvPr id="14" name="Line 122">
              <a:extLst>
                <a:ext uri="{FF2B5EF4-FFF2-40B4-BE49-F238E27FC236}">
                  <a16:creationId xmlns:a16="http://schemas.microsoft.com/office/drawing/2014/main" id="{8ECA521D-12D8-FD4A-7E7E-5B6CE7A54C56}"/>
                </a:ext>
              </a:extLst>
            </p:cNvPr>
            <p:cNvSpPr>
              <a:spLocks noChangeShapeType="1"/>
            </p:cNvSpPr>
            <p:nvPr/>
          </p:nvSpPr>
          <p:spPr bwMode="auto">
            <a:xfrm>
              <a:off x="7235554" y="4641295"/>
              <a:ext cx="183250" cy="453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822960"/>
              <a:endParaRPr lang="fi-FI" sz="1620">
                <a:solidFill>
                  <a:prstClr val="black"/>
                </a:solidFill>
                <a:latin typeface="Arial" panose="020B0604020202020204"/>
              </a:endParaRPr>
            </a:p>
          </p:txBody>
        </p:sp>
        <p:sp>
          <p:nvSpPr>
            <p:cNvPr id="15" name="Line 123">
              <a:extLst>
                <a:ext uri="{FF2B5EF4-FFF2-40B4-BE49-F238E27FC236}">
                  <a16:creationId xmlns:a16="http://schemas.microsoft.com/office/drawing/2014/main" id="{058C6D54-E70A-5CD3-C35D-E64F011C892A}"/>
                </a:ext>
              </a:extLst>
            </p:cNvPr>
            <p:cNvSpPr>
              <a:spLocks noChangeShapeType="1"/>
            </p:cNvSpPr>
            <p:nvPr/>
          </p:nvSpPr>
          <p:spPr bwMode="auto">
            <a:xfrm flipH="1">
              <a:off x="7235554" y="4687611"/>
              <a:ext cx="183250" cy="46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822960"/>
              <a:endParaRPr lang="fi-FI" sz="1620">
                <a:solidFill>
                  <a:prstClr val="black"/>
                </a:solidFill>
                <a:latin typeface="Arial" panose="020B0604020202020204"/>
              </a:endParaRPr>
            </a:p>
          </p:txBody>
        </p:sp>
        <p:sp>
          <p:nvSpPr>
            <p:cNvPr id="16" name="Line 124">
              <a:extLst>
                <a:ext uri="{FF2B5EF4-FFF2-40B4-BE49-F238E27FC236}">
                  <a16:creationId xmlns:a16="http://schemas.microsoft.com/office/drawing/2014/main" id="{DE76879F-2A47-9B2B-0855-0B3C3CB541F5}"/>
                </a:ext>
              </a:extLst>
            </p:cNvPr>
            <p:cNvSpPr>
              <a:spLocks noChangeShapeType="1"/>
            </p:cNvSpPr>
            <p:nvPr/>
          </p:nvSpPr>
          <p:spPr bwMode="auto">
            <a:xfrm>
              <a:off x="7235554" y="4732920"/>
              <a:ext cx="91625" cy="25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822960"/>
              <a:endParaRPr lang="fi-FI" sz="1620">
                <a:solidFill>
                  <a:prstClr val="black"/>
                </a:solidFill>
                <a:latin typeface="Arial" panose="020B0604020202020204"/>
              </a:endParaRPr>
            </a:p>
          </p:txBody>
        </p:sp>
        <p:sp>
          <p:nvSpPr>
            <p:cNvPr id="17" name="Line 125">
              <a:extLst>
                <a:ext uri="{FF2B5EF4-FFF2-40B4-BE49-F238E27FC236}">
                  <a16:creationId xmlns:a16="http://schemas.microsoft.com/office/drawing/2014/main" id="{64AD0437-FCAE-3A7E-94D3-C7AD9727DDC8}"/>
                </a:ext>
              </a:extLst>
            </p:cNvPr>
            <p:cNvSpPr>
              <a:spLocks noChangeShapeType="1"/>
            </p:cNvSpPr>
            <p:nvPr/>
          </p:nvSpPr>
          <p:spPr bwMode="auto">
            <a:xfrm flipV="1">
              <a:off x="7143929" y="4595986"/>
              <a:ext cx="411809" cy="9162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defTabSz="822960"/>
              <a:endParaRPr lang="fi-FI" sz="1620">
                <a:solidFill>
                  <a:prstClr val="black"/>
                </a:solidFill>
                <a:latin typeface="Arial" panose="020B0604020202020204"/>
              </a:endParaRPr>
            </a:p>
          </p:txBody>
        </p:sp>
        <p:sp>
          <p:nvSpPr>
            <p:cNvPr id="18" name="Line 126">
              <a:extLst>
                <a:ext uri="{FF2B5EF4-FFF2-40B4-BE49-F238E27FC236}">
                  <a16:creationId xmlns:a16="http://schemas.microsoft.com/office/drawing/2014/main" id="{E6CA1D8F-1AD5-FF43-3410-0D44AB98A3CC}"/>
                </a:ext>
              </a:extLst>
            </p:cNvPr>
            <p:cNvSpPr>
              <a:spLocks noChangeShapeType="1"/>
            </p:cNvSpPr>
            <p:nvPr/>
          </p:nvSpPr>
          <p:spPr bwMode="auto">
            <a:xfrm>
              <a:off x="7464113" y="4367427"/>
              <a:ext cx="191305"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defTabSz="822960"/>
              <a:endParaRPr lang="fi-FI" sz="1620">
                <a:solidFill>
                  <a:prstClr val="black"/>
                </a:solidFill>
                <a:latin typeface="Arial" panose="020B0604020202020204"/>
              </a:endParaRPr>
            </a:p>
          </p:txBody>
        </p:sp>
        <p:cxnSp>
          <p:nvCxnSpPr>
            <p:cNvPr id="20" name="Straight Connector 19">
              <a:extLst>
                <a:ext uri="{FF2B5EF4-FFF2-40B4-BE49-F238E27FC236}">
                  <a16:creationId xmlns:a16="http://schemas.microsoft.com/office/drawing/2014/main" id="{D2C63A68-6AFC-E666-259E-40A9C035EF9A}"/>
                </a:ext>
              </a:extLst>
            </p:cNvPr>
            <p:cNvCxnSpPr>
              <a:cxnSpLocks/>
            </p:cNvCxnSpPr>
            <p:nvPr/>
          </p:nvCxnSpPr>
          <p:spPr>
            <a:xfrm>
              <a:off x="7455195" y="5363304"/>
              <a:ext cx="419830"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FD8A552-0256-8A82-3C1A-A8754E7BA903}"/>
                </a:ext>
              </a:extLst>
            </p:cNvPr>
            <p:cNvCxnSpPr/>
            <p:nvPr/>
          </p:nvCxnSpPr>
          <p:spPr>
            <a:xfrm flipV="1">
              <a:off x="7875025" y="5226307"/>
              <a:ext cx="0" cy="136997"/>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F3D4794-986C-1779-BC3E-D60939301560}"/>
                </a:ext>
              </a:extLst>
            </p:cNvPr>
            <p:cNvCxnSpPr/>
            <p:nvPr/>
          </p:nvCxnSpPr>
          <p:spPr>
            <a:xfrm flipV="1">
              <a:off x="7455195" y="5226291"/>
              <a:ext cx="0" cy="136997"/>
            </a:xfrm>
            <a:prstGeom prst="line">
              <a:avLst/>
            </a:prstGeom>
          </p:spPr>
          <p:style>
            <a:lnRef idx="1">
              <a:schemeClr val="dk1"/>
            </a:lnRef>
            <a:fillRef idx="0">
              <a:schemeClr val="dk1"/>
            </a:fillRef>
            <a:effectRef idx="0">
              <a:schemeClr val="dk1"/>
            </a:effectRef>
            <a:fontRef idx="minor">
              <a:schemeClr val="tx1"/>
            </a:fontRef>
          </p:style>
        </p:cxnSp>
        <p:sp>
          <p:nvSpPr>
            <p:cNvPr id="23" name="Line 126">
              <a:extLst>
                <a:ext uri="{FF2B5EF4-FFF2-40B4-BE49-F238E27FC236}">
                  <a16:creationId xmlns:a16="http://schemas.microsoft.com/office/drawing/2014/main" id="{DDC0B683-C79D-1D7D-8E15-6E6FB5456C2F}"/>
                </a:ext>
              </a:extLst>
            </p:cNvPr>
            <p:cNvSpPr>
              <a:spLocks noChangeShapeType="1"/>
            </p:cNvSpPr>
            <p:nvPr/>
          </p:nvSpPr>
          <p:spPr bwMode="auto">
            <a:xfrm flipV="1">
              <a:off x="5865507" y="4361011"/>
              <a:ext cx="1324456"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defTabSz="822960"/>
              <a:endParaRPr lang="fi-FI" sz="1620">
                <a:solidFill>
                  <a:prstClr val="black"/>
                </a:solidFill>
                <a:latin typeface="Arial" panose="020B0604020202020204"/>
              </a:endParaRPr>
            </a:p>
          </p:txBody>
        </p:sp>
        <p:sp>
          <p:nvSpPr>
            <p:cNvPr id="73" name="Line 127">
              <a:extLst>
                <a:ext uri="{FF2B5EF4-FFF2-40B4-BE49-F238E27FC236}">
                  <a16:creationId xmlns:a16="http://schemas.microsoft.com/office/drawing/2014/main" id="{22741BEB-AFDB-3EFA-4697-1F8AE80AB927}"/>
                </a:ext>
              </a:extLst>
            </p:cNvPr>
            <p:cNvSpPr>
              <a:spLocks noChangeShapeType="1"/>
            </p:cNvSpPr>
            <p:nvPr/>
          </p:nvSpPr>
          <p:spPr bwMode="auto">
            <a:xfrm flipH="1">
              <a:off x="6042662" y="3841574"/>
              <a:ext cx="474" cy="228329"/>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defTabSz="822960"/>
              <a:endParaRPr lang="fi-FI" sz="1620">
                <a:solidFill>
                  <a:prstClr val="black"/>
                </a:solidFill>
                <a:latin typeface="Arial" panose="020B0604020202020204"/>
              </a:endParaRPr>
            </a:p>
          </p:txBody>
        </p:sp>
        <p:sp>
          <p:nvSpPr>
            <p:cNvPr id="74" name="Line 126">
              <a:extLst>
                <a:ext uri="{FF2B5EF4-FFF2-40B4-BE49-F238E27FC236}">
                  <a16:creationId xmlns:a16="http://schemas.microsoft.com/office/drawing/2014/main" id="{A68B17BE-4AEF-F307-B50C-630CCA068542}"/>
                </a:ext>
              </a:extLst>
            </p:cNvPr>
            <p:cNvSpPr>
              <a:spLocks noChangeShapeType="1"/>
            </p:cNvSpPr>
            <p:nvPr/>
          </p:nvSpPr>
          <p:spPr bwMode="auto">
            <a:xfrm flipV="1">
              <a:off x="6043467" y="4066707"/>
              <a:ext cx="1620170"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defTabSz="822960"/>
              <a:endParaRPr lang="fi-FI" sz="1620">
                <a:solidFill>
                  <a:prstClr val="black"/>
                </a:solidFill>
                <a:latin typeface="Arial" panose="020B0604020202020204"/>
              </a:endParaRPr>
            </a:p>
          </p:txBody>
        </p:sp>
        <p:sp>
          <p:nvSpPr>
            <p:cNvPr id="92" name="Rectangle 91">
              <a:extLst>
                <a:ext uri="{FF2B5EF4-FFF2-40B4-BE49-F238E27FC236}">
                  <a16:creationId xmlns:a16="http://schemas.microsoft.com/office/drawing/2014/main" id="{B14DBDCC-B9E0-72A8-6AE0-078C365F2305}"/>
                </a:ext>
              </a:extLst>
            </p:cNvPr>
            <p:cNvSpPr/>
            <p:nvPr/>
          </p:nvSpPr>
          <p:spPr>
            <a:xfrm rot="8100000">
              <a:off x="7572811" y="4746320"/>
              <a:ext cx="181653" cy="181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fi-FI" sz="1620">
                <a:solidFill>
                  <a:prstClr val="white"/>
                </a:solidFill>
                <a:latin typeface="Arial" panose="020B0604020202020204"/>
              </a:endParaRPr>
            </a:p>
          </p:txBody>
        </p:sp>
        <p:cxnSp>
          <p:nvCxnSpPr>
            <p:cNvPr id="93" name="Straight Connector 92">
              <a:extLst>
                <a:ext uri="{FF2B5EF4-FFF2-40B4-BE49-F238E27FC236}">
                  <a16:creationId xmlns:a16="http://schemas.microsoft.com/office/drawing/2014/main" id="{3A2BE05F-94D4-9A33-428D-60A46A9B59E4}"/>
                </a:ext>
              </a:extLst>
            </p:cNvPr>
            <p:cNvCxnSpPr/>
            <p:nvPr/>
          </p:nvCxnSpPr>
          <p:spPr>
            <a:xfrm rot="5400000">
              <a:off x="7663638" y="4708698"/>
              <a:ext cx="0" cy="256897"/>
            </a:xfrm>
            <a:prstGeom prst="line">
              <a:avLst/>
            </a:prstGeom>
            <a:ln w="952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8DA46020-26B8-1362-B390-53951F5AE9BC}"/>
                </a:ext>
              </a:extLst>
            </p:cNvPr>
            <p:cNvSpPr txBox="1"/>
            <p:nvPr/>
          </p:nvSpPr>
          <p:spPr>
            <a:xfrm>
              <a:off x="7728829" y="4309635"/>
              <a:ext cx="905964" cy="284693"/>
            </a:xfrm>
            <a:prstGeom prst="rect">
              <a:avLst/>
            </a:prstGeom>
            <a:noFill/>
          </p:spPr>
          <p:txBody>
            <a:bodyPr wrap="none" rtlCol="0">
              <a:spAutoFit/>
            </a:bodyPr>
            <a:lstStyle/>
            <a:p>
              <a:pPr defTabSz="822960"/>
              <a:r>
                <a:rPr lang="en-FI" sz="1620">
                  <a:solidFill>
                    <a:prstClr val="black"/>
                  </a:solidFill>
                  <a:latin typeface="Arial" panose="020B0604020202020204"/>
                </a:rPr>
                <a:t>4. Utilities</a:t>
              </a:r>
            </a:p>
          </p:txBody>
        </p:sp>
      </p:grpSp>
      <p:sp>
        <p:nvSpPr>
          <p:cNvPr id="77" name="TextBox 76">
            <a:extLst>
              <a:ext uri="{FF2B5EF4-FFF2-40B4-BE49-F238E27FC236}">
                <a16:creationId xmlns:a16="http://schemas.microsoft.com/office/drawing/2014/main" id="{3B6364FA-13B2-C274-9E0D-46001AA0F6F5}"/>
              </a:ext>
            </a:extLst>
          </p:cNvPr>
          <p:cNvSpPr txBox="1"/>
          <p:nvPr/>
        </p:nvSpPr>
        <p:spPr>
          <a:xfrm>
            <a:off x="2727780" y="1997694"/>
            <a:ext cx="1269643" cy="341632"/>
          </a:xfrm>
          <a:prstGeom prst="rect">
            <a:avLst/>
          </a:prstGeom>
          <a:noFill/>
        </p:spPr>
        <p:txBody>
          <a:bodyPr wrap="none" rtlCol="0">
            <a:spAutoFit/>
          </a:bodyPr>
          <a:lstStyle/>
          <a:p>
            <a:pPr defTabSz="822960"/>
            <a:r>
              <a:rPr lang="en-FI" sz="1620">
                <a:solidFill>
                  <a:prstClr val="black"/>
                </a:solidFill>
                <a:latin typeface="Arial" panose="020B0604020202020204"/>
              </a:rPr>
              <a:t>1. Actuation</a:t>
            </a:r>
          </a:p>
        </p:txBody>
      </p:sp>
    </p:spTree>
    <p:extLst>
      <p:ext uri="{BB962C8B-B14F-4D97-AF65-F5344CB8AC3E}">
        <p14:creationId xmlns:p14="http://schemas.microsoft.com/office/powerpoint/2010/main" val="278329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CFAD8-7138-28C9-A3C8-C83D9CCCE9BF}"/>
              </a:ext>
            </a:extLst>
          </p:cNvPr>
          <p:cNvSpPr>
            <a:spLocks noGrp="1"/>
          </p:cNvSpPr>
          <p:nvPr>
            <p:ph type="dt" sz="half" idx="10"/>
          </p:nvPr>
        </p:nvSpPr>
        <p:spPr/>
        <p:txBody>
          <a:bodyPr/>
          <a:lstStyle/>
          <a:p>
            <a:fld id="{C7B591D0-BA71-4930-90B6-9C26923BB7A4}" type="datetime1">
              <a:rPr lang="fi-FI" smtClean="0"/>
              <a:t>7.11.2024</a:t>
            </a:fld>
            <a:endParaRPr lang="fi-FI"/>
          </a:p>
        </p:txBody>
      </p:sp>
      <p:sp>
        <p:nvSpPr>
          <p:cNvPr id="3" name="Footer Placeholder 2">
            <a:extLst>
              <a:ext uri="{FF2B5EF4-FFF2-40B4-BE49-F238E27FC236}">
                <a16:creationId xmlns:a16="http://schemas.microsoft.com/office/drawing/2014/main" id="{599E8BD7-F918-B5A9-C68C-A04D0C7E4B13}"/>
              </a:ext>
            </a:extLst>
          </p:cNvPr>
          <p:cNvSpPr>
            <a:spLocks noGrp="1"/>
          </p:cNvSpPr>
          <p:nvPr>
            <p:ph type="ftr" sz="quarter" idx="11"/>
          </p:nvPr>
        </p:nvSpPr>
        <p:spPr/>
        <p:txBody>
          <a:bodyPr/>
          <a:lstStyle/>
          <a:p>
            <a:r>
              <a:rPr lang="fi-FI"/>
              <a:t>Presenter Name</a:t>
            </a:r>
          </a:p>
        </p:txBody>
      </p:sp>
      <p:sp>
        <p:nvSpPr>
          <p:cNvPr id="4" name="Slide Number Placeholder 3">
            <a:extLst>
              <a:ext uri="{FF2B5EF4-FFF2-40B4-BE49-F238E27FC236}">
                <a16:creationId xmlns:a16="http://schemas.microsoft.com/office/drawing/2014/main" id="{44E02CB1-24AC-B9EE-798B-2F624F7AA8F6}"/>
              </a:ext>
            </a:extLst>
          </p:cNvPr>
          <p:cNvSpPr>
            <a:spLocks noGrp="1"/>
          </p:cNvSpPr>
          <p:nvPr>
            <p:ph type="sldNum" sz="quarter" idx="12"/>
          </p:nvPr>
        </p:nvSpPr>
        <p:spPr/>
        <p:txBody>
          <a:bodyPr/>
          <a:lstStyle/>
          <a:p>
            <a:fld id="{D701140D-C14F-41CA-99FC-0EF83E8DA40A}" type="slidenum">
              <a:rPr lang="fi-FI" smtClean="0"/>
              <a:t>19</a:t>
            </a:fld>
            <a:endParaRPr lang="fi-FI"/>
          </a:p>
        </p:txBody>
      </p:sp>
      <p:sp>
        <p:nvSpPr>
          <p:cNvPr id="5" name="Title 4">
            <a:extLst>
              <a:ext uri="{FF2B5EF4-FFF2-40B4-BE49-F238E27FC236}">
                <a16:creationId xmlns:a16="http://schemas.microsoft.com/office/drawing/2014/main" id="{653EBC57-18A0-255C-D8EF-9AFBBFDDFC4E}"/>
              </a:ext>
            </a:extLst>
          </p:cNvPr>
          <p:cNvSpPr>
            <a:spLocks noGrp="1"/>
          </p:cNvSpPr>
          <p:nvPr>
            <p:ph type="ctrTitle"/>
          </p:nvPr>
        </p:nvSpPr>
        <p:spPr/>
        <p:txBody>
          <a:bodyPr/>
          <a:lstStyle/>
          <a:p>
            <a:r>
              <a:rPr lang="en-FI"/>
              <a:t>“Powerpack”: eMotor/Engine + Pump</a:t>
            </a:r>
          </a:p>
        </p:txBody>
      </p:sp>
    </p:spTree>
    <p:extLst>
      <p:ext uri="{BB962C8B-B14F-4D97-AF65-F5344CB8AC3E}">
        <p14:creationId xmlns:p14="http://schemas.microsoft.com/office/powerpoint/2010/main" val="1871612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4808C95-1AE4-0684-AD9B-240BB3D466C8}"/>
              </a:ext>
            </a:extLst>
          </p:cNvPr>
          <p:cNvSpPr>
            <a:spLocks noGrp="1"/>
          </p:cNvSpPr>
          <p:nvPr>
            <p:ph type="dt" sz="half" idx="10"/>
          </p:nvPr>
        </p:nvSpPr>
        <p:spPr/>
        <p:txBody>
          <a:bodyPr/>
          <a:lstStyle/>
          <a:p>
            <a:fld id="{81186476-C2D2-4758-B513-0C56AE264C34}" type="datetime1">
              <a:rPr lang="fi-FI" smtClean="0"/>
              <a:t>7.11.2024</a:t>
            </a:fld>
            <a:endParaRPr lang="fi-FI"/>
          </a:p>
        </p:txBody>
      </p:sp>
      <p:sp>
        <p:nvSpPr>
          <p:cNvPr id="4" name="Footer Placeholder 3">
            <a:extLst>
              <a:ext uri="{FF2B5EF4-FFF2-40B4-BE49-F238E27FC236}">
                <a16:creationId xmlns:a16="http://schemas.microsoft.com/office/drawing/2014/main" id="{900A7CB4-71C8-A91A-6357-9A272F04064C}"/>
              </a:ext>
            </a:extLst>
          </p:cNvPr>
          <p:cNvSpPr>
            <a:spLocks noGrp="1"/>
          </p:cNvSpPr>
          <p:nvPr>
            <p:ph type="ftr" sz="quarter" idx="11"/>
          </p:nvPr>
        </p:nvSpPr>
        <p:spPr/>
        <p:txBody>
          <a:bodyPr/>
          <a:lstStyle/>
          <a:p>
            <a:r>
              <a:rPr lang="fi-FI"/>
              <a:t>Presenter Name</a:t>
            </a:r>
          </a:p>
        </p:txBody>
      </p:sp>
      <p:sp>
        <p:nvSpPr>
          <p:cNvPr id="5" name="Slide Number Placeholder 4">
            <a:extLst>
              <a:ext uri="{FF2B5EF4-FFF2-40B4-BE49-F238E27FC236}">
                <a16:creationId xmlns:a16="http://schemas.microsoft.com/office/drawing/2014/main" id="{B3913954-117A-4E18-2BFA-9EF3F6F54D52}"/>
              </a:ext>
            </a:extLst>
          </p:cNvPr>
          <p:cNvSpPr>
            <a:spLocks noGrp="1"/>
          </p:cNvSpPr>
          <p:nvPr>
            <p:ph type="sldNum" sz="quarter" idx="12"/>
          </p:nvPr>
        </p:nvSpPr>
        <p:spPr/>
        <p:txBody>
          <a:bodyPr/>
          <a:lstStyle/>
          <a:p>
            <a:fld id="{D701140D-C14F-41CA-99FC-0EF83E8DA40A}" type="slidenum">
              <a:rPr lang="fi-FI" smtClean="0"/>
              <a:t>2</a:t>
            </a:fld>
            <a:endParaRPr lang="fi-FI"/>
          </a:p>
        </p:txBody>
      </p:sp>
      <p:sp>
        <p:nvSpPr>
          <p:cNvPr id="9" name="Rectangle 8">
            <a:extLst>
              <a:ext uri="{FF2B5EF4-FFF2-40B4-BE49-F238E27FC236}">
                <a16:creationId xmlns:a16="http://schemas.microsoft.com/office/drawing/2014/main" id="{4001F13A-0A58-FC96-5535-975469DE5744}"/>
              </a:ext>
            </a:extLst>
          </p:cNvPr>
          <p:cNvSpPr/>
          <p:nvPr/>
        </p:nvSpPr>
        <p:spPr>
          <a:xfrm>
            <a:off x="3442729" y="883673"/>
            <a:ext cx="3236156" cy="792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1600">
                <a:solidFill>
                  <a:schemeClr val="tx1"/>
                </a:solidFill>
                <a:latin typeface="+mj-lt"/>
              </a:rPr>
              <a:t>The world</a:t>
            </a:r>
          </a:p>
        </p:txBody>
      </p:sp>
      <p:sp>
        <p:nvSpPr>
          <p:cNvPr id="10" name="Rectangle 9">
            <a:extLst>
              <a:ext uri="{FF2B5EF4-FFF2-40B4-BE49-F238E27FC236}">
                <a16:creationId xmlns:a16="http://schemas.microsoft.com/office/drawing/2014/main" id="{061C5A91-24F2-EC4C-13EE-92BA4A3FE88A}"/>
              </a:ext>
            </a:extLst>
          </p:cNvPr>
          <p:cNvSpPr/>
          <p:nvPr/>
        </p:nvSpPr>
        <p:spPr>
          <a:xfrm>
            <a:off x="2340353" y="2507006"/>
            <a:ext cx="1656184" cy="792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1600">
                <a:solidFill>
                  <a:schemeClr val="tx1"/>
                </a:solidFill>
                <a:latin typeface="+mj-lt"/>
              </a:rPr>
              <a:t>Solids</a:t>
            </a:r>
          </a:p>
        </p:txBody>
      </p:sp>
      <p:sp>
        <p:nvSpPr>
          <p:cNvPr id="11" name="Rectangle 10">
            <a:extLst>
              <a:ext uri="{FF2B5EF4-FFF2-40B4-BE49-F238E27FC236}">
                <a16:creationId xmlns:a16="http://schemas.microsoft.com/office/drawing/2014/main" id="{FB9FBC1F-259B-BADC-830C-341852D929D5}"/>
              </a:ext>
            </a:extLst>
          </p:cNvPr>
          <p:cNvSpPr/>
          <p:nvPr/>
        </p:nvSpPr>
        <p:spPr>
          <a:xfrm>
            <a:off x="5911570" y="2507006"/>
            <a:ext cx="1656184" cy="792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1600">
                <a:solidFill>
                  <a:schemeClr val="tx1"/>
                </a:solidFill>
                <a:latin typeface="+mj-lt"/>
              </a:rPr>
              <a:t>Fluids</a:t>
            </a:r>
          </a:p>
        </p:txBody>
      </p:sp>
      <p:sp>
        <p:nvSpPr>
          <p:cNvPr id="15" name="TextBox 14">
            <a:extLst>
              <a:ext uri="{FF2B5EF4-FFF2-40B4-BE49-F238E27FC236}">
                <a16:creationId xmlns:a16="http://schemas.microsoft.com/office/drawing/2014/main" id="{535310B9-2166-FC20-F077-2D22387495F7}"/>
              </a:ext>
            </a:extLst>
          </p:cNvPr>
          <p:cNvSpPr txBox="1"/>
          <p:nvPr/>
        </p:nvSpPr>
        <p:spPr>
          <a:xfrm>
            <a:off x="4033924" y="1877878"/>
            <a:ext cx="2053767" cy="338554"/>
          </a:xfrm>
          <a:prstGeom prst="rect">
            <a:avLst/>
          </a:prstGeom>
          <a:noFill/>
        </p:spPr>
        <p:txBody>
          <a:bodyPr wrap="none" rtlCol="0">
            <a:spAutoFit/>
          </a:bodyPr>
          <a:lstStyle/>
          <a:p>
            <a:pPr algn="l"/>
            <a:r>
              <a:rPr lang="en-GB" sz="1600">
                <a:latin typeface="+mj-lt"/>
              </a:rPr>
              <a:t>C</a:t>
            </a:r>
            <a:r>
              <a:rPr lang="en-FI" sz="1600">
                <a:latin typeface="+mj-lt"/>
              </a:rPr>
              <a:t>onsists mainly of…</a:t>
            </a:r>
          </a:p>
        </p:txBody>
      </p:sp>
      <p:sp>
        <p:nvSpPr>
          <p:cNvPr id="16" name="TextBox 15">
            <a:extLst>
              <a:ext uri="{FF2B5EF4-FFF2-40B4-BE49-F238E27FC236}">
                <a16:creationId xmlns:a16="http://schemas.microsoft.com/office/drawing/2014/main" id="{CA6BE247-E472-8D8C-44D6-7E5CC1B85786}"/>
              </a:ext>
            </a:extLst>
          </p:cNvPr>
          <p:cNvSpPr txBox="1"/>
          <p:nvPr/>
        </p:nvSpPr>
        <p:spPr>
          <a:xfrm>
            <a:off x="2825252" y="3392036"/>
            <a:ext cx="617477" cy="338554"/>
          </a:xfrm>
          <a:prstGeom prst="rect">
            <a:avLst/>
          </a:prstGeom>
          <a:noFill/>
        </p:spPr>
        <p:txBody>
          <a:bodyPr wrap="none" rtlCol="0">
            <a:spAutoFit/>
          </a:bodyPr>
          <a:lstStyle/>
          <a:p>
            <a:pPr algn="l"/>
            <a:r>
              <a:rPr lang="en-FI" sz="1600">
                <a:latin typeface="+mj-lt"/>
              </a:rPr>
              <a:t>FEM</a:t>
            </a:r>
          </a:p>
        </p:txBody>
      </p:sp>
      <p:sp>
        <p:nvSpPr>
          <p:cNvPr id="17" name="TextBox 16">
            <a:extLst>
              <a:ext uri="{FF2B5EF4-FFF2-40B4-BE49-F238E27FC236}">
                <a16:creationId xmlns:a16="http://schemas.microsoft.com/office/drawing/2014/main" id="{59C2AD0E-7203-0007-14ED-26D0157F953E}"/>
              </a:ext>
            </a:extLst>
          </p:cNvPr>
          <p:cNvSpPr txBox="1"/>
          <p:nvPr/>
        </p:nvSpPr>
        <p:spPr>
          <a:xfrm>
            <a:off x="6376558" y="3392036"/>
            <a:ext cx="604653" cy="338554"/>
          </a:xfrm>
          <a:prstGeom prst="rect">
            <a:avLst/>
          </a:prstGeom>
          <a:noFill/>
        </p:spPr>
        <p:txBody>
          <a:bodyPr wrap="none" rtlCol="0">
            <a:spAutoFit/>
          </a:bodyPr>
          <a:lstStyle/>
          <a:p>
            <a:pPr algn="l"/>
            <a:r>
              <a:rPr lang="en-FI" sz="1600">
                <a:latin typeface="+mj-lt"/>
              </a:rPr>
              <a:t>CFD</a:t>
            </a:r>
          </a:p>
        </p:txBody>
      </p:sp>
      <p:sp>
        <p:nvSpPr>
          <p:cNvPr id="19" name="TextBox 18">
            <a:extLst>
              <a:ext uri="{FF2B5EF4-FFF2-40B4-BE49-F238E27FC236}">
                <a16:creationId xmlns:a16="http://schemas.microsoft.com/office/drawing/2014/main" id="{5A7DEA6A-5E6A-7396-8D1A-CBEE3F548CFE}"/>
              </a:ext>
            </a:extLst>
          </p:cNvPr>
          <p:cNvSpPr txBox="1"/>
          <p:nvPr/>
        </p:nvSpPr>
        <p:spPr>
          <a:xfrm>
            <a:off x="2979949" y="404664"/>
            <a:ext cx="4161717" cy="338554"/>
          </a:xfrm>
          <a:prstGeom prst="rect">
            <a:avLst/>
          </a:prstGeom>
          <a:noFill/>
        </p:spPr>
        <p:txBody>
          <a:bodyPr wrap="none" rtlCol="0">
            <a:spAutoFit/>
          </a:bodyPr>
          <a:lstStyle/>
          <a:p>
            <a:pPr algn="l"/>
            <a:r>
              <a:rPr lang="en-FI" sz="1600">
                <a:latin typeface="+mj-lt"/>
              </a:rPr>
              <a:t>From a mechanical engineering perspective</a:t>
            </a:r>
          </a:p>
        </p:txBody>
      </p:sp>
      <p:sp>
        <p:nvSpPr>
          <p:cNvPr id="27" name="TextBox 26">
            <a:extLst>
              <a:ext uri="{FF2B5EF4-FFF2-40B4-BE49-F238E27FC236}">
                <a16:creationId xmlns:a16="http://schemas.microsoft.com/office/drawing/2014/main" id="{D75DE4A7-A31A-CC6D-4C6C-032406B8EBEE}"/>
              </a:ext>
            </a:extLst>
          </p:cNvPr>
          <p:cNvSpPr txBox="1"/>
          <p:nvPr/>
        </p:nvSpPr>
        <p:spPr>
          <a:xfrm>
            <a:off x="7880439" y="2420888"/>
            <a:ext cx="4031828" cy="1323439"/>
          </a:xfrm>
          <a:prstGeom prst="rect">
            <a:avLst/>
          </a:prstGeom>
          <a:noFill/>
        </p:spPr>
        <p:txBody>
          <a:bodyPr wrap="square" rtlCol="0">
            <a:spAutoFit/>
          </a:bodyPr>
          <a:lstStyle/>
          <a:p>
            <a:pPr algn="l"/>
            <a:r>
              <a:rPr lang="en-FI" sz="1600" b="1">
                <a:latin typeface="+mj-lt"/>
              </a:rPr>
              <a:t>Physics: </a:t>
            </a:r>
            <a:r>
              <a:rPr lang="en-FI" sz="1600">
                <a:latin typeface="+mj-lt"/>
              </a:rPr>
              <a:t>Statics, dynamics, thermodynamics,</a:t>
            </a:r>
          </a:p>
          <a:p>
            <a:pPr algn="l"/>
            <a:r>
              <a:rPr lang="en-FI" sz="1600">
                <a:latin typeface="+mj-lt"/>
              </a:rPr>
              <a:t>kinematics, mechanics…</a:t>
            </a:r>
          </a:p>
          <a:p>
            <a:pPr algn="l"/>
            <a:r>
              <a:rPr lang="en-FI" sz="1600" b="1">
                <a:latin typeface="+mj-lt"/>
              </a:rPr>
              <a:t>Data: </a:t>
            </a:r>
            <a:r>
              <a:rPr lang="en-FI" sz="1600">
                <a:latin typeface="+mj-lt"/>
              </a:rPr>
              <a:t>capturing things we can’t explain with physics</a:t>
            </a:r>
          </a:p>
        </p:txBody>
      </p:sp>
      <p:cxnSp>
        <p:nvCxnSpPr>
          <p:cNvPr id="29" name="Straight Connector 28">
            <a:extLst>
              <a:ext uri="{FF2B5EF4-FFF2-40B4-BE49-F238E27FC236}">
                <a16:creationId xmlns:a16="http://schemas.microsoft.com/office/drawing/2014/main" id="{0E3BAD0C-1F5A-5932-35D9-7E5BC380AF9F}"/>
              </a:ext>
            </a:extLst>
          </p:cNvPr>
          <p:cNvCxnSpPr/>
          <p:nvPr/>
        </p:nvCxnSpPr>
        <p:spPr>
          <a:xfrm>
            <a:off x="983432" y="2327394"/>
            <a:ext cx="1036915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E5C454-ED00-2AC8-AAD6-F020F1DCEB69}"/>
              </a:ext>
            </a:extLst>
          </p:cNvPr>
          <p:cNvCxnSpPr/>
          <p:nvPr/>
        </p:nvCxnSpPr>
        <p:spPr>
          <a:xfrm>
            <a:off x="983432" y="3730590"/>
            <a:ext cx="1036915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38" name="Slide Zoom 37">
                <a:extLst>
                  <a:ext uri="{FF2B5EF4-FFF2-40B4-BE49-F238E27FC236}">
                    <a16:creationId xmlns:a16="http://schemas.microsoft.com/office/drawing/2014/main" id="{D8CCE751-0B6B-C1ED-47CA-3B0F026BAE6A}"/>
                  </a:ext>
                </a:extLst>
              </p:cNvPr>
              <p:cNvGraphicFramePr>
                <a:graphicFrameLocks noChangeAspect="1"/>
              </p:cNvGraphicFramePr>
              <p:nvPr>
                <p:extLst>
                  <p:ext uri="{D42A27DB-BD31-4B8C-83A1-F6EECF244321}">
                    <p14:modId xmlns:p14="http://schemas.microsoft.com/office/powerpoint/2010/main" val="3445918794"/>
                  </p:ext>
                </p:extLst>
              </p:nvPr>
            </p:nvGraphicFramePr>
            <p:xfrm>
              <a:off x="8026361" y="4162087"/>
              <a:ext cx="3048000" cy="1714500"/>
            </p:xfrm>
            <a:graphic>
              <a:graphicData uri="http://schemas.microsoft.com/office/powerpoint/2016/slidezoom">
                <pslz:sldZm>
                  <pslz:sldZmObj sldId="407" cId="1952944906">
                    <pslz:zmPr id="{B0C1A487-A0FE-6241-85DD-667C7C10F2D3}"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38" name="Slide Zoom 37">
                <a:hlinkClick r:id="rId4" action="ppaction://hlinksldjump"/>
                <a:extLst>
                  <a:ext uri="{FF2B5EF4-FFF2-40B4-BE49-F238E27FC236}">
                    <a16:creationId xmlns:a16="http://schemas.microsoft.com/office/drawing/2014/main" id="{D8CCE751-0B6B-C1ED-47CA-3B0F026BAE6A}"/>
                  </a:ext>
                </a:extLst>
              </p:cNvPr>
              <p:cNvPicPr>
                <a:picLocks noGrp="1" noRot="1" noChangeAspect="1" noMove="1" noResize="1" noEditPoints="1" noAdjustHandles="1" noChangeArrowheads="1" noChangeShapeType="1"/>
              </p:cNvPicPr>
              <p:nvPr/>
            </p:nvPicPr>
            <p:blipFill>
              <a:blip r:embed="rId3"/>
              <a:stretch>
                <a:fillRect/>
              </a:stretch>
            </p:blipFill>
            <p:spPr>
              <a:xfrm>
                <a:off x="8026361" y="4162087"/>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022108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CFEDE6A-D9D3-4217-7D17-15C117BAB57C}"/>
              </a:ext>
            </a:extLst>
          </p:cNvPr>
          <p:cNvSpPr>
            <a:spLocks noGrp="1"/>
          </p:cNvSpPr>
          <p:nvPr>
            <p:ph type="dt" sz="half" idx="10"/>
          </p:nvPr>
        </p:nvSpPr>
        <p:spPr/>
        <p:txBody>
          <a:bodyPr/>
          <a:lstStyle/>
          <a:p>
            <a:fld id="{81186476-C2D2-4758-B513-0C56AE264C34}" type="datetime1">
              <a:rPr lang="fi-FI" smtClean="0"/>
              <a:t>7.11.2024</a:t>
            </a:fld>
            <a:endParaRPr lang="fi-FI"/>
          </a:p>
        </p:txBody>
      </p:sp>
      <p:sp>
        <p:nvSpPr>
          <p:cNvPr id="4" name="Footer Placeholder 3">
            <a:extLst>
              <a:ext uri="{FF2B5EF4-FFF2-40B4-BE49-F238E27FC236}">
                <a16:creationId xmlns:a16="http://schemas.microsoft.com/office/drawing/2014/main" id="{41F42B71-9A49-844B-D6DE-7D0C7286BB8E}"/>
              </a:ext>
            </a:extLst>
          </p:cNvPr>
          <p:cNvSpPr>
            <a:spLocks noGrp="1"/>
          </p:cNvSpPr>
          <p:nvPr>
            <p:ph type="ftr" sz="quarter" idx="11"/>
          </p:nvPr>
        </p:nvSpPr>
        <p:spPr/>
        <p:txBody>
          <a:bodyPr/>
          <a:lstStyle/>
          <a:p>
            <a:r>
              <a:rPr lang="fi-FI"/>
              <a:t>Presenter Name</a:t>
            </a:r>
          </a:p>
        </p:txBody>
      </p:sp>
      <p:sp>
        <p:nvSpPr>
          <p:cNvPr id="5" name="Slide Number Placeholder 4">
            <a:extLst>
              <a:ext uri="{FF2B5EF4-FFF2-40B4-BE49-F238E27FC236}">
                <a16:creationId xmlns:a16="http://schemas.microsoft.com/office/drawing/2014/main" id="{893103EF-76C4-C1F8-5B57-E23E04A6AADE}"/>
              </a:ext>
            </a:extLst>
          </p:cNvPr>
          <p:cNvSpPr>
            <a:spLocks noGrp="1"/>
          </p:cNvSpPr>
          <p:nvPr>
            <p:ph type="sldNum" sz="quarter" idx="12"/>
          </p:nvPr>
        </p:nvSpPr>
        <p:spPr/>
        <p:txBody>
          <a:bodyPr/>
          <a:lstStyle/>
          <a:p>
            <a:fld id="{D701140D-C14F-41CA-99FC-0EF83E8DA40A}" type="slidenum">
              <a:rPr lang="fi-FI" smtClean="0"/>
              <a:t>20</a:t>
            </a:fld>
            <a:endParaRPr lang="fi-FI"/>
          </a:p>
        </p:txBody>
      </p:sp>
      <p:pic>
        <p:nvPicPr>
          <p:cNvPr id="9" name="Online Media 8" descr="Types of Hydraulic Pumps">
            <a:hlinkClick r:id="" action="ppaction://media"/>
            <a:extLst>
              <a:ext uri="{FF2B5EF4-FFF2-40B4-BE49-F238E27FC236}">
                <a16:creationId xmlns:a16="http://schemas.microsoft.com/office/drawing/2014/main" id="{042DAC56-FDB4-02FC-E711-4899E054891C}"/>
              </a:ext>
            </a:extLst>
          </p:cNvPr>
          <p:cNvPicPr>
            <a:picLocks noRot="1" noChangeAspect="1"/>
          </p:cNvPicPr>
          <p:nvPr>
            <a:videoFile r:link="rId1"/>
          </p:nvPr>
        </p:nvPicPr>
        <p:blipFill>
          <a:blip r:embed="rId3"/>
          <a:stretch>
            <a:fillRect/>
          </a:stretch>
        </p:blipFill>
        <p:spPr>
          <a:xfrm>
            <a:off x="3100086" y="0"/>
            <a:ext cx="8928992" cy="6696744"/>
          </a:xfrm>
          <a:prstGeom prst="rect">
            <a:avLst/>
          </a:prstGeom>
        </p:spPr>
      </p:pic>
      <p:sp>
        <p:nvSpPr>
          <p:cNvPr id="6" name="Text Placeholder 1">
            <a:extLst>
              <a:ext uri="{FF2B5EF4-FFF2-40B4-BE49-F238E27FC236}">
                <a16:creationId xmlns:a16="http://schemas.microsoft.com/office/drawing/2014/main" id="{7BC0CF4D-A0BC-ABDA-DCA0-47E35113FFE8}"/>
              </a:ext>
            </a:extLst>
          </p:cNvPr>
          <p:cNvSpPr txBox="1">
            <a:spLocks/>
          </p:cNvSpPr>
          <p:nvPr/>
        </p:nvSpPr>
        <p:spPr>
          <a:xfrm>
            <a:off x="-1549863" y="1821894"/>
            <a:ext cx="11323862" cy="1332766"/>
          </a:xfrm>
          <a:prstGeom prst="rect">
            <a:avLst/>
          </a:prstGeom>
        </p:spPr>
        <p:txBody>
          <a:bodyPr vert="horz" lIns="0" tIns="0" rIns="0" bIns="0" rtlCol="0" anchor="ctr" anchorCtr="0">
            <a:noAutofit/>
          </a:bodyPr>
          <a:lstStyle>
            <a:defPPr>
              <a:defRPr lang="fi-FI"/>
            </a:defPPr>
            <a:lvl1pPr marL="0" algn="r" defTabSz="914400" rtl="0" eaLnBrk="1" latinLnBrk="0" hangingPunct="1">
              <a:defRPr sz="8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FI"/>
              <a:t>Bent axis pump</a:t>
            </a:r>
          </a:p>
        </p:txBody>
      </p:sp>
      <p:sp>
        <p:nvSpPr>
          <p:cNvPr id="7" name="Text Placeholder 1">
            <a:extLst>
              <a:ext uri="{FF2B5EF4-FFF2-40B4-BE49-F238E27FC236}">
                <a16:creationId xmlns:a16="http://schemas.microsoft.com/office/drawing/2014/main" id="{E7B95ED8-E98C-228C-FB8F-22A0B159C876}"/>
              </a:ext>
            </a:extLst>
          </p:cNvPr>
          <p:cNvSpPr txBox="1">
            <a:spLocks/>
          </p:cNvSpPr>
          <p:nvPr/>
        </p:nvSpPr>
        <p:spPr>
          <a:xfrm>
            <a:off x="389773" y="188144"/>
            <a:ext cx="11323862" cy="1332766"/>
          </a:xfrm>
          <a:prstGeom prst="rect">
            <a:avLst/>
          </a:prstGeom>
        </p:spPr>
        <p:txBody>
          <a:bodyPr vert="horz" lIns="0" tIns="0" rIns="0" bIns="0" rtlCol="0" anchor="ctr" anchorCtr="0">
            <a:noAutofit/>
          </a:bodyPr>
          <a:lstStyle>
            <a:defPPr>
              <a:defRPr lang="fi-FI"/>
            </a:defPPr>
            <a:lvl1pPr marL="0" algn="r" defTabSz="914400" rtl="0" eaLnBrk="1" latinLnBrk="0" hangingPunct="1">
              <a:defRPr sz="8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FI" sz="4800" b="1"/>
              <a:t>Video (8 min)</a:t>
            </a:r>
          </a:p>
        </p:txBody>
      </p:sp>
    </p:spTree>
    <p:extLst>
      <p:ext uri="{BB962C8B-B14F-4D97-AF65-F5344CB8AC3E}">
        <p14:creationId xmlns:p14="http://schemas.microsoft.com/office/powerpoint/2010/main" val="5767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6B4E02-5485-BEBC-AFC0-7B937DC06373}"/>
              </a:ext>
            </a:extLst>
          </p:cNvPr>
          <p:cNvSpPr>
            <a:spLocks noGrp="1"/>
          </p:cNvSpPr>
          <p:nvPr>
            <p:ph type="body" sz="half" idx="10"/>
          </p:nvPr>
        </p:nvSpPr>
        <p:spPr/>
        <p:txBody>
          <a:bodyPr/>
          <a:lstStyle/>
          <a:p>
            <a:r>
              <a:rPr lang="en-FI"/>
              <a:t>Pumps</a:t>
            </a:r>
          </a:p>
        </p:txBody>
      </p:sp>
      <p:sp>
        <p:nvSpPr>
          <p:cNvPr id="4" name="Content Placeholder 2">
            <a:extLst>
              <a:ext uri="{FF2B5EF4-FFF2-40B4-BE49-F238E27FC236}">
                <a16:creationId xmlns:a16="http://schemas.microsoft.com/office/drawing/2014/main" id="{0F7D0CAD-C03D-3604-4E9B-59DCBC81C2D0}"/>
              </a:ext>
            </a:extLst>
          </p:cNvPr>
          <p:cNvSpPr txBox="1">
            <a:spLocks/>
          </p:cNvSpPr>
          <p:nvPr/>
        </p:nvSpPr>
        <p:spPr>
          <a:xfrm>
            <a:off x="561977" y="1523866"/>
            <a:ext cx="9848849" cy="4003300"/>
          </a:xfrm>
          <a:prstGeom prst="rect">
            <a:avLst/>
          </a:prstGeom>
        </p:spPr>
        <p:txBody>
          <a:bodyPr vert="horz" lIns="109728" tIns="54864" rIns="109728" bIns="54864" rtlCol="0" anchor="ctr"/>
          <a:lstStyle>
            <a:defPPr>
              <a:defRPr lang="en-US"/>
            </a:defPPr>
            <a:lvl1pPr marL="0" algn="r" defTabSz="685800" rtl="0" eaLnBrk="1" latinLnBrk="0" hangingPunct="1">
              <a:defRPr sz="900" kern="120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i-FI" sz="1080"/>
              <a:t>	</a:t>
            </a:r>
          </a:p>
        </p:txBody>
      </p:sp>
      <p:pic>
        <p:nvPicPr>
          <p:cNvPr id="5" name="Picture 4">
            <a:extLst>
              <a:ext uri="{FF2B5EF4-FFF2-40B4-BE49-F238E27FC236}">
                <a16:creationId xmlns:a16="http://schemas.microsoft.com/office/drawing/2014/main" id="{A4021E0E-9116-25B2-E361-81C787D24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377" y="3145775"/>
            <a:ext cx="3888432" cy="3779556"/>
          </a:xfrm>
          <a:prstGeom prst="rect">
            <a:avLst/>
          </a:prstGeom>
        </p:spPr>
      </p:pic>
      <p:pic>
        <p:nvPicPr>
          <p:cNvPr id="6" name="Picture 5">
            <a:extLst>
              <a:ext uri="{FF2B5EF4-FFF2-40B4-BE49-F238E27FC236}">
                <a16:creationId xmlns:a16="http://schemas.microsoft.com/office/drawing/2014/main" id="{81E04D13-822A-2376-86CE-5E1B0B01F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428" y="36496"/>
            <a:ext cx="5241239" cy="3197155"/>
          </a:xfrm>
          <a:prstGeom prst="rect">
            <a:avLst/>
          </a:prstGeom>
        </p:spPr>
      </p:pic>
      <p:sp>
        <p:nvSpPr>
          <p:cNvPr id="7" name="Rectangle 6">
            <a:extLst>
              <a:ext uri="{FF2B5EF4-FFF2-40B4-BE49-F238E27FC236}">
                <a16:creationId xmlns:a16="http://schemas.microsoft.com/office/drawing/2014/main" id="{B2455C4F-491E-D5E3-AEA8-034607EB3F03}"/>
              </a:ext>
            </a:extLst>
          </p:cNvPr>
          <p:cNvSpPr/>
          <p:nvPr/>
        </p:nvSpPr>
        <p:spPr>
          <a:xfrm>
            <a:off x="150912" y="5476682"/>
            <a:ext cx="5486400" cy="221599"/>
          </a:xfrm>
          <a:prstGeom prst="rect">
            <a:avLst/>
          </a:prstGeom>
        </p:spPr>
        <p:txBody>
          <a:bodyPr>
            <a:spAutoFit/>
          </a:bodyPr>
          <a:lstStyle/>
          <a:p>
            <a:r>
              <a:rPr lang="fi-FI" sz="840"/>
              <a:t>http://www.designworldonline.com/a-quick-and-easy-guide-to-hydraulic-pump-technology-and-selection/#_</a:t>
            </a:r>
          </a:p>
        </p:txBody>
      </p:sp>
      <p:pic>
        <p:nvPicPr>
          <p:cNvPr id="8" name="Picture 7">
            <a:extLst>
              <a:ext uri="{FF2B5EF4-FFF2-40B4-BE49-F238E27FC236}">
                <a16:creationId xmlns:a16="http://schemas.microsoft.com/office/drawing/2014/main" id="{842F8A8D-3790-7D6D-C251-7AFF13F85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75" y="1355169"/>
            <a:ext cx="4275463" cy="3770958"/>
          </a:xfrm>
          <a:prstGeom prst="rect">
            <a:avLst/>
          </a:prstGeom>
        </p:spPr>
      </p:pic>
      <p:pic>
        <p:nvPicPr>
          <p:cNvPr id="9" name="Picture 18" descr="Pumpun piirrosmerkit">
            <a:extLst>
              <a:ext uri="{FF2B5EF4-FFF2-40B4-BE49-F238E27FC236}">
                <a16:creationId xmlns:a16="http://schemas.microsoft.com/office/drawing/2014/main" id="{0A1728C0-960D-0D40-145D-0BD9B68DA8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505" r="-3987"/>
          <a:stretch/>
        </p:blipFill>
        <p:spPr bwMode="auto">
          <a:xfrm>
            <a:off x="2592139" y="-1438"/>
            <a:ext cx="14256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222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BCB01D-6439-A02D-30DE-C465A4DEAFD4}"/>
              </a:ext>
            </a:extLst>
          </p:cNvPr>
          <p:cNvSpPr>
            <a:spLocks noGrp="1"/>
          </p:cNvSpPr>
          <p:nvPr>
            <p:ph type="body" sz="half" idx="10"/>
          </p:nvPr>
        </p:nvSpPr>
        <p:spPr/>
        <p:txBody>
          <a:bodyPr/>
          <a:lstStyle/>
          <a:p>
            <a:r>
              <a:rPr lang="en-FI"/>
              <a:t>Pump equations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544EE495-69FA-06CB-7A63-592D9CC9F458}"/>
                  </a:ext>
                </a:extLst>
              </p:cNvPr>
              <p:cNvSpPr txBox="1">
                <a:spLocks/>
              </p:cNvSpPr>
              <p:nvPr/>
            </p:nvSpPr>
            <p:spPr>
              <a:xfrm>
                <a:off x="389774" y="1579920"/>
                <a:ext cx="6715876" cy="3007852"/>
              </a:xfrm>
              <a:prstGeom prst="rect">
                <a:avLst/>
              </a:prstGeom>
            </p:spPr>
            <p:txBody>
              <a:bodyPr vert="horz" lIns="109728" tIns="54864" rIns="109728" bIns="54864" rtlCol="0" anchor="ctr"/>
              <a:lstStyle>
                <a:defPPr>
                  <a:defRPr lang="en-US"/>
                </a:defPPr>
                <a:lvl1pPr marL="0" algn="r" defTabSz="685800" rtl="0" eaLnBrk="1" latinLnBrk="0" hangingPunct="1">
                  <a:defRPr sz="900" kern="120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i-FI" sz="2880"/>
                  <a:t>Produced flow rate 	</a:t>
                </a:r>
                <a14:m>
                  <m:oMath xmlns:m="http://schemas.openxmlformats.org/officeDocument/2006/math">
                    <m:sSub>
                      <m:sSubPr>
                        <m:ctrlPr>
                          <a:rPr lang="fi-FI" sz="2880" b="1" i="1">
                            <a:latin typeface="Cambria Math" panose="02040503050406030204" pitchFamily="18" charset="0"/>
                          </a:rPr>
                        </m:ctrlPr>
                      </m:sSubPr>
                      <m:e>
                        <m:r>
                          <a:rPr lang="fi-FI" sz="2880" b="1" i="1">
                            <a:latin typeface="Cambria Math" panose="02040503050406030204" pitchFamily="18" charset="0"/>
                          </a:rPr>
                          <m:t>𝒒</m:t>
                        </m:r>
                      </m:e>
                      <m:sub>
                        <m:r>
                          <a:rPr lang="fi-FI" sz="2880" b="1" i="1">
                            <a:latin typeface="Cambria Math" panose="02040503050406030204" pitchFamily="18" charset="0"/>
                          </a:rPr>
                          <m:t>𝒗</m:t>
                        </m:r>
                      </m:sub>
                    </m:sSub>
                    <m:r>
                      <a:rPr lang="fi-FI" sz="2880" b="1" i="1">
                        <a:latin typeface="Cambria Math" panose="02040503050406030204" pitchFamily="18" charset="0"/>
                      </a:rPr>
                      <m:t>=</m:t>
                    </m:r>
                    <m:r>
                      <a:rPr lang="fi-FI" sz="2880" b="1" i="1">
                        <a:latin typeface="Cambria Math" panose="02040503050406030204" pitchFamily="18" charset="0"/>
                      </a:rPr>
                      <m:t>𝒏</m:t>
                    </m:r>
                    <m:sSub>
                      <m:sSubPr>
                        <m:ctrlPr>
                          <a:rPr lang="fi-FI" sz="2880" b="1" i="1">
                            <a:latin typeface="Cambria Math" panose="02040503050406030204" pitchFamily="18" charset="0"/>
                          </a:rPr>
                        </m:ctrlPr>
                      </m:sSubPr>
                      <m:e>
                        <m:r>
                          <a:rPr lang="fi-FI" sz="2880" b="1" i="1">
                            <a:latin typeface="Cambria Math" panose="02040503050406030204" pitchFamily="18" charset="0"/>
                          </a:rPr>
                          <m:t>𝑽</m:t>
                        </m:r>
                      </m:e>
                      <m:sub>
                        <m:r>
                          <a:rPr lang="fi-FI" sz="2880" b="1" i="1">
                            <a:latin typeface="Cambria Math" panose="02040503050406030204" pitchFamily="18" charset="0"/>
                          </a:rPr>
                          <m:t>𝒓</m:t>
                        </m:r>
                      </m:sub>
                    </m:sSub>
                    <m:sSub>
                      <m:sSubPr>
                        <m:ctrlPr>
                          <a:rPr lang="fi-FI" sz="2880" b="1" i="1">
                            <a:solidFill>
                              <a:srgbClr val="FF0000"/>
                            </a:solidFill>
                            <a:latin typeface="Cambria Math" panose="02040503050406030204" pitchFamily="18" charset="0"/>
                          </a:rPr>
                        </m:ctrlPr>
                      </m:sSubPr>
                      <m:e>
                        <m:r>
                          <a:rPr lang="fi-FI" sz="2880" b="1" i="1">
                            <a:solidFill>
                              <a:srgbClr val="FF0000"/>
                            </a:solidFill>
                            <a:latin typeface="Cambria Math" panose="02040503050406030204" pitchFamily="18" charset="0"/>
                          </a:rPr>
                          <m:t>𝜼</m:t>
                        </m:r>
                      </m:e>
                      <m:sub>
                        <m:r>
                          <a:rPr lang="fi-FI" sz="2880" b="1" i="1">
                            <a:solidFill>
                              <a:srgbClr val="FF0000"/>
                            </a:solidFill>
                            <a:latin typeface="Cambria Math" panose="02040503050406030204" pitchFamily="18" charset="0"/>
                          </a:rPr>
                          <m:t>𝒗</m:t>
                        </m:r>
                      </m:sub>
                    </m:sSub>
                  </m:oMath>
                </a14:m>
                <a:endParaRPr lang="fi-FI" sz="2880" b="1"/>
              </a:p>
              <a:p>
                <a:endParaRPr lang="fi-FI" sz="2880"/>
              </a:p>
              <a:p>
                <a:r>
                  <a:rPr lang="fi-FI" sz="2880" err="1"/>
                  <a:t>Required</a:t>
                </a:r>
                <a:r>
                  <a:rPr lang="fi-FI" sz="2880"/>
                  <a:t> torque		</a:t>
                </a:r>
                <a14:m>
                  <m:oMath xmlns:m="http://schemas.openxmlformats.org/officeDocument/2006/math">
                    <m:r>
                      <a:rPr lang="fi-FI" sz="2880" b="1" i="1">
                        <a:latin typeface="Cambria Math" panose="02040503050406030204" pitchFamily="18" charset="0"/>
                      </a:rPr>
                      <m:t>𝑻</m:t>
                    </m:r>
                    <m:r>
                      <a:rPr lang="fi-FI" sz="2880" b="1" i="1">
                        <a:latin typeface="Cambria Math" panose="02040503050406030204" pitchFamily="18" charset="0"/>
                      </a:rPr>
                      <m:t>=</m:t>
                    </m:r>
                    <m:f>
                      <m:fPr>
                        <m:ctrlPr>
                          <a:rPr lang="fi-FI" sz="2880" b="1" i="1">
                            <a:latin typeface="Cambria Math" panose="02040503050406030204" pitchFamily="18" charset="0"/>
                          </a:rPr>
                        </m:ctrlPr>
                      </m:fPr>
                      <m:num>
                        <m:r>
                          <a:rPr lang="fi-FI" sz="2880" b="1">
                            <a:latin typeface="Cambria Math" panose="02040503050406030204" pitchFamily="18" charset="0"/>
                          </a:rPr>
                          <m:t>𝚫</m:t>
                        </m:r>
                        <m:r>
                          <a:rPr lang="fi-FI" sz="2880" b="1">
                            <a:latin typeface="Cambria Math" panose="02040503050406030204" pitchFamily="18" charset="0"/>
                          </a:rPr>
                          <m:t>𝐩</m:t>
                        </m:r>
                        <m:sSub>
                          <m:sSubPr>
                            <m:ctrlPr>
                              <a:rPr lang="fi-FI" sz="2880" b="1" i="1">
                                <a:latin typeface="Cambria Math" panose="02040503050406030204" pitchFamily="18" charset="0"/>
                              </a:rPr>
                            </m:ctrlPr>
                          </m:sSubPr>
                          <m:e>
                            <m:r>
                              <a:rPr lang="fi-FI" sz="2880" b="1">
                                <a:latin typeface="Cambria Math" panose="02040503050406030204" pitchFamily="18" charset="0"/>
                              </a:rPr>
                              <m:t>𝐕</m:t>
                            </m:r>
                          </m:e>
                          <m:sub>
                            <m:r>
                              <a:rPr lang="fi-FI" sz="2880" b="1" i="1">
                                <a:latin typeface="Cambria Math" panose="02040503050406030204" pitchFamily="18" charset="0"/>
                              </a:rPr>
                              <m:t>𝒓</m:t>
                            </m:r>
                          </m:sub>
                        </m:sSub>
                      </m:num>
                      <m:den>
                        <m:r>
                          <a:rPr lang="fi-FI" sz="2880" b="1">
                            <a:latin typeface="Cambria Math" panose="02040503050406030204" pitchFamily="18" charset="0"/>
                          </a:rPr>
                          <m:t>𝟐</m:t>
                        </m:r>
                        <m:r>
                          <a:rPr lang="fi-FI" sz="2880" b="1" i="1">
                            <a:latin typeface="Cambria Math" panose="02040503050406030204" pitchFamily="18" charset="0"/>
                          </a:rPr>
                          <m:t>𝝅</m:t>
                        </m:r>
                        <m:sSub>
                          <m:sSubPr>
                            <m:ctrlPr>
                              <a:rPr lang="fi-FI" sz="2880" b="1" i="1">
                                <a:solidFill>
                                  <a:srgbClr val="FF0000"/>
                                </a:solidFill>
                                <a:latin typeface="Cambria Math" panose="02040503050406030204" pitchFamily="18" charset="0"/>
                              </a:rPr>
                            </m:ctrlPr>
                          </m:sSubPr>
                          <m:e>
                            <m:r>
                              <a:rPr lang="fi-FI" sz="2880" b="1" i="1">
                                <a:solidFill>
                                  <a:srgbClr val="FF0000"/>
                                </a:solidFill>
                                <a:latin typeface="Cambria Math" panose="02040503050406030204" pitchFamily="18" charset="0"/>
                              </a:rPr>
                              <m:t>𝜼</m:t>
                            </m:r>
                          </m:e>
                          <m:sub>
                            <m:r>
                              <a:rPr lang="fi-FI" sz="2880" b="1" i="1">
                                <a:solidFill>
                                  <a:srgbClr val="FF0000"/>
                                </a:solidFill>
                                <a:latin typeface="Cambria Math" panose="02040503050406030204" pitchFamily="18" charset="0"/>
                              </a:rPr>
                              <m:t>𝒉𝒎</m:t>
                            </m:r>
                          </m:sub>
                        </m:sSub>
                      </m:den>
                    </m:f>
                  </m:oMath>
                </a14:m>
                <a:endParaRPr lang="fi-FI" sz="2880"/>
              </a:p>
              <a:p>
                <a:endParaRPr lang="fi-FI" sz="2880"/>
              </a:p>
              <a:p>
                <a:r>
                  <a:rPr lang="fi-FI" sz="2880" err="1"/>
                  <a:t>Required</a:t>
                </a:r>
                <a:r>
                  <a:rPr lang="fi-FI" sz="2880"/>
                  <a:t> power 		</a:t>
                </a:r>
                <a14:m>
                  <m:oMath xmlns:m="http://schemas.openxmlformats.org/officeDocument/2006/math">
                    <m:r>
                      <a:rPr lang="fi-FI" sz="2880" b="1" i="1">
                        <a:latin typeface="Cambria Math" panose="02040503050406030204" pitchFamily="18" charset="0"/>
                      </a:rPr>
                      <m:t>𝑷</m:t>
                    </m:r>
                    <m:r>
                      <a:rPr lang="fi-FI" sz="2880" b="1" i="1">
                        <a:latin typeface="Cambria Math" panose="02040503050406030204" pitchFamily="18" charset="0"/>
                      </a:rPr>
                      <m:t>=</m:t>
                    </m:r>
                    <m:f>
                      <m:fPr>
                        <m:ctrlPr>
                          <a:rPr lang="fi-FI" sz="2880" b="1" i="1">
                            <a:latin typeface="Cambria Math" panose="02040503050406030204" pitchFamily="18" charset="0"/>
                          </a:rPr>
                        </m:ctrlPr>
                      </m:fPr>
                      <m:num>
                        <m:sSub>
                          <m:sSubPr>
                            <m:ctrlPr>
                              <a:rPr lang="fi-FI" sz="2880" b="1" i="1">
                                <a:latin typeface="Cambria Math" panose="02040503050406030204" pitchFamily="18" charset="0"/>
                              </a:rPr>
                            </m:ctrlPr>
                          </m:sSubPr>
                          <m:e>
                            <m:r>
                              <a:rPr lang="fi-FI" sz="2880" b="1" i="1">
                                <a:latin typeface="Cambria Math" panose="02040503050406030204" pitchFamily="18" charset="0"/>
                              </a:rPr>
                              <m:t>𝒒</m:t>
                            </m:r>
                          </m:e>
                          <m:sub>
                            <m:r>
                              <a:rPr lang="fi-FI" sz="2880" b="1" i="1">
                                <a:latin typeface="Cambria Math" panose="02040503050406030204" pitchFamily="18" charset="0"/>
                              </a:rPr>
                              <m:t>𝒗</m:t>
                            </m:r>
                          </m:sub>
                        </m:sSub>
                        <m:r>
                          <a:rPr lang="fi-FI" sz="2880" b="1">
                            <a:latin typeface="Cambria Math" panose="02040503050406030204" pitchFamily="18" charset="0"/>
                          </a:rPr>
                          <m:t>𝚫</m:t>
                        </m:r>
                        <m:r>
                          <a:rPr lang="fi-FI" sz="2880" b="1">
                            <a:latin typeface="Cambria Math" panose="02040503050406030204" pitchFamily="18" charset="0"/>
                          </a:rPr>
                          <m:t>𝐩</m:t>
                        </m:r>
                      </m:num>
                      <m:den>
                        <m:sSub>
                          <m:sSubPr>
                            <m:ctrlPr>
                              <a:rPr lang="fi-FI" sz="2880" b="1" i="1">
                                <a:solidFill>
                                  <a:srgbClr val="FF0000"/>
                                </a:solidFill>
                                <a:latin typeface="Cambria Math" panose="02040503050406030204" pitchFamily="18" charset="0"/>
                              </a:rPr>
                            </m:ctrlPr>
                          </m:sSubPr>
                          <m:e>
                            <m:r>
                              <a:rPr lang="fi-FI" sz="2880" b="1" i="1">
                                <a:solidFill>
                                  <a:srgbClr val="FF0000"/>
                                </a:solidFill>
                                <a:latin typeface="Cambria Math" panose="02040503050406030204" pitchFamily="18" charset="0"/>
                              </a:rPr>
                              <m:t>𝜼</m:t>
                            </m:r>
                          </m:e>
                          <m:sub>
                            <m:r>
                              <a:rPr lang="fi-FI" sz="2880" b="1" i="1">
                                <a:solidFill>
                                  <a:srgbClr val="FF0000"/>
                                </a:solidFill>
                                <a:latin typeface="Cambria Math" panose="02040503050406030204" pitchFamily="18" charset="0"/>
                              </a:rPr>
                              <m:t>𝒕𝒐𝒕</m:t>
                            </m:r>
                          </m:sub>
                        </m:sSub>
                      </m:den>
                    </m:f>
                  </m:oMath>
                </a14:m>
                <a:endParaRPr lang="fi-FI" sz="3360"/>
              </a:p>
            </p:txBody>
          </p:sp>
        </mc:Choice>
        <mc:Fallback>
          <p:sp>
            <p:nvSpPr>
              <p:cNvPr id="4" name="Content Placeholder 2">
                <a:extLst>
                  <a:ext uri="{FF2B5EF4-FFF2-40B4-BE49-F238E27FC236}">
                    <a16:creationId xmlns:a16="http://schemas.microsoft.com/office/drawing/2014/main" id="{544EE495-69FA-06CB-7A63-592D9CC9F458}"/>
                  </a:ext>
                </a:extLst>
              </p:cNvPr>
              <p:cNvSpPr txBox="1">
                <a:spLocks noRot="1" noChangeAspect="1" noMove="1" noResize="1" noEditPoints="1" noAdjustHandles="1" noChangeArrowheads="1" noChangeShapeType="1" noTextEdit="1"/>
              </p:cNvSpPr>
              <p:nvPr/>
            </p:nvSpPr>
            <p:spPr>
              <a:xfrm>
                <a:off x="389774" y="1579920"/>
                <a:ext cx="6715876" cy="3007852"/>
              </a:xfrm>
              <a:prstGeom prst="rect">
                <a:avLst/>
              </a:prstGeom>
              <a:blipFill>
                <a:blip r:embed="rId2"/>
                <a:stretch>
                  <a:fillRect/>
                </a:stretch>
              </a:blipFill>
            </p:spPr>
            <p:txBody>
              <a:bodyPr/>
              <a:lstStyle/>
              <a:p>
                <a:r>
                  <a:rPr lang="en-US">
                    <a:noFill/>
                  </a:rPr>
                  <a:t> </a:t>
                </a:r>
              </a:p>
            </p:txBody>
          </p:sp>
        </mc:Fallback>
      </mc:AlternateContent>
      <p:sp>
        <p:nvSpPr>
          <p:cNvPr id="7" name="Text Box 19">
            <a:extLst>
              <a:ext uri="{FF2B5EF4-FFF2-40B4-BE49-F238E27FC236}">
                <a16:creationId xmlns:a16="http://schemas.microsoft.com/office/drawing/2014/main" id="{8F2B19DF-6499-BF9F-13C5-64CB4309750A}"/>
              </a:ext>
            </a:extLst>
          </p:cNvPr>
          <p:cNvSpPr txBox="1">
            <a:spLocks noChangeArrowheads="1"/>
          </p:cNvSpPr>
          <p:nvPr/>
        </p:nvSpPr>
        <p:spPr bwMode="auto">
          <a:xfrm>
            <a:off x="8271718" y="1888842"/>
            <a:ext cx="3518399" cy="2308324"/>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000">
                <a:solidFill>
                  <a:schemeClr val="tx1"/>
                </a:solidFill>
                <a:latin typeface="Times New Roman" panose="02020603050405020304" pitchFamily="18" charset="0"/>
              </a:defRPr>
            </a:lvl1pPr>
            <a:lvl2pPr marL="742950" indent="-285750">
              <a:defRPr sz="1000">
                <a:solidFill>
                  <a:schemeClr val="tx1"/>
                </a:solidFill>
                <a:latin typeface="Times New Roman" panose="02020603050405020304" pitchFamily="18" charset="0"/>
              </a:defRPr>
            </a:lvl2pPr>
            <a:lvl3pPr marL="1143000" indent="-228600">
              <a:defRPr sz="1000">
                <a:solidFill>
                  <a:schemeClr val="tx1"/>
                </a:solidFill>
                <a:latin typeface="Times New Roman" panose="02020603050405020304" pitchFamily="18" charset="0"/>
              </a:defRPr>
            </a:lvl3pPr>
            <a:lvl4pPr marL="1600200" indent="-228600">
              <a:defRPr sz="1000">
                <a:solidFill>
                  <a:schemeClr val="tx1"/>
                </a:solidFill>
                <a:latin typeface="Times New Roman" panose="02020603050405020304" pitchFamily="18" charset="0"/>
              </a:defRPr>
            </a:lvl4pPr>
            <a:lvl5pPr marL="2057400" indent="-228600">
              <a:defRPr sz="10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10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10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10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1000">
                <a:solidFill>
                  <a:schemeClr val="tx1"/>
                </a:solidFill>
                <a:latin typeface="Times New Roman" panose="02020603050405020304" pitchFamily="18" charset="0"/>
              </a:defRPr>
            </a:lvl9pPr>
          </a:lstStyle>
          <a:p>
            <a:pPr algn="l"/>
            <a:r>
              <a:rPr lang="fi-FI" altLang="fi-FI" sz="1600" i="1"/>
              <a:t>n</a:t>
            </a:r>
            <a:r>
              <a:rPr lang="fi-FI" altLang="fi-FI" sz="1600"/>
              <a:t>    </a:t>
            </a:r>
            <a:r>
              <a:rPr lang="fi-FI" altLang="fi-FI" sz="1200"/>
              <a:t> </a:t>
            </a:r>
            <a:r>
              <a:rPr lang="fi-FI" altLang="fi-FI" sz="1600"/>
              <a:t> = Rotational speed [r/s]</a:t>
            </a:r>
          </a:p>
          <a:p>
            <a:pPr algn="l"/>
            <a:r>
              <a:rPr lang="en-US" altLang="fi-FI" sz="1600" i="1" err="1"/>
              <a:t>V</a:t>
            </a:r>
            <a:r>
              <a:rPr lang="en-US" altLang="fi-FI" sz="1600" baseline="-25000" err="1"/>
              <a:t>r</a:t>
            </a:r>
            <a:r>
              <a:rPr lang="en-US" altLang="fi-FI" sz="1600"/>
              <a:t>   </a:t>
            </a:r>
            <a:r>
              <a:rPr lang="en-US" altLang="fi-FI" sz="1200"/>
              <a:t> </a:t>
            </a:r>
            <a:r>
              <a:rPr lang="en-US" altLang="fi-FI" sz="1600"/>
              <a:t>= Displacement [m</a:t>
            </a:r>
            <a:r>
              <a:rPr lang="en-US" altLang="fi-FI" sz="1600" baseline="30000"/>
              <a:t>3</a:t>
            </a:r>
            <a:r>
              <a:rPr lang="en-US" altLang="fi-FI" sz="1600"/>
              <a:t>/r]</a:t>
            </a:r>
          </a:p>
          <a:p>
            <a:pPr algn="l"/>
            <a:r>
              <a:rPr lang="en-US" altLang="fi-FI" sz="1600">
                <a:sym typeface="Symbol" panose="05050102010706020507" pitchFamily="18" charset="2"/>
              </a:rPr>
              <a:t></a:t>
            </a:r>
            <a:r>
              <a:rPr lang="en-US" altLang="fi-FI" sz="1600" i="1">
                <a:sym typeface="Symbol" panose="05050102010706020507" pitchFamily="18" charset="2"/>
              </a:rPr>
              <a:t>p</a:t>
            </a:r>
            <a:r>
              <a:rPr lang="en-US" altLang="fi-FI" sz="1600">
                <a:sym typeface="Symbol" panose="05050102010706020507" pitchFamily="18" charset="2"/>
              </a:rPr>
              <a:t>   = Pressure difference between inlet </a:t>
            </a:r>
          </a:p>
          <a:p>
            <a:pPr algn="l"/>
            <a:r>
              <a:rPr lang="en-US" altLang="fi-FI" sz="1600">
                <a:sym typeface="Symbol" panose="05050102010706020507" pitchFamily="18" charset="2"/>
              </a:rPr>
              <a:t>          and outlet [Pa]</a:t>
            </a:r>
          </a:p>
          <a:p>
            <a:pPr algn="l"/>
            <a:r>
              <a:rPr lang="en-US" altLang="fi-FI" sz="1600" i="1" err="1"/>
              <a:t>q</a:t>
            </a:r>
            <a:r>
              <a:rPr lang="en-US" altLang="fi-FI" sz="1600" baseline="-25000" err="1"/>
              <a:t>V</a:t>
            </a:r>
            <a:r>
              <a:rPr lang="en-US" altLang="fi-FI" sz="1600"/>
              <a:t> </a:t>
            </a:r>
            <a:r>
              <a:rPr lang="en-US" altLang="fi-FI" sz="1200"/>
              <a:t>  </a:t>
            </a:r>
            <a:r>
              <a:rPr lang="en-US" altLang="fi-FI" sz="1600"/>
              <a:t> = Flow rate [m</a:t>
            </a:r>
            <a:r>
              <a:rPr lang="en-US" altLang="fi-FI" sz="1600" baseline="30000"/>
              <a:t>3</a:t>
            </a:r>
            <a:r>
              <a:rPr lang="en-US" altLang="fi-FI" sz="1600"/>
              <a:t>/s]</a:t>
            </a:r>
          </a:p>
          <a:p>
            <a:pPr algn="l"/>
            <a:r>
              <a:rPr lang="en-US" altLang="fi-FI" sz="1600" i="1">
                <a:sym typeface="Symbol" panose="05050102010706020507" pitchFamily="18" charset="2"/>
              </a:rPr>
              <a:t></a:t>
            </a:r>
            <a:r>
              <a:rPr lang="en-US" altLang="fi-FI" sz="1600" baseline="-25000">
                <a:sym typeface="Symbol" panose="05050102010706020507" pitchFamily="18" charset="2"/>
              </a:rPr>
              <a:t>v</a:t>
            </a:r>
            <a:r>
              <a:rPr lang="en-US" altLang="fi-FI" sz="1600">
                <a:sym typeface="Symbol" panose="05050102010706020507" pitchFamily="18" charset="2"/>
              </a:rPr>
              <a:t> </a:t>
            </a:r>
            <a:r>
              <a:rPr lang="en-US" altLang="fi-FI" sz="1200">
                <a:sym typeface="Symbol" panose="05050102010706020507" pitchFamily="18" charset="2"/>
              </a:rPr>
              <a:t> </a:t>
            </a:r>
            <a:r>
              <a:rPr lang="en-US" altLang="fi-FI" sz="1400">
                <a:sym typeface="Symbol" panose="05050102010706020507" pitchFamily="18" charset="2"/>
              </a:rPr>
              <a:t> </a:t>
            </a:r>
            <a:r>
              <a:rPr lang="en-US" altLang="fi-FI" sz="1200">
                <a:sym typeface="Symbol" panose="05050102010706020507" pitchFamily="18" charset="2"/>
              </a:rPr>
              <a:t> </a:t>
            </a:r>
            <a:r>
              <a:rPr lang="en-US" altLang="fi-FI" sz="1600">
                <a:sym typeface="Symbol" panose="05050102010706020507" pitchFamily="18" charset="2"/>
              </a:rPr>
              <a:t>= Volumetric efficiency []</a:t>
            </a:r>
          </a:p>
          <a:p>
            <a:pPr algn="l"/>
            <a:r>
              <a:rPr lang="en-US" altLang="fi-FI" sz="1600" i="1">
                <a:sym typeface="Symbol" panose="05050102010706020507" pitchFamily="18" charset="2"/>
              </a:rPr>
              <a:t></a:t>
            </a:r>
            <a:r>
              <a:rPr lang="en-US" altLang="fi-FI" sz="1600" baseline="-25000" err="1">
                <a:sym typeface="Symbol" panose="05050102010706020507" pitchFamily="18" charset="2"/>
              </a:rPr>
              <a:t>hm</a:t>
            </a:r>
            <a:r>
              <a:rPr lang="en-US" altLang="fi-FI" sz="1200">
                <a:sym typeface="Symbol" panose="05050102010706020507" pitchFamily="18" charset="2"/>
              </a:rPr>
              <a:t>  </a:t>
            </a:r>
            <a:r>
              <a:rPr lang="en-US" altLang="fi-FI" sz="1600">
                <a:sym typeface="Symbol" panose="05050102010706020507" pitchFamily="18" charset="2"/>
              </a:rPr>
              <a:t>= </a:t>
            </a:r>
            <a:r>
              <a:rPr lang="en-US" altLang="fi-FI" sz="1600" err="1">
                <a:sym typeface="Symbol" panose="05050102010706020507" pitchFamily="18" charset="2"/>
              </a:rPr>
              <a:t>Hydromechanical</a:t>
            </a:r>
            <a:r>
              <a:rPr lang="en-US" altLang="fi-FI" sz="1600">
                <a:sym typeface="Symbol" panose="05050102010706020507" pitchFamily="18" charset="2"/>
              </a:rPr>
              <a:t> efficiency []</a:t>
            </a:r>
          </a:p>
          <a:p>
            <a:pPr algn="l"/>
            <a:r>
              <a:rPr lang="en-US" altLang="fi-FI" sz="1600" i="1">
                <a:sym typeface="Symbol" panose="05050102010706020507" pitchFamily="18" charset="2"/>
              </a:rPr>
              <a:t></a:t>
            </a:r>
            <a:r>
              <a:rPr lang="en-US" altLang="fi-FI" sz="1600" baseline="-25000">
                <a:sym typeface="Symbol" panose="05050102010706020507" pitchFamily="18" charset="2"/>
              </a:rPr>
              <a:t>t</a:t>
            </a:r>
            <a:r>
              <a:rPr lang="en-US" altLang="fi-FI" sz="1600">
                <a:sym typeface="Symbol" panose="05050102010706020507" pitchFamily="18" charset="2"/>
              </a:rPr>
              <a:t>    = Overall efficiency []</a:t>
            </a:r>
          </a:p>
          <a:p>
            <a:pPr algn="l"/>
            <a:r>
              <a:rPr lang="en-US" altLang="fi-FI" sz="1600">
                <a:sym typeface="Symbol" panose="05050102010706020507" pitchFamily="18" charset="2"/>
              </a:rPr>
              <a:t>  </a:t>
            </a:r>
            <a:r>
              <a:rPr lang="en-US" altLang="fi-FI" sz="1400">
                <a:sym typeface="Symbol" panose="05050102010706020507" pitchFamily="18" charset="2"/>
              </a:rPr>
              <a:t>  </a:t>
            </a:r>
            <a:r>
              <a:rPr lang="en-US" altLang="fi-FI" sz="1200">
                <a:sym typeface="Symbol" panose="05050102010706020507" pitchFamily="18" charset="2"/>
              </a:rPr>
              <a:t>     </a:t>
            </a:r>
            <a:r>
              <a:rPr lang="en-US" altLang="fi-FI" sz="1600">
                <a:sym typeface="Symbol" panose="05050102010706020507" pitchFamily="18" charset="2"/>
              </a:rPr>
              <a:t>= </a:t>
            </a:r>
            <a:r>
              <a:rPr lang="en-US" altLang="fi-FI" sz="1600" i="1">
                <a:sym typeface="Symbol" panose="05050102010706020507" pitchFamily="18" charset="2"/>
              </a:rPr>
              <a:t></a:t>
            </a:r>
            <a:r>
              <a:rPr lang="en-US" altLang="fi-FI" sz="1600" baseline="-25000">
                <a:sym typeface="Symbol" panose="05050102010706020507" pitchFamily="18" charset="2"/>
              </a:rPr>
              <a:t>v</a:t>
            </a:r>
            <a:r>
              <a:rPr lang="en-US" altLang="fi-FI" sz="1600">
                <a:sym typeface="Symbol" panose="05050102010706020507" pitchFamily="18" charset="2"/>
              </a:rPr>
              <a:t>  </a:t>
            </a:r>
            <a:r>
              <a:rPr lang="en-US" altLang="fi-FI" sz="1600" i="1">
                <a:sym typeface="Symbol" panose="05050102010706020507" pitchFamily="18" charset="2"/>
              </a:rPr>
              <a:t></a:t>
            </a:r>
            <a:r>
              <a:rPr lang="en-US" altLang="fi-FI" sz="1600" baseline="-25000" err="1">
                <a:sym typeface="Symbol" panose="05050102010706020507" pitchFamily="18" charset="2"/>
              </a:rPr>
              <a:t>hm</a:t>
            </a:r>
            <a:r>
              <a:rPr lang="en-US" altLang="fi-FI" sz="1200">
                <a:sym typeface="Symbol" panose="05050102010706020507" pitchFamily="18" charset="2"/>
              </a:rPr>
              <a:t> </a:t>
            </a:r>
          </a:p>
        </p:txBody>
      </p:sp>
      <p:sp>
        <p:nvSpPr>
          <p:cNvPr id="8" name="TextBox 7">
            <a:extLst>
              <a:ext uri="{FF2B5EF4-FFF2-40B4-BE49-F238E27FC236}">
                <a16:creationId xmlns:a16="http://schemas.microsoft.com/office/drawing/2014/main" id="{F8AC9497-ACF1-0E20-B90F-A695D4257B4A}"/>
              </a:ext>
            </a:extLst>
          </p:cNvPr>
          <p:cNvSpPr txBox="1"/>
          <p:nvPr/>
        </p:nvSpPr>
        <p:spPr>
          <a:xfrm>
            <a:off x="561974" y="969085"/>
            <a:ext cx="8446928" cy="443198"/>
          </a:xfrm>
          <a:prstGeom prst="rect">
            <a:avLst/>
          </a:prstGeom>
          <a:noFill/>
        </p:spPr>
        <p:txBody>
          <a:bodyPr wrap="none" lIns="0" tIns="0" rIns="0" bIns="0" rtlCol="0">
            <a:spAutoFit/>
          </a:bodyPr>
          <a:lstStyle/>
          <a:p>
            <a:r>
              <a:rPr lang="fi-FI" sz="2880" b="1"/>
              <a:t>Ideal and </a:t>
            </a:r>
            <a:r>
              <a:rPr lang="fi-FI" sz="2880" b="1">
                <a:solidFill>
                  <a:srgbClr val="FF0000"/>
                </a:solidFill>
              </a:rPr>
              <a:t>real values </a:t>
            </a:r>
            <a:r>
              <a:rPr lang="fi-FI" sz="2880" b="1"/>
              <a:t>for flow, torque and power</a:t>
            </a:r>
            <a:r>
              <a:rPr lang="fi-FI" sz="2880" b="1">
                <a:solidFill>
                  <a:srgbClr val="FF0000"/>
                </a:solidFill>
              </a:rPr>
              <a:t> </a:t>
            </a:r>
          </a:p>
        </p:txBody>
      </p:sp>
      <p:sp>
        <p:nvSpPr>
          <p:cNvPr id="10" name="TextBox 9">
            <a:extLst>
              <a:ext uri="{FF2B5EF4-FFF2-40B4-BE49-F238E27FC236}">
                <a16:creationId xmlns:a16="http://schemas.microsoft.com/office/drawing/2014/main" id="{94D27AA5-72E9-BCC1-F317-06B49CBED290}"/>
              </a:ext>
            </a:extLst>
          </p:cNvPr>
          <p:cNvSpPr txBox="1"/>
          <p:nvPr/>
        </p:nvSpPr>
        <p:spPr>
          <a:xfrm>
            <a:off x="2726026" y="4908332"/>
            <a:ext cx="8987609" cy="1661993"/>
          </a:xfrm>
          <a:prstGeom prst="rect">
            <a:avLst/>
          </a:prstGeom>
          <a:noFill/>
        </p:spPr>
        <p:txBody>
          <a:bodyPr wrap="square" lIns="0" tIns="0" rIns="0" bIns="0" rtlCol="0">
            <a:spAutoFit/>
          </a:bodyPr>
          <a:lstStyle/>
          <a:p>
            <a:r>
              <a:rPr lang="fi-FI" sz="2160"/>
              <a:t>More torque and rotational speed </a:t>
            </a:r>
            <a:r>
              <a:rPr lang="fi-FI" sz="2160">
                <a:sym typeface="Symbol" panose="05050102010706020507" pitchFamily="18" charset="2"/>
              </a:rPr>
              <a:t> input power </a:t>
            </a:r>
          </a:p>
          <a:p>
            <a:r>
              <a:rPr lang="fi-FI" sz="2160">
                <a:sym typeface="Symbol" panose="05050102010706020507" pitchFamily="18" charset="2"/>
              </a:rPr>
              <a:t>needed because of</a:t>
            </a:r>
          </a:p>
          <a:p>
            <a:pPr marL="411480" indent="-411480">
              <a:buFont typeface="Arial" panose="020B0604020202020204" pitchFamily="34" charset="0"/>
              <a:buChar char="•"/>
            </a:pPr>
            <a:r>
              <a:rPr lang="fi-FI" sz="2160">
                <a:sym typeface="Symbol" panose="05050102010706020507" pitchFamily="18" charset="2"/>
              </a:rPr>
              <a:t>Friction 			(hydromechanical efficiency)</a:t>
            </a:r>
          </a:p>
          <a:p>
            <a:pPr marL="411480" indent="-411480">
              <a:buFont typeface="Arial" panose="020B0604020202020204" pitchFamily="34" charset="0"/>
              <a:buChar char="•"/>
            </a:pPr>
            <a:r>
              <a:rPr lang="fi-FI" sz="2160">
                <a:sym typeface="Symbol" panose="05050102010706020507" pitchFamily="18" charset="2"/>
              </a:rPr>
              <a:t>Leakages			(volumetric efficiency)</a:t>
            </a:r>
          </a:p>
          <a:p>
            <a:r>
              <a:rPr lang="fi-FI" sz="2160">
                <a:sym typeface="Symbol" panose="05050102010706020507" pitchFamily="18" charset="2"/>
              </a:rPr>
              <a:t>than in ideal pumps</a:t>
            </a:r>
            <a:endParaRPr lang="fi-FI" sz="2160"/>
          </a:p>
        </p:txBody>
      </p:sp>
    </p:spTree>
    <p:extLst>
      <p:ext uri="{BB962C8B-B14F-4D97-AF65-F5344CB8AC3E}">
        <p14:creationId xmlns:p14="http://schemas.microsoft.com/office/powerpoint/2010/main" val="24624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166D8E-AC34-19E1-DD2D-733A496C5566}"/>
              </a:ext>
            </a:extLst>
          </p:cNvPr>
          <p:cNvSpPr>
            <a:spLocks noGrp="1"/>
          </p:cNvSpPr>
          <p:nvPr>
            <p:ph type="body" sz="half" idx="10"/>
          </p:nvPr>
        </p:nvSpPr>
        <p:spPr/>
        <p:txBody>
          <a:bodyPr/>
          <a:lstStyle/>
          <a:p>
            <a:r>
              <a:rPr lang="en-FI"/>
              <a:t>Pump efficiency</a:t>
            </a:r>
          </a:p>
        </p:txBody>
      </p:sp>
      <p:sp>
        <p:nvSpPr>
          <p:cNvPr id="4" name="Text Box 8">
            <a:extLst>
              <a:ext uri="{FF2B5EF4-FFF2-40B4-BE49-F238E27FC236}">
                <a16:creationId xmlns:a16="http://schemas.microsoft.com/office/drawing/2014/main" id="{C9A0E7A9-65D6-1726-116B-0F28621555E9}"/>
              </a:ext>
            </a:extLst>
          </p:cNvPr>
          <p:cNvSpPr txBox="1">
            <a:spLocks noChangeArrowheads="1"/>
          </p:cNvSpPr>
          <p:nvPr/>
        </p:nvSpPr>
        <p:spPr bwMode="auto">
          <a:xfrm>
            <a:off x="1360991" y="4806686"/>
            <a:ext cx="9988414" cy="10156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000">
                <a:solidFill>
                  <a:schemeClr val="tx1"/>
                </a:solidFill>
                <a:latin typeface="Times New Roman" panose="02020603050405020304" pitchFamily="18" charset="0"/>
              </a:defRPr>
            </a:lvl1pPr>
            <a:lvl2pPr marL="742950" indent="-285750">
              <a:defRPr sz="1000">
                <a:solidFill>
                  <a:schemeClr val="tx1"/>
                </a:solidFill>
                <a:latin typeface="Times New Roman" panose="02020603050405020304" pitchFamily="18" charset="0"/>
              </a:defRPr>
            </a:lvl2pPr>
            <a:lvl3pPr marL="1143000" indent="-228600">
              <a:defRPr sz="1000">
                <a:solidFill>
                  <a:schemeClr val="tx1"/>
                </a:solidFill>
                <a:latin typeface="Times New Roman" panose="02020603050405020304" pitchFamily="18" charset="0"/>
              </a:defRPr>
            </a:lvl3pPr>
            <a:lvl4pPr marL="1600200" indent="-228600">
              <a:defRPr sz="1000">
                <a:solidFill>
                  <a:schemeClr val="tx1"/>
                </a:solidFill>
                <a:latin typeface="Times New Roman" panose="02020603050405020304" pitchFamily="18" charset="0"/>
              </a:defRPr>
            </a:lvl4pPr>
            <a:lvl5pPr marL="2057400" indent="-228600">
              <a:defRPr sz="10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10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10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10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1000">
                <a:solidFill>
                  <a:schemeClr val="tx1"/>
                </a:solidFill>
                <a:latin typeface="Times New Roman" panose="02020603050405020304" pitchFamily="18" charset="0"/>
              </a:defRPr>
            </a:lvl9pPr>
          </a:lstStyle>
          <a:p>
            <a:pPr algn="just"/>
            <a:r>
              <a:rPr lang="en-GB" altLang="fi-FI" sz="2000" i="1">
                <a:sym typeface="Symbol" panose="05050102010706020507" pitchFamily="18" charset="2"/>
              </a:rPr>
              <a:t></a:t>
            </a:r>
            <a:r>
              <a:rPr lang="en-GB" altLang="fi-FI" sz="2000" baseline="-25000">
                <a:sym typeface="Symbol" panose="05050102010706020507" pitchFamily="18" charset="2"/>
              </a:rPr>
              <a:t>v </a:t>
            </a:r>
            <a:r>
              <a:rPr lang="en-GB" altLang="fi-FI" sz="1667"/>
              <a:t>  </a:t>
            </a:r>
            <a:r>
              <a:rPr lang="en-GB" altLang="fi-FI" sz="2000"/>
              <a:t> :</a:t>
            </a:r>
            <a:r>
              <a:rPr lang="en-GB" altLang="fi-FI" sz="2000">
                <a:sym typeface="Symbol" panose="05050102010706020507" pitchFamily="18" charset="2"/>
              </a:rPr>
              <a:t> volumetric efficiency (leaks)</a:t>
            </a:r>
          </a:p>
          <a:p>
            <a:pPr algn="just"/>
            <a:r>
              <a:rPr lang="en-GB" altLang="fi-FI" sz="2000" i="1">
                <a:sym typeface="Symbol" panose="05050102010706020507" pitchFamily="18" charset="2"/>
              </a:rPr>
              <a:t></a:t>
            </a:r>
            <a:r>
              <a:rPr lang="en-GB" altLang="fi-FI" sz="2000" baseline="-25000" err="1">
                <a:sym typeface="Symbol" panose="05050102010706020507" pitchFamily="18" charset="2"/>
              </a:rPr>
              <a:t>hm</a:t>
            </a:r>
            <a:r>
              <a:rPr lang="en-GB" altLang="fi-FI" sz="2000"/>
              <a:t> :</a:t>
            </a:r>
            <a:r>
              <a:rPr lang="en-GB" altLang="fi-FI" sz="2000">
                <a:sym typeface="Symbol" panose="05050102010706020507" pitchFamily="18" charset="2"/>
              </a:rPr>
              <a:t> </a:t>
            </a:r>
            <a:r>
              <a:rPr lang="en-GB" altLang="fi-FI" sz="2000" err="1">
                <a:sym typeface="Symbol" panose="05050102010706020507" pitchFamily="18" charset="2"/>
              </a:rPr>
              <a:t>hydromechanical</a:t>
            </a:r>
            <a:r>
              <a:rPr lang="en-GB" altLang="fi-FI" sz="2000">
                <a:sym typeface="Symbol" panose="05050102010706020507" pitchFamily="18" charset="2"/>
              </a:rPr>
              <a:t> efficiency (flow and mechanical frictions)</a:t>
            </a:r>
          </a:p>
          <a:p>
            <a:pPr algn="just"/>
            <a:r>
              <a:rPr lang="en-GB" altLang="fi-FI" sz="2000" i="1">
                <a:sym typeface="Symbol" panose="05050102010706020507" pitchFamily="18" charset="2"/>
              </a:rPr>
              <a:t></a:t>
            </a:r>
            <a:r>
              <a:rPr lang="en-GB" altLang="fi-FI" sz="2000" baseline="-25000">
                <a:sym typeface="Symbol" panose="05050102010706020507" pitchFamily="18" charset="2"/>
              </a:rPr>
              <a:t>t</a:t>
            </a:r>
            <a:r>
              <a:rPr lang="en-GB" altLang="fi-FI" sz="2000">
                <a:sym typeface="Symbol" panose="05050102010706020507" pitchFamily="18" charset="2"/>
              </a:rPr>
              <a:t>    : overall efficiency</a:t>
            </a:r>
          </a:p>
        </p:txBody>
      </p:sp>
      <p:pic>
        <p:nvPicPr>
          <p:cNvPr id="5" name="Picture 1">
            <a:extLst>
              <a:ext uri="{FF2B5EF4-FFF2-40B4-BE49-F238E27FC236}">
                <a16:creationId xmlns:a16="http://schemas.microsoft.com/office/drawing/2014/main" id="{6DF635CF-2296-D35B-F7B4-493ADB993F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773" y="1453392"/>
            <a:ext cx="5558858" cy="323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1EB223AE-841D-D858-A97E-257068D139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5807" y="1435088"/>
            <a:ext cx="5413805" cy="31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901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9A9566-CCF5-A6B3-3A85-BFF4BF663D24}"/>
              </a:ext>
            </a:extLst>
          </p:cNvPr>
          <p:cNvSpPr>
            <a:spLocks noGrp="1"/>
          </p:cNvSpPr>
          <p:nvPr>
            <p:ph type="dt" sz="half" idx="10"/>
          </p:nvPr>
        </p:nvSpPr>
        <p:spPr/>
        <p:txBody>
          <a:bodyPr/>
          <a:lstStyle/>
          <a:p>
            <a:fld id="{C7B591D0-BA71-4930-90B6-9C26923BB7A4}" type="datetime1">
              <a:rPr lang="fi-FI" smtClean="0"/>
              <a:t>7.11.2024</a:t>
            </a:fld>
            <a:endParaRPr lang="fi-FI"/>
          </a:p>
        </p:txBody>
      </p:sp>
      <p:sp>
        <p:nvSpPr>
          <p:cNvPr id="3" name="Footer Placeholder 2">
            <a:extLst>
              <a:ext uri="{FF2B5EF4-FFF2-40B4-BE49-F238E27FC236}">
                <a16:creationId xmlns:a16="http://schemas.microsoft.com/office/drawing/2014/main" id="{F5D460A1-C6A4-E9CF-A1B7-98147E4EA03B}"/>
              </a:ext>
            </a:extLst>
          </p:cNvPr>
          <p:cNvSpPr>
            <a:spLocks noGrp="1"/>
          </p:cNvSpPr>
          <p:nvPr>
            <p:ph type="ftr" sz="quarter" idx="11"/>
          </p:nvPr>
        </p:nvSpPr>
        <p:spPr/>
        <p:txBody>
          <a:bodyPr/>
          <a:lstStyle/>
          <a:p>
            <a:r>
              <a:rPr lang="fi-FI"/>
              <a:t>Presenter Name</a:t>
            </a:r>
          </a:p>
        </p:txBody>
      </p:sp>
      <p:sp>
        <p:nvSpPr>
          <p:cNvPr id="4" name="Slide Number Placeholder 3">
            <a:extLst>
              <a:ext uri="{FF2B5EF4-FFF2-40B4-BE49-F238E27FC236}">
                <a16:creationId xmlns:a16="http://schemas.microsoft.com/office/drawing/2014/main" id="{247C61E6-A13F-0156-28FF-E5271C0CE6E4}"/>
              </a:ext>
            </a:extLst>
          </p:cNvPr>
          <p:cNvSpPr>
            <a:spLocks noGrp="1"/>
          </p:cNvSpPr>
          <p:nvPr>
            <p:ph type="sldNum" sz="quarter" idx="12"/>
          </p:nvPr>
        </p:nvSpPr>
        <p:spPr/>
        <p:txBody>
          <a:bodyPr/>
          <a:lstStyle/>
          <a:p>
            <a:fld id="{D701140D-C14F-41CA-99FC-0EF83E8DA40A}" type="slidenum">
              <a:rPr lang="fi-FI" smtClean="0"/>
              <a:t>24</a:t>
            </a:fld>
            <a:endParaRPr lang="fi-FI"/>
          </a:p>
        </p:txBody>
      </p:sp>
      <p:sp>
        <p:nvSpPr>
          <p:cNvPr id="5" name="Title 4">
            <a:extLst>
              <a:ext uri="{FF2B5EF4-FFF2-40B4-BE49-F238E27FC236}">
                <a16:creationId xmlns:a16="http://schemas.microsoft.com/office/drawing/2014/main" id="{BA0AFB21-AFE0-232C-1EA1-90F13C0CB8D4}"/>
              </a:ext>
            </a:extLst>
          </p:cNvPr>
          <p:cNvSpPr>
            <a:spLocks noGrp="1"/>
          </p:cNvSpPr>
          <p:nvPr>
            <p:ph type="ctrTitle"/>
          </p:nvPr>
        </p:nvSpPr>
        <p:spPr/>
        <p:txBody>
          <a:bodyPr/>
          <a:lstStyle/>
          <a:p>
            <a:r>
              <a:rPr lang="en-FI"/>
              <a:t>Actuation: Rotational and Linear</a:t>
            </a:r>
          </a:p>
        </p:txBody>
      </p:sp>
    </p:spTree>
    <p:extLst>
      <p:ext uri="{BB962C8B-B14F-4D97-AF65-F5344CB8AC3E}">
        <p14:creationId xmlns:p14="http://schemas.microsoft.com/office/powerpoint/2010/main" val="2401693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4C26F4-9208-86C4-C6A0-D3D7B2F7B995}"/>
              </a:ext>
            </a:extLst>
          </p:cNvPr>
          <p:cNvSpPr>
            <a:spLocks noGrp="1"/>
          </p:cNvSpPr>
          <p:nvPr>
            <p:ph type="body" sz="half" idx="10"/>
          </p:nvPr>
        </p:nvSpPr>
        <p:spPr/>
        <p:txBody>
          <a:bodyPr/>
          <a:lstStyle/>
          <a:p>
            <a:r>
              <a:rPr lang="en-FI"/>
              <a:t>Motors</a:t>
            </a:r>
          </a:p>
        </p:txBody>
      </p:sp>
      <p:sp>
        <p:nvSpPr>
          <p:cNvPr id="3" name="Text Placeholder 2">
            <a:extLst>
              <a:ext uri="{FF2B5EF4-FFF2-40B4-BE49-F238E27FC236}">
                <a16:creationId xmlns:a16="http://schemas.microsoft.com/office/drawing/2014/main" id="{183AE838-3D94-3FE9-AF7F-C22289E64EAA}"/>
              </a:ext>
            </a:extLst>
          </p:cNvPr>
          <p:cNvSpPr>
            <a:spLocks noGrp="1"/>
          </p:cNvSpPr>
          <p:nvPr>
            <p:ph type="body" sz="half" idx="11"/>
          </p:nvPr>
        </p:nvSpPr>
        <p:spPr>
          <a:xfrm>
            <a:off x="389773" y="1805518"/>
            <a:ext cx="7082182" cy="4065947"/>
          </a:xfrm>
        </p:spPr>
        <p:txBody>
          <a:bodyPr/>
          <a:lstStyle/>
          <a:p>
            <a:r>
              <a:rPr lang="fi-FI" err="1"/>
              <a:t>Often</a:t>
            </a:r>
            <a:r>
              <a:rPr lang="fi-FI"/>
              <a:t> </a:t>
            </a:r>
            <a:r>
              <a:rPr lang="fi-FI" err="1"/>
              <a:t>exactly</a:t>
            </a:r>
            <a:r>
              <a:rPr lang="fi-FI"/>
              <a:t> </a:t>
            </a:r>
            <a:r>
              <a:rPr lang="fi-FI" err="1"/>
              <a:t>the</a:t>
            </a:r>
            <a:r>
              <a:rPr lang="fi-FI"/>
              <a:t> </a:t>
            </a:r>
            <a:r>
              <a:rPr lang="fi-FI" err="1"/>
              <a:t>same</a:t>
            </a:r>
            <a:r>
              <a:rPr lang="fi-FI"/>
              <a:t> </a:t>
            </a:r>
            <a:r>
              <a:rPr lang="fi-FI" err="1"/>
              <a:t>structure</a:t>
            </a:r>
            <a:r>
              <a:rPr lang="fi-FI"/>
              <a:t> as in a </a:t>
            </a:r>
            <a:r>
              <a:rPr lang="fi-FI" err="1"/>
              <a:t>pump</a:t>
            </a:r>
            <a:endParaRPr lang="fi-FI"/>
          </a:p>
          <a:p>
            <a:r>
              <a:rPr lang="fi-FI" err="1"/>
              <a:t>Types</a:t>
            </a:r>
            <a:endParaRPr lang="fi-FI"/>
          </a:p>
          <a:p>
            <a:pPr lvl="2"/>
            <a:r>
              <a:rPr lang="fi-FI" i="0" err="1"/>
              <a:t>Axial</a:t>
            </a:r>
            <a:r>
              <a:rPr lang="fi-FI" i="0"/>
              <a:t> piston</a:t>
            </a:r>
          </a:p>
          <a:p>
            <a:pPr lvl="3"/>
            <a:r>
              <a:rPr lang="fi-FI" sz="1680" err="1"/>
              <a:t>Bent</a:t>
            </a:r>
            <a:r>
              <a:rPr lang="fi-FI" sz="1680"/>
              <a:t> </a:t>
            </a:r>
            <a:r>
              <a:rPr lang="fi-FI" sz="1680" err="1"/>
              <a:t>axis</a:t>
            </a:r>
            <a:endParaRPr lang="fi-FI" sz="1680"/>
          </a:p>
          <a:p>
            <a:pPr lvl="2"/>
            <a:r>
              <a:rPr lang="fi-FI" i="0" err="1"/>
              <a:t>Radial</a:t>
            </a:r>
            <a:r>
              <a:rPr lang="fi-FI" i="0"/>
              <a:t> piston</a:t>
            </a:r>
          </a:p>
          <a:p>
            <a:pPr lvl="2"/>
            <a:r>
              <a:rPr lang="fi-FI" i="0" err="1"/>
              <a:t>Gear</a:t>
            </a:r>
            <a:endParaRPr lang="fi-FI" i="0"/>
          </a:p>
          <a:p>
            <a:pPr lvl="2"/>
            <a:r>
              <a:rPr lang="fi-FI" i="0" err="1"/>
              <a:t>Vane</a:t>
            </a:r>
            <a:endParaRPr lang="fi-FI" i="0"/>
          </a:p>
          <a:p>
            <a:endParaRPr lang="en-FI"/>
          </a:p>
        </p:txBody>
      </p:sp>
      <p:pic>
        <p:nvPicPr>
          <p:cNvPr id="4" name="Picture 19" descr="Moottorin - säätötilavuus - piirrosmerkki">
            <a:extLst>
              <a:ext uri="{FF2B5EF4-FFF2-40B4-BE49-F238E27FC236}">
                <a16:creationId xmlns:a16="http://schemas.microsoft.com/office/drawing/2014/main" id="{0AB3955F-014C-FFA1-141F-B3E735499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509" y="155549"/>
            <a:ext cx="830987" cy="8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4775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AB50A-1509-3FD3-B420-A9A626CE8CB3}"/>
              </a:ext>
            </a:extLst>
          </p:cNvPr>
          <p:cNvSpPr>
            <a:spLocks noGrp="1"/>
          </p:cNvSpPr>
          <p:nvPr>
            <p:ph type="body" sz="half" idx="10"/>
          </p:nvPr>
        </p:nvSpPr>
        <p:spPr/>
        <p:txBody>
          <a:bodyPr/>
          <a:lstStyle/>
          <a:p>
            <a:r>
              <a:rPr lang="en-FI"/>
              <a:t>Motor equations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D4715C63-DA5E-4DC6-3C7D-D4E8ADA847DB}"/>
                  </a:ext>
                </a:extLst>
              </p:cNvPr>
              <p:cNvSpPr txBox="1">
                <a:spLocks/>
              </p:cNvSpPr>
              <p:nvPr/>
            </p:nvSpPr>
            <p:spPr>
              <a:xfrm>
                <a:off x="591430" y="1721942"/>
                <a:ext cx="5460275" cy="4003300"/>
              </a:xfrm>
              <a:prstGeom prst="rect">
                <a:avLst/>
              </a:prstGeom>
            </p:spPr>
            <p:txBody>
              <a:bodyPr vert="horz" lIns="109728" tIns="54864" rIns="109728" bIns="54864" rtlCol="0" anchor="ctr"/>
              <a:lstStyle>
                <a:defPPr>
                  <a:defRPr lang="en-US"/>
                </a:defPPr>
                <a:lvl1pPr marL="0" algn="r" defTabSz="685800" rtl="0" eaLnBrk="1" latinLnBrk="0" hangingPunct="1">
                  <a:defRPr sz="900" kern="120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i-FI" sz="2400"/>
                  <a:t>Flow </a:t>
                </a:r>
                <a:r>
                  <a:rPr lang="fi-FI" sz="2400" err="1"/>
                  <a:t>rate</a:t>
                </a:r>
                <a:r>
                  <a:rPr lang="fi-FI" sz="2400"/>
                  <a:t> in		      </a:t>
                </a:r>
                <a14:m>
                  <m:oMath xmlns:m="http://schemas.openxmlformats.org/officeDocument/2006/math">
                    <m:sSub>
                      <m:sSubPr>
                        <m:ctrlPr>
                          <a:rPr lang="fi-FI" sz="2400" b="1" i="1">
                            <a:latin typeface="Cambria Math" panose="02040503050406030204" pitchFamily="18" charset="0"/>
                          </a:rPr>
                        </m:ctrlPr>
                      </m:sSubPr>
                      <m:e>
                        <m:r>
                          <a:rPr lang="fi-FI" sz="2400" b="1" i="1">
                            <a:latin typeface="Cambria Math" panose="02040503050406030204" pitchFamily="18" charset="0"/>
                          </a:rPr>
                          <m:t>𝒒</m:t>
                        </m:r>
                      </m:e>
                      <m:sub>
                        <m:r>
                          <a:rPr lang="fi-FI" sz="2400" b="1" i="1">
                            <a:latin typeface="Cambria Math" panose="02040503050406030204" pitchFamily="18" charset="0"/>
                          </a:rPr>
                          <m:t>𝒗</m:t>
                        </m:r>
                      </m:sub>
                    </m:sSub>
                    <m:r>
                      <a:rPr lang="fi-FI" sz="2400" b="1" i="1">
                        <a:latin typeface="Cambria Math" panose="02040503050406030204" pitchFamily="18" charset="0"/>
                      </a:rPr>
                      <m:t>=</m:t>
                    </m:r>
                    <m:f>
                      <m:fPr>
                        <m:ctrlPr>
                          <a:rPr lang="fi-FI" sz="2400" b="1" i="1">
                            <a:latin typeface="Cambria Math" panose="02040503050406030204" pitchFamily="18" charset="0"/>
                          </a:rPr>
                        </m:ctrlPr>
                      </m:fPr>
                      <m:num>
                        <m:r>
                          <a:rPr lang="fi-FI" sz="2400" b="1" i="1">
                            <a:latin typeface="Cambria Math" panose="02040503050406030204" pitchFamily="18" charset="0"/>
                          </a:rPr>
                          <m:t>𝒏</m:t>
                        </m:r>
                        <m:sSub>
                          <m:sSubPr>
                            <m:ctrlPr>
                              <a:rPr lang="fi-FI" sz="2400" b="1" i="1">
                                <a:latin typeface="Cambria Math" panose="02040503050406030204" pitchFamily="18" charset="0"/>
                              </a:rPr>
                            </m:ctrlPr>
                          </m:sSubPr>
                          <m:e>
                            <m:r>
                              <a:rPr lang="fi-FI" sz="2400" b="1" i="1">
                                <a:latin typeface="Cambria Math" panose="02040503050406030204" pitchFamily="18" charset="0"/>
                              </a:rPr>
                              <m:t>𝑽</m:t>
                            </m:r>
                          </m:e>
                          <m:sub>
                            <m:r>
                              <a:rPr lang="fi-FI" sz="2400" b="1" i="1">
                                <a:latin typeface="Cambria Math" panose="02040503050406030204" pitchFamily="18" charset="0"/>
                              </a:rPr>
                              <m:t>𝒓</m:t>
                            </m:r>
                          </m:sub>
                        </m:sSub>
                      </m:num>
                      <m:den>
                        <m:sSub>
                          <m:sSubPr>
                            <m:ctrlPr>
                              <a:rPr lang="fi-FI" sz="2400" b="1" i="1">
                                <a:solidFill>
                                  <a:srgbClr val="FF0000"/>
                                </a:solidFill>
                                <a:latin typeface="Cambria Math" panose="02040503050406030204" pitchFamily="18" charset="0"/>
                              </a:rPr>
                            </m:ctrlPr>
                          </m:sSubPr>
                          <m:e>
                            <m:r>
                              <a:rPr lang="fi-FI" sz="2400" b="1" i="1">
                                <a:solidFill>
                                  <a:srgbClr val="FF0000"/>
                                </a:solidFill>
                                <a:latin typeface="Cambria Math" panose="02040503050406030204" pitchFamily="18" charset="0"/>
                              </a:rPr>
                              <m:t>𝜼</m:t>
                            </m:r>
                          </m:e>
                          <m:sub>
                            <m:r>
                              <a:rPr lang="fi-FI" sz="2400" b="1" i="1">
                                <a:solidFill>
                                  <a:srgbClr val="FF0000"/>
                                </a:solidFill>
                                <a:latin typeface="Cambria Math" panose="02040503050406030204" pitchFamily="18" charset="0"/>
                              </a:rPr>
                              <m:t>𝒗</m:t>
                            </m:r>
                          </m:sub>
                        </m:sSub>
                      </m:den>
                    </m:f>
                  </m:oMath>
                </a14:m>
                <a:endParaRPr lang="fi-FI" sz="2400" b="1"/>
              </a:p>
              <a:p>
                <a:endParaRPr lang="fi-FI" sz="2400"/>
              </a:p>
              <a:p>
                <a:r>
                  <a:rPr lang="fi-FI" sz="2400" err="1"/>
                  <a:t>Produced</a:t>
                </a:r>
                <a:r>
                  <a:rPr lang="fi-FI" sz="2400"/>
                  <a:t> </a:t>
                </a:r>
                <a:r>
                  <a:rPr lang="fi-FI" sz="2400" err="1"/>
                  <a:t>torque</a:t>
                </a:r>
                <a:r>
                  <a:rPr lang="fi-FI" sz="2400"/>
                  <a:t>		</a:t>
                </a:r>
                <a14:m>
                  <m:oMath xmlns:m="http://schemas.openxmlformats.org/officeDocument/2006/math">
                    <m:r>
                      <a:rPr lang="fi-FI" sz="2400" b="1">
                        <a:latin typeface="Cambria Math" panose="02040503050406030204" pitchFamily="18" charset="0"/>
                      </a:rPr>
                      <m:t>𝐓</m:t>
                    </m:r>
                    <m:r>
                      <a:rPr lang="fi-FI" sz="2400" b="1">
                        <a:latin typeface="Cambria Math" panose="02040503050406030204" pitchFamily="18" charset="0"/>
                      </a:rPr>
                      <m:t>=</m:t>
                    </m:r>
                    <m:f>
                      <m:fPr>
                        <m:ctrlPr>
                          <a:rPr lang="fi-FI" sz="2400" b="1" i="1">
                            <a:latin typeface="Cambria Math" panose="02040503050406030204" pitchFamily="18" charset="0"/>
                          </a:rPr>
                        </m:ctrlPr>
                      </m:fPr>
                      <m:num>
                        <m:r>
                          <a:rPr lang="fi-FI" sz="2400">
                            <a:latin typeface="Cambria Math" panose="02040503050406030204" pitchFamily="18" charset="0"/>
                          </a:rPr>
                          <m:t>𝚫</m:t>
                        </m:r>
                        <m:r>
                          <a:rPr lang="fi-FI" sz="2400">
                            <a:latin typeface="Cambria Math" panose="02040503050406030204" pitchFamily="18" charset="0"/>
                          </a:rPr>
                          <m:t>𝐩</m:t>
                        </m:r>
                        <m:sSub>
                          <m:sSubPr>
                            <m:ctrlPr>
                              <a:rPr lang="fi-FI" sz="2400" b="1" i="1">
                                <a:latin typeface="Cambria Math" panose="02040503050406030204" pitchFamily="18" charset="0"/>
                              </a:rPr>
                            </m:ctrlPr>
                          </m:sSubPr>
                          <m:e>
                            <m:r>
                              <a:rPr lang="fi-FI" sz="2400" b="1">
                                <a:latin typeface="Cambria Math" panose="02040503050406030204" pitchFamily="18" charset="0"/>
                              </a:rPr>
                              <m:t>𝐕</m:t>
                            </m:r>
                          </m:e>
                          <m:sub>
                            <m:r>
                              <a:rPr lang="fi-FI" sz="2400" b="1" i="1">
                                <a:latin typeface="Cambria Math" panose="02040503050406030204" pitchFamily="18" charset="0"/>
                              </a:rPr>
                              <m:t>𝒓</m:t>
                            </m:r>
                          </m:sub>
                        </m:sSub>
                        <m:sSub>
                          <m:sSubPr>
                            <m:ctrlPr>
                              <a:rPr lang="fi-FI" sz="2400" i="1">
                                <a:solidFill>
                                  <a:srgbClr val="FF0000"/>
                                </a:solidFill>
                                <a:latin typeface="Cambria Math" panose="02040503050406030204" pitchFamily="18" charset="0"/>
                              </a:rPr>
                            </m:ctrlPr>
                          </m:sSubPr>
                          <m:e>
                            <m:r>
                              <a:rPr lang="fi-FI" sz="2400" i="1">
                                <a:solidFill>
                                  <a:srgbClr val="FF0000"/>
                                </a:solidFill>
                                <a:latin typeface="Cambria Math" panose="02040503050406030204" pitchFamily="18" charset="0"/>
                              </a:rPr>
                              <m:t>𝜼</m:t>
                            </m:r>
                          </m:e>
                          <m:sub>
                            <m:r>
                              <a:rPr lang="fi-FI" sz="2400" i="1">
                                <a:solidFill>
                                  <a:srgbClr val="FF0000"/>
                                </a:solidFill>
                                <a:latin typeface="Cambria Math" panose="02040503050406030204" pitchFamily="18" charset="0"/>
                              </a:rPr>
                              <m:t>𝒉𝒎</m:t>
                            </m:r>
                          </m:sub>
                        </m:sSub>
                      </m:num>
                      <m:den>
                        <m:r>
                          <a:rPr lang="fi-FI" sz="2400" b="1" i="1">
                            <a:latin typeface="Cambria Math" panose="02040503050406030204" pitchFamily="18" charset="0"/>
                          </a:rPr>
                          <m:t>𝟐</m:t>
                        </m:r>
                        <m:r>
                          <a:rPr lang="fi-FI" sz="2400" b="1" i="1">
                            <a:latin typeface="Cambria Math" panose="02040503050406030204" pitchFamily="18" charset="0"/>
                          </a:rPr>
                          <m:t>𝝅</m:t>
                        </m:r>
                      </m:den>
                    </m:f>
                  </m:oMath>
                </a14:m>
                <a:endParaRPr lang="fi-FI" sz="2400" b="1"/>
              </a:p>
              <a:p>
                <a:endParaRPr lang="fi-FI" sz="2400"/>
              </a:p>
              <a:p>
                <a:r>
                  <a:rPr lang="fi-FI" sz="2400"/>
                  <a:t>Power in	</a:t>
                </a:r>
                <a14:m>
                  <m:oMath xmlns:m="http://schemas.openxmlformats.org/officeDocument/2006/math">
                    <m:r>
                      <a:rPr lang="fi-FI" sz="2400">
                        <a:latin typeface="Cambria Math" panose="02040503050406030204" pitchFamily="18" charset="0"/>
                      </a:rPr>
                      <m:t>  </m:t>
                    </m:r>
                    <m:r>
                      <a:rPr lang="fi-FI" sz="2400" b="1" i="1">
                        <a:latin typeface="Cambria Math" panose="02040503050406030204" pitchFamily="18" charset="0"/>
                      </a:rPr>
                      <m:t>𝑷</m:t>
                    </m:r>
                    <m:r>
                      <a:rPr lang="fi-FI" sz="2400" b="1" i="1">
                        <a:latin typeface="Cambria Math" panose="02040503050406030204" pitchFamily="18" charset="0"/>
                      </a:rPr>
                      <m:t>=</m:t>
                    </m:r>
                    <m:sSub>
                      <m:sSubPr>
                        <m:ctrlPr>
                          <a:rPr lang="fi-FI" sz="2400" b="1" i="1">
                            <a:latin typeface="Cambria Math" panose="02040503050406030204" pitchFamily="18" charset="0"/>
                          </a:rPr>
                        </m:ctrlPr>
                      </m:sSubPr>
                      <m:e>
                        <m:r>
                          <a:rPr lang="fi-FI" sz="2400" b="1" i="1">
                            <a:latin typeface="Cambria Math" panose="02040503050406030204" pitchFamily="18" charset="0"/>
                          </a:rPr>
                          <m:t>𝒒</m:t>
                        </m:r>
                      </m:e>
                      <m:sub>
                        <m:r>
                          <a:rPr lang="fi-FI" sz="2400" b="1" i="1">
                            <a:latin typeface="Cambria Math" panose="02040503050406030204" pitchFamily="18" charset="0"/>
                          </a:rPr>
                          <m:t>𝒗</m:t>
                        </m:r>
                      </m:sub>
                    </m:sSub>
                    <m:r>
                      <a:rPr lang="fi-FI" sz="2400" b="1">
                        <a:latin typeface="Cambria Math" panose="02040503050406030204" pitchFamily="18" charset="0"/>
                      </a:rPr>
                      <m:t>𝚫</m:t>
                    </m:r>
                    <m:r>
                      <a:rPr lang="fi-FI" sz="2400" b="1">
                        <a:latin typeface="Cambria Math" panose="02040503050406030204" pitchFamily="18" charset="0"/>
                      </a:rPr>
                      <m:t>𝐩</m:t>
                    </m:r>
                    <m:r>
                      <a:rPr lang="fi-FI" sz="2400" b="1">
                        <a:latin typeface="Cambria Math" panose="02040503050406030204" pitchFamily="18" charset="0"/>
                      </a:rPr>
                      <m:t>=</m:t>
                    </m:r>
                    <m:f>
                      <m:fPr>
                        <m:ctrlPr>
                          <a:rPr lang="fi-FI" sz="2400" b="1" i="1">
                            <a:latin typeface="Cambria Math" panose="02040503050406030204" pitchFamily="18" charset="0"/>
                          </a:rPr>
                        </m:ctrlPr>
                      </m:fPr>
                      <m:num>
                        <m:r>
                          <a:rPr lang="fi-FI" sz="2400" b="1">
                            <a:latin typeface="Cambria Math" panose="02040503050406030204" pitchFamily="18" charset="0"/>
                          </a:rPr>
                          <m:t>𝐓</m:t>
                        </m:r>
                        <m:r>
                          <a:rPr lang="fi-FI" sz="2400" b="1" i="1">
                            <a:latin typeface="Cambria Math" panose="02040503050406030204" pitchFamily="18" charset="0"/>
                          </a:rPr>
                          <m:t>𝝎</m:t>
                        </m:r>
                      </m:num>
                      <m:den>
                        <m:sSub>
                          <m:sSubPr>
                            <m:ctrlPr>
                              <a:rPr lang="fi-FI" sz="2400" b="1" i="1">
                                <a:solidFill>
                                  <a:srgbClr val="FF0000"/>
                                </a:solidFill>
                                <a:latin typeface="Cambria Math" panose="02040503050406030204" pitchFamily="18" charset="0"/>
                              </a:rPr>
                            </m:ctrlPr>
                          </m:sSubPr>
                          <m:e>
                            <m:r>
                              <a:rPr lang="fi-FI" sz="2400" b="1" i="1">
                                <a:solidFill>
                                  <a:srgbClr val="FF0000"/>
                                </a:solidFill>
                                <a:latin typeface="Cambria Math" panose="02040503050406030204" pitchFamily="18" charset="0"/>
                              </a:rPr>
                              <m:t>𝜼</m:t>
                            </m:r>
                          </m:e>
                          <m:sub>
                            <m:r>
                              <a:rPr lang="fi-FI" sz="2400" b="1" i="1">
                                <a:solidFill>
                                  <a:srgbClr val="FF0000"/>
                                </a:solidFill>
                                <a:latin typeface="Cambria Math" panose="02040503050406030204" pitchFamily="18" charset="0"/>
                              </a:rPr>
                              <m:t>𝒕</m:t>
                            </m:r>
                          </m:sub>
                        </m:sSub>
                      </m:den>
                    </m:f>
                  </m:oMath>
                </a14:m>
                <a:endParaRPr lang="fi-FI" sz="2400"/>
              </a:p>
            </p:txBody>
          </p:sp>
        </mc:Choice>
        <mc:Fallback>
          <p:sp>
            <p:nvSpPr>
              <p:cNvPr id="4" name="Content Placeholder 2">
                <a:extLst>
                  <a:ext uri="{FF2B5EF4-FFF2-40B4-BE49-F238E27FC236}">
                    <a16:creationId xmlns:a16="http://schemas.microsoft.com/office/drawing/2014/main" id="{D4715C63-DA5E-4DC6-3C7D-D4E8ADA847DB}"/>
                  </a:ext>
                </a:extLst>
              </p:cNvPr>
              <p:cNvSpPr txBox="1">
                <a:spLocks noRot="1" noChangeAspect="1" noMove="1" noResize="1" noEditPoints="1" noAdjustHandles="1" noChangeArrowheads="1" noChangeShapeType="1" noTextEdit="1"/>
              </p:cNvSpPr>
              <p:nvPr/>
            </p:nvSpPr>
            <p:spPr>
              <a:xfrm>
                <a:off x="591430" y="1721942"/>
                <a:ext cx="5460275" cy="4003300"/>
              </a:xfrm>
              <a:prstGeom prst="rect">
                <a:avLst/>
              </a:prstGeom>
              <a:blipFill>
                <a:blip r:embed="rId2"/>
                <a:stretch>
                  <a:fillRect/>
                </a:stretch>
              </a:blipFill>
            </p:spPr>
            <p:txBody>
              <a:bodyPr/>
              <a:lstStyle/>
              <a:p>
                <a:r>
                  <a:rPr lang="en-US">
                    <a:noFill/>
                  </a:rPr>
                  <a:t> </a:t>
                </a:r>
              </a:p>
            </p:txBody>
          </p:sp>
        </mc:Fallback>
      </mc:AlternateContent>
      <p:sp>
        <p:nvSpPr>
          <p:cNvPr id="5" name="Text Box 24">
            <a:extLst>
              <a:ext uri="{FF2B5EF4-FFF2-40B4-BE49-F238E27FC236}">
                <a16:creationId xmlns:a16="http://schemas.microsoft.com/office/drawing/2014/main" id="{0048BF11-58CA-38A6-8374-E6C456348349}"/>
              </a:ext>
            </a:extLst>
          </p:cNvPr>
          <p:cNvSpPr txBox="1">
            <a:spLocks noChangeArrowheads="1"/>
          </p:cNvSpPr>
          <p:nvPr/>
        </p:nvSpPr>
        <p:spPr bwMode="auto">
          <a:xfrm>
            <a:off x="6722950" y="2246264"/>
            <a:ext cx="4990686" cy="293618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000">
                <a:solidFill>
                  <a:schemeClr val="tx1"/>
                </a:solidFill>
                <a:latin typeface="Times New Roman" panose="02020603050405020304" pitchFamily="18" charset="0"/>
              </a:defRPr>
            </a:lvl1pPr>
            <a:lvl2pPr marL="742950" indent="-285750">
              <a:defRPr sz="1000">
                <a:solidFill>
                  <a:schemeClr val="tx1"/>
                </a:solidFill>
                <a:latin typeface="Times New Roman" panose="02020603050405020304" pitchFamily="18" charset="0"/>
              </a:defRPr>
            </a:lvl2pPr>
            <a:lvl3pPr marL="1143000" indent="-228600">
              <a:defRPr sz="1000">
                <a:solidFill>
                  <a:schemeClr val="tx1"/>
                </a:solidFill>
                <a:latin typeface="Times New Roman" panose="02020603050405020304" pitchFamily="18" charset="0"/>
              </a:defRPr>
            </a:lvl3pPr>
            <a:lvl4pPr marL="1600200" indent="-228600">
              <a:defRPr sz="1000">
                <a:solidFill>
                  <a:schemeClr val="tx1"/>
                </a:solidFill>
                <a:latin typeface="Times New Roman" panose="02020603050405020304" pitchFamily="18" charset="0"/>
              </a:defRPr>
            </a:lvl4pPr>
            <a:lvl5pPr marL="2057400" indent="-228600">
              <a:defRPr sz="10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10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10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10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1000">
                <a:solidFill>
                  <a:schemeClr val="tx1"/>
                </a:solidFill>
                <a:latin typeface="Times New Roman" panose="02020603050405020304" pitchFamily="18" charset="0"/>
              </a:defRPr>
            </a:lvl9pPr>
          </a:lstStyle>
          <a:p>
            <a:pPr algn="l"/>
            <a:r>
              <a:rPr lang="fi-FI" altLang="fi-FI" sz="1680" i="1"/>
              <a:t>n</a:t>
            </a:r>
            <a:r>
              <a:rPr lang="fi-FI" altLang="fi-FI" sz="1680"/>
              <a:t>    </a:t>
            </a:r>
            <a:r>
              <a:rPr lang="fi-FI" altLang="fi-FI" sz="1200"/>
              <a:t> </a:t>
            </a:r>
            <a:r>
              <a:rPr lang="fi-FI" altLang="fi-FI" sz="1680"/>
              <a:t> = rotational speed [r/s]</a:t>
            </a:r>
          </a:p>
          <a:p>
            <a:pPr algn="l"/>
            <a:r>
              <a:rPr lang="fi-FI" altLang="fi-FI" sz="1680" i="1">
                <a:sym typeface="Symbol" panose="05050102010706020507" pitchFamily="18" charset="2"/>
              </a:rPr>
              <a:t></a:t>
            </a:r>
            <a:r>
              <a:rPr lang="fi-FI" altLang="fi-FI" sz="1680">
                <a:sym typeface="Symbol" panose="05050102010706020507" pitchFamily="18" charset="2"/>
              </a:rPr>
              <a:t>     = angular velocity [rad/s]</a:t>
            </a:r>
          </a:p>
          <a:p>
            <a:pPr algn="l"/>
            <a:r>
              <a:rPr lang="en-US" altLang="fi-FI" sz="1680" i="1" err="1"/>
              <a:t>V</a:t>
            </a:r>
            <a:r>
              <a:rPr lang="en-US" altLang="fi-FI" sz="1680" baseline="-25000" err="1"/>
              <a:t>r</a:t>
            </a:r>
            <a:r>
              <a:rPr lang="en-US" altLang="fi-FI" sz="1680"/>
              <a:t>   </a:t>
            </a:r>
            <a:r>
              <a:rPr lang="en-US" altLang="fi-FI" sz="1200"/>
              <a:t> </a:t>
            </a:r>
            <a:r>
              <a:rPr lang="en-US" altLang="fi-FI" sz="1680"/>
              <a:t>= swept volume [m</a:t>
            </a:r>
            <a:r>
              <a:rPr lang="en-US" altLang="fi-FI" sz="1680" baseline="30000"/>
              <a:t>3</a:t>
            </a:r>
            <a:r>
              <a:rPr lang="en-US" altLang="fi-FI" sz="1680"/>
              <a:t>/r]</a:t>
            </a:r>
          </a:p>
          <a:p>
            <a:pPr algn="l"/>
            <a:r>
              <a:rPr lang="en-US" altLang="fi-FI" sz="1680" i="1"/>
              <a:t>T</a:t>
            </a:r>
            <a:r>
              <a:rPr lang="en-US" altLang="fi-FI" sz="1680"/>
              <a:t>     = load torque [Nm]</a:t>
            </a:r>
          </a:p>
          <a:p>
            <a:pPr algn="l"/>
            <a:r>
              <a:rPr lang="en-US" altLang="fi-FI" sz="1680">
                <a:sym typeface="Symbol" panose="05050102010706020507" pitchFamily="18" charset="2"/>
              </a:rPr>
              <a:t></a:t>
            </a:r>
            <a:r>
              <a:rPr lang="en-US" altLang="fi-FI" sz="1680" i="1">
                <a:sym typeface="Symbol" panose="05050102010706020507" pitchFamily="18" charset="2"/>
              </a:rPr>
              <a:t>p</a:t>
            </a:r>
            <a:r>
              <a:rPr lang="en-US" altLang="fi-FI" sz="1680">
                <a:sym typeface="Symbol" panose="05050102010706020507" pitchFamily="18" charset="2"/>
              </a:rPr>
              <a:t>   = pressure difference between </a:t>
            </a:r>
          </a:p>
          <a:p>
            <a:pPr algn="l"/>
            <a:r>
              <a:rPr lang="en-US" altLang="fi-FI" sz="1680">
                <a:sym typeface="Symbol" panose="05050102010706020507" pitchFamily="18" charset="2"/>
              </a:rPr>
              <a:t>          in- and outlet [Pa]</a:t>
            </a:r>
          </a:p>
          <a:p>
            <a:pPr algn="l"/>
            <a:r>
              <a:rPr lang="en-US" altLang="fi-FI" sz="1680" i="1" err="1"/>
              <a:t>q</a:t>
            </a:r>
            <a:r>
              <a:rPr lang="en-US" altLang="fi-FI" sz="1680" baseline="-25000" err="1"/>
              <a:t>V</a:t>
            </a:r>
            <a:r>
              <a:rPr lang="en-US" altLang="fi-FI" sz="1680"/>
              <a:t> </a:t>
            </a:r>
            <a:r>
              <a:rPr lang="en-US" altLang="fi-FI" sz="1200"/>
              <a:t>  </a:t>
            </a:r>
            <a:r>
              <a:rPr lang="en-US" altLang="fi-FI" sz="1680"/>
              <a:t> = flow rate [m</a:t>
            </a:r>
            <a:r>
              <a:rPr lang="en-US" altLang="fi-FI" sz="1680" baseline="30000"/>
              <a:t>3</a:t>
            </a:r>
            <a:r>
              <a:rPr lang="en-US" altLang="fi-FI" sz="1680"/>
              <a:t>/s]</a:t>
            </a:r>
          </a:p>
          <a:p>
            <a:pPr algn="l"/>
            <a:r>
              <a:rPr lang="en-US" altLang="fi-FI" sz="1680" i="1">
                <a:sym typeface="Symbol" panose="05050102010706020507" pitchFamily="18" charset="2"/>
              </a:rPr>
              <a:t></a:t>
            </a:r>
            <a:r>
              <a:rPr lang="en-US" altLang="fi-FI" sz="1680" baseline="-25000">
                <a:sym typeface="Symbol" panose="05050102010706020507" pitchFamily="18" charset="2"/>
              </a:rPr>
              <a:t>v</a:t>
            </a:r>
            <a:r>
              <a:rPr lang="en-US" altLang="fi-FI" sz="1680">
                <a:sym typeface="Symbol" panose="05050102010706020507" pitchFamily="18" charset="2"/>
              </a:rPr>
              <a:t> </a:t>
            </a:r>
            <a:r>
              <a:rPr lang="en-US" altLang="fi-FI" sz="1200">
                <a:sym typeface="Symbol" panose="05050102010706020507" pitchFamily="18" charset="2"/>
              </a:rPr>
              <a:t> </a:t>
            </a:r>
            <a:r>
              <a:rPr lang="en-US" altLang="fi-FI" sz="1260">
                <a:sym typeface="Symbol" panose="05050102010706020507" pitchFamily="18" charset="2"/>
              </a:rPr>
              <a:t> </a:t>
            </a:r>
            <a:r>
              <a:rPr lang="en-US" altLang="fi-FI" sz="1200">
                <a:sym typeface="Symbol" panose="05050102010706020507" pitchFamily="18" charset="2"/>
              </a:rPr>
              <a:t> </a:t>
            </a:r>
            <a:r>
              <a:rPr lang="en-US" altLang="fi-FI" sz="1680">
                <a:sym typeface="Symbol" panose="05050102010706020507" pitchFamily="18" charset="2"/>
              </a:rPr>
              <a:t>= volumetric efficiency []</a:t>
            </a:r>
          </a:p>
          <a:p>
            <a:pPr algn="l"/>
            <a:r>
              <a:rPr lang="en-US" altLang="fi-FI" sz="1680" i="1">
                <a:sym typeface="Symbol" panose="05050102010706020507" pitchFamily="18" charset="2"/>
              </a:rPr>
              <a:t></a:t>
            </a:r>
            <a:r>
              <a:rPr lang="en-US" altLang="fi-FI" sz="1680" baseline="-25000" err="1">
                <a:sym typeface="Symbol" panose="05050102010706020507" pitchFamily="18" charset="2"/>
              </a:rPr>
              <a:t>hm</a:t>
            </a:r>
            <a:r>
              <a:rPr lang="en-US" altLang="fi-FI" sz="1200">
                <a:sym typeface="Symbol" panose="05050102010706020507" pitchFamily="18" charset="2"/>
              </a:rPr>
              <a:t>  </a:t>
            </a:r>
            <a:r>
              <a:rPr lang="en-US" altLang="fi-FI" sz="1680">
                <a:sym typeface="Symbol" panose="05050102010706020507" pitchFamily="18" charset="2"/>
              </a:rPr>
              <a:t>= </a:t>
            </a:r>
            <a:r>
              <a:rPr lang="en-US" altLang="fi-FI" sz="1680" err="1">
                <a:sym typeface="Symbol" panose="05050102010706020507" pitchFamily="18" charset="2"/>
              </a:rPr>
              <a:t>hydromechanical</a:t>
            </a:r>
            <a:r>
              <a:rPr lang="en-US" altLang="fi-FI" sz="1680">
                <a:sym typeface="Symbol" panose="05050102010706020507" pitchFamily="18" charset="2"/>
              </a:rPr>
              <a:t> efficiency []</a:t>
            </a:r>
          </a:p>
          <a:p>
            <a:pPr algn="l"/>
            <a:r>
              <a:rPr lang="en-US" altLang="fi-FI" sz="1680" i="1">
                <a:sym typeface="Symbol" panose="05050102010706020507" pitchFamily="18" charset="2"/>
              </a:rPr>
              <a:t></a:t>
            </a:r>
            <a:r>
              <a:rPr lang="en-US" altLang="fi-FI" sz="1680" baseline="-25000">
                <a:sym typeface="Symbol" panose="05050102010706020507" pitchFamily="18" charset="2"/>
              </a:rPr>
              <a:t>t</a:t>
            </a:r>
            <a:r>
              <a:rPr lang="en-US" altLang="fi-FI" sz="1680">
                <a:sym typeface="Symbol" panose="05050102010706020507" pitchFamily="18" charset="2"/>
              </a:rPr>
              <a:t>    = overall efficiency []</a:t>
            </a:r>
          </a:p>
          <a:p>
            <a:pPr algn="l"/>
            <a:r>
              <a:rPr lang="en-US" altLang="fi-FI" sz="1680">
                <a:sym typeface="Symbol" panose="05050102010706020507" pitchFamily="18" charset="2"/>
              </a:rPr>
              <a:t>  </a:t>
            </a:r>
            <a:r>
              <a:rPr lang="en-US" altLang="fi-FI" sz="1260">
                <a:sym typeface="Symbol" panose="05050102010706020507" pitchFamily="18" charset="2"/>
              </a:rPr>
              <a:t>  </a:t>
            </a:r>
            <a:r>
              <a:rPr lang="en-US" altLang="fi-FI" sz="1200">
                <a:sym typeface="Symbol" panose="05050102010706020507" pitchFamily="18" charset="2"/>
              </a:rPr>
              <a:t>     </a:t>
            </a:r>
            <a:r>
              <a:rPr lang="en-US" altLang="fi-FI" sz="1680">
                <a:sym typeface="Symbol" panose="05050102010706020507" pitchFamily="18" charset="2"/>
              </a:rPr>
              <a:t>= </a:t>
            </a:r>
            <a:r>
              <a:rPr lang="en-US" altLang="fi-FI" sz="1680" i="1">
                <a:sym typeface="Symbol" panose="05050102010706020507" pitchFamily="18" charset="2"/>
              </a:rPr>
              <a:t></a:t>
            </a:r>
            <a:r>
              <a:rPr lang="en-US" altLang="fi-FI" sz="1680" baseline="-25000">
                <a:sym typeface="Symbol" panose="05050102010706020507" pitchFamily="18" charset="2"/>
              </a:rPr>
              <a:t>v</a:t>
            </a:r>
            <a:r>
              <a:rPr lang="en-US" altLang="fi-FI" sz="1680">
                <a:sym typeface="Symbol" panose="05050102010706020507" pitchFamily="18" charset="2"/>
              </a:rPr>
              <a:t>  </a:t>
            </a:r>
            <a:r>
              <a:rPr lang="en-US" altLang="fi-FI" sz="1680" i="1">
                <a:sym typeface="Symbol" panose="05050102010706020507" pitchFamily="18" charset="2"/>
              </a:rPr>
              <a:t></a:t>
            </a:r>
            <a:r>
              <a:rPr lang="en-US" altLang="fi-FI" sz="1680" baseline="-25000" err="1">
                <a:sym typeface="Symbol" panose="05050102010706020507" pitchFamily="18" charset="2"/>
              </a:rPr>
              <a:t>hm</a:t>
            </a:r>
            <a:r>
              <a:rPr lang="en-US" altLang="fi-FI" sz="1200">
                <a:sym typeface="Symbol" panose="05050102010706020507" pitchFamily="18" charset="2"/>
              </a:rPr>
              <a:t> </a:t>
            </a:r>
          </a:p>
        </p:txBody>
      </p:sp>
      <p:sp>
        <p:nvSpPr>
          <p:cNvPr id="7" name="TextBox 6">
            <a:extLst>
              <a:ext uri="{FF2B5EF4-FFF2-40B4-BE49-F238E27FC236}">
                <a16:creationId xmlns:a16="http://schemas.microsoft.com/office/drawing/2014/main" id="{3C9078AB-82D8-25BE-32E8-C51749E285C0}"/>
              </a:ext>
            </a:extLst>
          </p:cNvPr>
          <p:cNvSpPr txBox="1"/>
          <p:nvPr/>
        </p:nvSpPr>
        <p:spPr>
          <a:xfrm>
            <a:off x="969916" y="1121106"/>
            <a:ext cx="8304713" cy="424732"/>
          </a:xfrm>
          <a:prstGeom prst="rect">
            <a:avLst/>
          </a:prstGeom>
          <a:noFill/>
        </p:spPr>
        <p:txBody>
          <a:bodyPr wrap="square">
            <a:spAutoFit/>
          </a:bodyPr>
          <a:lstStyle/>
          <a:p>
            <a:r>
              <a:rPr lang="fi-FI" sz="2160" b="1" err="1">
                <a:solidFill>
                  <a:srgbClr val="FF0000"/>
                </a:solidFill>
              </a:rPr>
              <a:t>Efficiency</a:t>
            </a:r>
            <a:r>
              <a:rPr lang="fi-FI" sz="2160" b="1">
                <a:solidFill>
                  <a:srgbClr val="FF0000"/>
                </a:solidFill>
              </a:rPr>
              <a:t> </a:t>
            </a:r>
            <a:r>
              <a:rPr lang="fi-FI" sz="2160" b="1"/>
              <a:t>is </a:t>
            </a:r>
            <a:r>
              <a:rPr lang="fi-FI" sz="2160" b="1" err="1"/>
              <a:t>taken</a:t>
            </a:r>
            <a:r>
              <a:rPr lang="fi-FI" sz="2160" b="1"/>
              <a:t> into </a:t>
            </a:r>
            <a:r>
              <a:rPr lang="fi-FI" sz="2160" b="1" err="1"/>
              <a:t>account</a:t>
            </a:r>
            <a:r>
              <a:rPr lang="fi-FI" sz="2160" b="1"/>
              <a:t> </a:t>
            </a:r>
            <a:r>
              <a:rPr lang="fi-FI" sz="2160" b="1" err="1"/>
              <a:t>inversly</a:t>
            </a:r>
            <a:r>
              <a:rPr lang="fi-FI" sz="2160" b="1"/>
              <a:t> </a:t>
            </a:r>
            <a:r>
              <a:rPr lang="fi-FI" sz="2160" b="1" err="1"/>
              <a:t>compared</a:t>
            </a:r>
            <a:r>
              <a:rPr lang="fi-FI" sz="2160" b="1"/>
              <a:t> to </a:t>
            </a:r>
            <a:r>
              <a:rPr lang="fi-FI" sz="2160" b="1" err="1"/>
              <a:t>pumps</a:t>
            </a:r>
            <a:endParaRPr lang="fi-FI" sz="2160" b="1"/>
          </a:p>
        </p:txBody>
      </p:sp>
    </p:spTree>
    <p:extLst>
      <p:ext uri="{BB962C8B-B14F-4D97-AF65-F5344CB8AC3E}">
        <p14:creationId xmlns:p14="http://schemas.microsoft.com/office/powerpoint/2010/main" val="297139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6E1E-9E7D-D80D-AF7C-30A5EB9FABC4}"/>
              </a:ext>
            </a:extLst>
          </p:cNvPr>
          <p:cNvSpPr>
            <a:spLocks noGrp="1"/>
          </p:cNvSpPr>
          <p:nvPr>
            <p:ph type="title"/>
          </p:nvPr>
        </p:nvSpPr>
        <p:spPr/>
        <p:txBody>
          <a:bodyPr/>
          <a:lstStyle/>
          <a:p>
            <a:r>
              <a:rPr lang="en-FI"/>
              <a:t>Cylinder Types</a:t>
            </a:r>
          </a:p>
        </p:txBody>
      </p:sp>
      <p:sp>
        <p:nvSpPr>
          <p:cNvPr id="3" name="Date Placeholder 2">
            <a:extLst>
              <a:ext uri="{FF2B5EF4-FFF2-40B4-BE49-F238E27FC236}">
                <a16:creationId xmlns:a16="http://schemas.microsoft.com/office/drawing/2014/main" id="{56BCFD1F-4A0E-3F48-97A5-52A8A8920883}"/>
              </a:ext>
            </a:extLst>
          </p:cNvPr>
          <p:cNvSpPr>
            <a:spLocks noGrp="1"/>
          </p:cNvSpPr>
          <p:nvPr>
            <p:ph type="dt" sz="half" idx="10"/>
          </p:nvPr>
        </p:nvSpPr>
        <p:spPr/>
        <p:txBody>
          <a:bodyPr/>
          <a:lstStyle/>
          <a:p>
            <a:fld id="{81186476-C2D2-4758-B513-0C56AE264C34}" type="datetime1">
              <a:rPr lang="fi-FI" smtClean="0"/>
              <a:t>7.11.2024</a:t>
            </a:fld>
            <a:endParaRPr lang="fi-FI"/>
          </a:p>
        </p:txBody>
      </p:sp>
      <p:sp>
        <p:nvSpPr>
          <p:cNvPr id="4" name="Footer Placeholder 3">
            <a:extLst>
              <a:ext uri="{FF2B5EF4-FFF2-40B4-BE49-F238E27FC236}">
                <a16:creationId xmlns:a16="http://schemas.microsoft.com/office/drawing/2014/main" id="{B4D70623-3095-92CB-16D4-AB708FB494F0}"/>
              </a:ext>
            </a:extLst>
          </p:cNvPr>
          <p:cNvSpPr>
            <a:spLocks noGrp="1"/>
          </p:cNvSpPr>
          <p:nvPr>
            <p:ph type="ftr" sz="quarter" idx="11"/>
          </p:nvPr>
        </p:nvSpPr>
        <p:spPr/>
        <p:txBody>
          <a:bodyPr/>
          <a:lstStyle/>
          <a:p>
            <a:r>
              <a:rPr lang="fi-FI"/>
              <a:t>Presenter Name</a:t>
            </a:r>
          </a:p>
        </p:txBody>
      </p:sp>
      <p:sp>
        <p:nvSpPr>
          <p:cNvPr id="5" name="Slide Number Placeholder 4">
            <a:extLst>
              <a:ext uri="{FF2B5EF4-FFF2-40B4-BE49-F238E27FC236}">
                <a16:creationId xmlns:a16="http://schemas.microsoft.com/office/drawing/2014/main" id="{5F73AE42-A022-13E4-C76A-23BA56A33E49}"/>
              </a:ext>
            </a:extLst>
          </p:cNvPr>
          <p:cNvSpPr>
            <a:spLocks noGrp="1"/>
          </p:cNvSpPr>
          <p:nvPr>
            <p:ph type="sldNum" sz="quarter" idx="12"/>
          </p:nvPr>
        </p:nvSpPr>
        <p:spPr/>
        <p:txBody>
          <a:bodyPr/>
          <a:lstStyle/>
          <a:p>
            <a:fld id="{D701140D-C14F-41CA-99FC-0EF83E8DA40A}" type="slidenum">
              <a:rPr lang="fi-FI" smtClean="0"/>
              <a:t>27</a:t>
            </a:fld>
            <a:endParaRPr lang="fi-FI"/>
          </a:p>
        </p:txBody>
      </p:sp>
      <p:pic>
        <p:nvPicPr>
          <p:cNvPr id="7" name="Picture 6">
            <a:extLst>
              <a:ext uri="{FF2B5EF4-FFF2-40B4-BE49-F238E27FC236}">
                <a16:creationId xmlns:a16="http://schemas.microsoft.com/office/drawing/2014/main" id="{37B5E629-DE53-1DC5-7AAE-EEC1DBD13DE5}"/>
              </a:ext>
            </a:extLst>
          </p:cNvPr>
          <p:cNvPicPr>
            <a:picLocks noChangeAspect="1"/>
          </p:cNvPicPr>
          <p:nvPr/>
        </p:nvPicPr>
        <p:blipFill>
          <a:blip r:embed="rId2"/>
          <a:srcRect l="-1265" t="-37" r="2139" b="2814"/>
          <a:stretch/>
        </p:blipFill>
        <p:spPr>
          <a:xfrm>
            <a:off x="5606782" y="4202344"/>
            <a:ext cx="4082813" cy="1680741"/>
          </a:xfrm>
          <a:prstGeom prst="rect">
            <a:avLst/>
          </a:prstGeom>
        </p:spPr>
      </p:pic>
      <p:sp>
        <p:nvSpPr>
          <p:cNvPr id="8" name="TextBox 7">
            <a:extLst>
              <a:ext uri="{FF2B5EF4-FFF2-40B4-BE49-F238E27FC236}">
                <a16:creationId xmlns:a16="http://schemas.microsoft.com/office/drawing/2014/main" id="{AEBB1998-D926-0C62-9D7A-7BCB42C62F1C}"/>
              </a:ext>
            </a:extLst>
          </p:cNvPr>
          <p:cNvSpPr txBox="1"/>
          <p:nvPr/>
        </p:nvSpPr>
        <p:spPr>
          <a:xfrm>
            <a:off x="6139307" y="3908975"/>
            <a:ext cx="2935814" cy="584775"/>
          </a:xfrm>
          <a:prstGeom prst="rect">
            <a:avLst/>
          </a:prstGeom>
          <a:noFill/>
        </p:spPr>
        <p:txBody>
          <a:bodyPr wrap="square" lIns="91440" tIns="45720" rIns="91440" bIns="45720" rtlCol="0" anchor="t">
            <a:spAutoFit/>
          </a:bodyPr>
          <a:lstStyle/>
          <a:p>
            <a:r>
              <a:rPr lang="en-FI" sz="1600">
                <a:latin typeface="+mj-lt"/>
              </a:rPr>
              <a:t>Non-differential (symmetric) type:</a:t>
            </a:r>
          </a:p>
        </p:txBody>
      </p:sp>
      <p:sp>
        <p:nvSpPr>
          <p:cNvPr id="9" name="Text Placeholder 5">
            <a:extLst>
              <a:ext uri="{FF2B5EF4-FFF2-40B4-BE49-F238E27FC236}">
                <a16:creationId xmlns:a16="http://schemas.microsoft.com/office/drawing/2014/main" id="{188E6482-D390-58F4-A95F-9536FE6E6E87}"/>
              </a:ext>
            </a:extLst>
          </p:cNvPr>
          <p:cNvSpPr>
            <a:spLocks noGrp="1"/>
          </p:cNvSpPr>
          <p:nvPr>
            <p:ph type="body" sz="quarter" idx="13"/>
          </p:nvPr>
        </p:nvSpPr>
        <p:spPr>
          <a:xfrm>
            <a:off x="1894484" y="1123581"/>
            <a:ext cx="2232248" cy="575889"/>
          </a:xfrm>
        </p:spPr>
        <p:txBody>
          <a:bodyPr/>
          <a:lstStyle/>
          <a:p>
            <a:pPr marL="0" indent="0">
              <a:buNone/>
            </a:pPr>
            <a:r>
              <a:rPr lang="en-GB"/>
              <a:t>S</a:t>
            </a:r>
            <a:r>
              <a:rPr lang="en-FI"/>
              <a:t>ingle acting				 		</a:t>
            </a:r>
          </a:p>
        </p:txBody>
      </p:sp>
      <p:sp>
        <p:nvSpPr>
          <p:cNvPr id="10" name="Text Placeholder 5">
            <a:extLst>
              <a:ext uri="{FF2B5EF4-FFF2-40B4-BE49-F238E27FC236}">
                <a16:creationId xmlns:a16="http://schemas.microsoft.com/office/drawing/2014/main" id="{4D74D977-265B-241F-A060-DD9E91B136AB}"/>
              </a:ext>
            </a:extLst>
          </p:cNvPr>
          <p:cNvSpPr txBox="1">
            <a:spLocks/>
          </p:cNvSpPr>
          <p:nvPr/>
        </p:nvSpPr>
        <p:spPr>
          <a:xfrm>
            <a:off x="7716838" y="1113665"/>
            <a:ext cx="3708248" cy="57588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800"/>
              </a:spcBef>
              <a:buFontTx/>
              <a:buNone/>
              <a:defRPr sz="2800" kern="1200">
                <a:solidFill>
                  <a:schemeClr val="tx1"/>
                </a:solidFill>
                <a:latin typeface="+mn-lt"/>
                <a:ea typeface="+mn-ea"/>
                <a:cs typeface="+mn-cs"/>
              </a:defRPr>
            </a:lvl1pPr>
            <a:lvl2pPr marL="266700" indent="-2667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2pPr>
            <a:lvl3pPr marL="542925"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8096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10763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1343025"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6pPr>
            <a:lvl7pPr marL="1619250" indent="-276225"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7pPr>
            <a:lvl8pPr marL="18859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8pPr>
            <a:lvl9pPr marL="2152650" indent="-2667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9pPr>
          </a:lstStyle>
          <a:p>
            <a:r>
              <a:rPr lang="fi-FI"/>
              <a:t>Single </a:t>
            </a:r>
            <a:r>
              <a:rPr lang="fi-FI" err="1"/>
              <a:t>or</a:t>
            </a:r>
            <a:r>
              <a:rPr lang="fi-FI"/>
              <a:t> Double </a:t>
            </a:r>
            <a:r>
              <a:rPr lang="en-FI"/>
              <a:t>acting				 		</a:t>
            </a:r>
          </a:p>
        </p:txBody>
      </p:sp>
      <p:grpSp>
        <p:nvGrpSpPr>
          <p:cNvPr id="11" name="Group 10">
            <a:extLst>
              <a:ext uri="{FF2B5EF4-FFF2-40B4-BE49-F238E27FC236}">
                <a16:creationId xmlns:a16="http://schemas.microsoft.com/office/drawing/2014/main" id="{ABE90BB7-C8D3-9377-F242-3842F12E1E47}"/>
              </a:ext>
            </a:extLst>
          </p:cNvPr>
          <p:cNvGrpSpPr/>
          <p:nvPr/>
        </p:nvGrpSpPr>
        <p:grpSpPr>
          <a:xfrm>
            <a:off x="5656335" y="2048411"/>
            <a:ext cx="3642754" cy="1790627"/>
            <a:chOff x="1589468" y="2064639"/>
            <a:chExt cx="4477321" cy="2201057"/>
          </a:xfrm>
        </p:grpSpPr>
        <p:grpSp>
          <p:nvGrpSpPr>
            <p:cNvPr id="12" name="Group 11">
              <a:extLst>
                <a:ext uri="{FF2B5EF4-FFF2-40B4-BE49-F238E27FC236}">
                  <a16:creationId xmlns:a16="http://schemas.microsoft.com/office/drawing/2014/main" id="{2BFB28CF-6152-5E70-3198-227D231316F7}"/>
                </a:ext>
              </a:extLst>
            </p:cNvPr>
            <p:cNvGrpSpPr/>
            <p:nvPr/>
          </p:nvGrpSpPr>
          <p:grpSpPr>
            <a:xfrm>
              <a:off x="1749956" y="2064639"/>
              <a:ext cx="4316833" cy="2201057"/>
              <a:chOff x="1486976" y="2191876"/>
              <a:chExt cx="4316833" cy="2031356"/>
            </a:xfrm>
          </p:grpSpPr>
          <p:pic>
            <p:nvPicPr>
              <p:cNvPr id="14" name="Picture 13">
                <a:extLst>
                  <a:ext uri="{FF2B5EF4-FFF2-40B4-BE49-F238E27FC236}">
                    <a16:creationId xmlns:a16="http://schemas.microsoft.com/office/drawing/2014/main" id="{D494DA58-22FB-AD45-3940-6C9584F0031D}"/>
                  </a:ext>
                </a:extLst>
              </p:cNvPr>
              <p:cNvPicPr>
                <a:picLocks noChangeAspect="1"/>
              </p:cNvPicPr>
              <p:nvPr/>
            </p:nvPicPr>
            <p:blipFill>
              <a:blip r:embed="rId3"/>
              <a:stretch>
                <a:fillRect/>
              </a:stretch>
            </p:blipFill>
            <p:spPr>
              <a:xfrm>
                <a:off x="1486976" y="2203902"/>
                <a:ext cx="4316833" cy="2019330"/>
              </a:xfrm>
              <a:prstGeom prst="rect">
                <a:avLst/>
              </a:prstGeom>
            </p:spPr>
          </p:pic>
          <p:sp>
            <p:nvSpPr>
              <p:cNvPr id="15" name="Rectangle 14">
                <a:extLst>
                  <a:ext uri="{FF2B5EF4-FFF2-40B4-BE49-F238E27FC236}">
                    <a16:creationId xmlns:a16="http://schemas.microsoft.com/office/drawing/2014/main" id="{173CEE2A-FF93-04C8-835C-CACF78339B49}"/>
                  </a:ext>
                </a:extLst>
              </p:cNvPr>
              <p:cNvSpPr/>
              <p:nvPr/>
            </p:nvSpPr>
            <p:spPr>
              <a:xfrm>
                <a:off x="3863752" y="2191876"/>
                <a:ext cx="1746643" cy="661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sz="1600" err="1">
                  <a:solidFill>
                    <a:schemeClr val="tx1"/>
                  </a:solidFill>
                  <a:latin typeface="+mj-lt"/>
                </a:endParaRPr>
              </a:p>
            </p:txBody>
          </p:sp>
        </p:grpSp>
        <p:sp>
          <p:nvSpPr>
            <p:cNvPr id="13" name="TextBox 12">
              <a:extLst>
                <a:ext uri="{FF2B5EF4-FFF2-40B4-BE49-F238E27FC236}">
                  <a16:creationId xmlns:a16="http://schemas.microsoft.com/office/drawing/2014/main" id="{E0105FB6-C575-62CD-3253-1E3E7724609B}"/>
                </a:ext>
              </a:extLst>
            </p:cNvPr>
            <p:cNvSpPr txBox="1"/>
            <p:nvPr/>
          </p:nvSpPr>
          <p:spPr>
            <a:xfrm>
              <a:off x="1589468" y="2089022"/>
              <a:ext cx="2044890" cy="416154"/>
            </a:xfrm>
            <a:prstGeom prst="rect">
              <a:avLst/>
            </a:prstGeom>
            <a:noFill/>
          </p:spPr>
          <p:txBody>
            <a:bodyPr wrap="none" lIns="91440" tIns="45720" rIns="91440" bIns="45720" rtlCol="0" anchor="t">
              <a:spAutoFit/>
            </a:bodyPr>
            <a:lstStyle/>
            <a:p>
              <a:r>
                <a:rPr lang="en-FI" sz="1600">
                  <a:latin typeface="+mj-lt"/>
                </a:rPr>
                <a:t>Differential type:</a:t>
              </a:r>
            </a:p>
          </p:txBody>
        </p:sp>
      </p:grpSp>
      <p:grpSp>
        <p:nvGrpSpPr>
          <p:cNvPr id="16" name="Group 15">
            <a:extLst>
              <a:ext uri="{FF2B5EF4-FFF2-40B4-BE49-F238E27FC236}">
                <a16:creationId xmlns:a16="http://schemas.microsoft.com/office/drawing/2014/main" id="{E93922CB-2654-B68A-1A13-DC35A90CEDD3}"/>
              </a:ext>
            </a:extLst>
          </p:cNvPr>
          <p:cNvGrpSpPr/>
          <p:nvPr/>
        </p:nvGrpSpPr>
        <p:grpSpPr>
          <a:xfrm>
            <a:off x="299727" y="2941851"/>
            <a:ext cx="5037385" cy="1714455"/>
            <a:chOff x="548788" y="4446290"/>
            <a:chExt cx="5037385" cy="1714455"/>
          </a:xfrm>
        </p:grpSpPr>
        <p:pic>
          <p:nvPicPr>
            <p:cNvPr id="17" name="Picture 16">
              <a:extLst>
                <a:ext uri="{FF2B5EF4-FFF2-40B4-BE49-F238E27FC236}">
                  <a16:creationId xmlns:a16="http://schemas.microsoft.com/office/drawing/2014/main" id="{F296CD82-AE57-76E8-80C8-C3180EBB7ABD}"/>
                </a:ext>
              </a:extLst>
            </p:cNvPr>
            <p:cNvPicPr>
              <a:picLocks noChangeAspect="1"/>
            </p:cNvPicPr>
            <p:nvPr/>
          </p:nvPicPr>
          <p:blipFill>
            <a:blip r:embed="rId4"/>
            <a:stretch>
              <a:fillRect/>
            </a:stretch>
          </p:blipFill>
          <p:spPr>
            <a:xfrm>
              <a:off x="1535274" y="4446290"/>
              <a:ext cx="4050899" cy="1714455"/>
            </a:xfrm>
            <a:prstGeom prst="rect">
              <a:avLst/>
            </a:prstGeom>
          </p:spPr>
        </p:pic>
        <p:sp>
          <p:nvSpPr>
            <p:cNvPr id="18" name="TextBox 17">
              <a:extLst>
                <a:ext uri="{FF2B5EF4-FFF2-40B4-BE49-F238E27FC236}">
                  <a16:creationId xmlns:a16="http://schemas.microsoft.com/office/drawing/2014/main" id="{02A7DAEF-A5DC-F670-B35A-5F549E630AC0}"/>
                </a:ext>
              </a:extLst>
            </p:cNvPr>
            <p:cNvSpPr txBox="1"/>
            <p:nvPr/>
          </p:nvSpPr>
          <p:spPr>
            <a:xfrm>
              <a:off x="548788" y="4608525"/>
              <a:ext cx="1393330" cy="338554"/>
            </a:xfrm>
            <a:prstGeom prst="rect">
              <a:avLst/>
            </a:prstGeom>
            <a:noFill/>
          </p:spPr>
          <p:txBody>
            <a:bodyPr wrap="none" rtlCol="0">
              <a:spAutoFit/>
            </a:bodyPr>
            <a:lstStyle/>
            <a:p>
              <a:pPr algn="l"/>
              <a:r>
                <a:rPr lang="en-FI" sz="1600">
                  <a:latin typeface="+mj-lt"/>
                </a:rPr>
                <a:t>Plunger type:</a:t>
              </a:r>
            </a:p>
          </p:txBody>
        </p:sp>
      </p:grpSp>
      <p:grpSp>
        <p:nvGrpSpPr>
          <p:cNvPr id="19" name="Group 18">
            <a:extLst>
              <a:ext uri="{FF2B5EF4-FFF2-40B4-BE49-F238E27FC236}">
                <a16:creationId xmlns:a16="http://schemas.microsoft.com/office/drawing/2014/main" id="{EA65AC6A-D555-5846-F395-A03B038C8273}"/>
              </a:ext>
            </a:extLst>
          </p:cNvPr>
          <p:cNvGrpSpPr/>
          <p:nvPr/>
        </p:nvGrpSpPr>
        <p:grpSpPr>
          <a:xfrm>
            <a:off x="8675990" y="2279934"/>
            <a:ext cx="2985543" cy="3229752"/>
            <a:chOff x="4430580" y="1662861"/>
            <a:chExt cx="3739195" cy="4045893"/>
          </a:xfrm>
        </p:grpSpPr>
        <p:pic>
          <p:nvPicPr>
            <p:cNvPr id="20" name="Picture 19">
              <a:extLst>
                <a:ext uri="{FF2B5EF4-FFF2-40B4-BE49-F238E27FC236}">
                  <a16:creationId xmlns:a16="http://schemas.microsoft.com/office/drawing/2014/main" id="{B42A49AE-E02E-2EEC-6F79-6CF5DA75A52E}"/>
                </a:ext>
              </a:extLst>
            </p:cNvPr>
            <p:cNvPicPr>
              <a:picLocks noChangeAspect="1"/>
            </p:cNvPicPr>
            <p:nvPr/>
          </p:nvPicPr>
          <p:blipFill>
            <a:blip r:embed="rId5"/>
            <a:stretch>
              <a:fillRect/>
            </a:stretch>
          </p:blipFill>
          <p:spPr>
            <a:xfrm>
              <a:off x="6379075" y="1695554"/>
              <a:ext cx="1790700" cy="4013200"/>
            </a:xfrm>
            <a:prstGeom prst="rect">
              <a:avLst/>
            </a:prstGeom>
          </p:spPr>
        </p:pic>
        <p:pic>
          <p:nvPicPr>
            <p:cNvPr id="21" name="Picture 20">
              <a:extLst>
                <a:ext uri="{FF2B5EF4-FFF2-40B4-BE49-F238E27FC236}">
                  <a16:creationId xmlns:a16="http://schemas.microsoft.com/office/drawing/2014/main" id="{07115F28-0120-AF4C-241A-018DB29A8503}"/>
                </a:ext>
              </a:extLst>
            </p:cNvPr>
            <p:cNvPicPr>
              <a:picLocks noChangeAspect="1"/>
            </p:cNvPicPr>
            <p:nvPr/>
          </p:nvPicPr>
          <p:blipFill>
            <a:blip r:embed="rId6"/>
            <a:stretch>
              <a:fillRect/>
            </a:stretch>
          </p:blipFill>
          <p:spPr>
            <a:xfrm>
              <a:off x="6327708" y="1704557"/>
              <a:ext cx="663745" cy="398247"/>
            </a:xfrm>
            <a:prstGeom prst="rect">
              <a:avLst/>
            </a:prstGeom>
          </p:spPr>
        </p:pic>
        <p:sp>
          <p:nvSpPr>
            <p:cNvPr id="22" name="TextBox 21">
              <a:extLst>
                <a:ext uri="{FF2B5EF4-FFF2-40B4-BE49-F238E27FC236}">
                  <a16:creationId xmlns:a16="http://schemas.microsoft.com/office/drawing/2014/main" id="{32FB19A6-D3A6-892A-1AE5-CE33F354C068}"/>
                </a:ext>
              </a:extLst>
            </p:cNvPr>
            <p:cNvSpPr txBox="1"/>
            <p:nvPr/>
          </p:nvSpPr>
          <p:spPr>
            <a:xfrm>
              <a:off x="4430580" y="1662861"/>
              <a:ext cx="1643079" cy="338554"/>
            </a:xfrm>
            <a:prstGeom prst="rect">
              <a:avLst/>
            </a:prstGeom>
            <a:solidFill>
              <a:schemeClr val="bg1"/>
            </a:solidFill>
          </p:spPr>
          <p:txBody>
            <a:bodyPr wrap="none" rtlCol="0">
              <a:spAutoFit/>
            </a:bodyPr>
            <a:lstStyle/>
            <a:p>
              <a:pPr algn="l"/>
              <a:r>
                <a:rPr lang="en-FI" sz="1600">
                  <a:latin typeface="+mj-lt"/>
                </a:rPr>
                <a:t>Telescopic type:</a:t>
              </a:r>
            </a:p>
          </p:txBody>
        </p:sp>
      </p:grpSp>
      <p:sp>
        <p:nvSpPr>
          <p:cNvPr id="23" name="Rectangle 22">
            <a:extLst>
              <a:ext uri="{FF2B5EF4-FFF2-40B4-BE49-F238E27FC236}">
                <a16:creationId xmlns:a16="http://schemas.microsoft.com/office/drawing/2014/main" id="{CA09CA36-B833-015C-4B49-FD83AFFD0AAB}"/>
              </a:ext>
            </a:extLst>
          </p:cNvPr>
          <p:cNvSpPr/>
          <p:nvPr/>
        </p:nvSpPr>
        <p:spPr>
          <a:xfrm>
            <a:off x="173209" y="1691786"/>
            <a:ext cx="5296324" cy="43295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sz="1600" err="1">
              <a:solidFill>
                <a:schemeClr val="tx1"/>
              </a:solidFill>
              <a:latin typeface="+mj-lt"/>
            </a:endParaRPr>
          </a:p>
        </p:txBody>
      </p:sp>
      <p:sp>
        <p:nvSpPr>
          <p:cNvPr id="24" name="Rectangle 23">
            <a:extLst>
              <a:ext uri="{FF2B5EF4-FFF2-40B4-BE49-F238E27FC236}">
                <a16:creationId xmlns:a16="http://schemas.microsoft.com/office/drawing/2014/main" id="{1B133A45-135C-8242-1C28-36BAEAEFD5AB}"/>
              </a:ext>
            </a:extLst>
          </p:cNvPr>
          <p:cNvSpPr/>
          <p:nvPr/>
        </p:nvSpPr>
        <p:spPr>
          <a:xfrm>
            <a:off x="5608051" y="1691786"/>
            <a:ext cx="6296222" cy="43295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sz="1600" err="1">
              <a:solidFill>
                <a:schemeClr val="tx1"/>
              </a:solidFill>
              <a:latin typeface="+mj-lt"/>
            </a:endParaRPr>
          </a:p>
        </p:txBody>
      </p:sp>
    </p:spTree>
    <p:extLst>
      <p:ext uri="{BB962C8B-B14F-4D97-AF65-F5344CB8AC3E}">
        <p14:creationId xmlns:p14="http://schemas.microsoft.com/office/powerpoint/2010/main" val="2775541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3B501F-90BF-6D58-9482-575CD6515572}"/>
              </a:ext>
            </a:extLst>
          </p:cNvPr>
          <p:cNvSpPr>
            <a:spLocks noGrp="1"/>
          </p:cNvSpPr>
          <p:nvPr>
            <p:ph type="body" sz="half" idx="10"/>
          </p:nvPr>
        </p:nvSpPr>
        <p:spPr/>
        <p:txBody>
          <a:bodyPr/>
          <a:lstStyle/>
          <a:p>
            <a:r>
              <a:rPr lang="en-FI"/>
              <a:t>Cylinder equations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E882D111-8818-4D5C-B4DC-1964F22717AD}"/>
                  </a:ext>
                </a:extLst>
              </p:cNvPr>
              <p:cNvSpPr txBox="1">
                <a:spLocks/>
              </p:cNvSpPr>
              <p:nvPr/>
            </p:nvSpPr>
            <p:spPr>
              <a:xfrm>
                <a:off x="18169" y="188145"/>
                <a:ext cx="6899302" cy="4289324"/>
              </a:xfrm>
              <a:prstGeom prst="rect">
                <a:avLst/>
              </a:prstGeom>
            </p:spPr>
            <p:txBody>
              <a:bodyPr vert="horz" lIns="109728" tIns="54864" rIns="109728" bIns="54864" rtlCol="0" anchor="ctr"/>
              <a:lstStyle>
                <a:defPPr>
                  <a:defRPr lang="en-US"/>
                </a:defPPr>
                <a:lvl1pPr marL="0" algn="r" defTabSz="685800" rtl="0" eaLnBrk="1" latinLnBrk="0" hangingPunct="1">
                  <a:defRPr sz="900" kern="120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i-FI" sz="1920" err="1"/>
                  <a:t>Flow</a:t>
                </a:r>
                <a:r>
                  <a:rPr lang="fi-FI" sz="1920"/>
                  <a:t> </a:t>
                </a:r>
                <a:r>
                  <a:rPr lang="fi-FI" sz="1920" err="1"/>
                  <a:t>rate</a:t>
                </a:r>
                <a:r>
                  <a:rPr lang="fi-FI" sz="1920"/>
                  <a:t>				</a:t>
                </a:r>
                <a14:m>
                  <m:oMath xmlns:m="http://schemas.openxmlformats.org/officeDocument/2006/math">
                    <m:sSub>
                      <m:sSubPr>
                        <m:ctrlPr>
                          <a:rPr lang="fi-FI" sz="1920" b="1" i="1">
                            <a:latin typeface="Cambria Math" panose="02040503050406030204" pitchFamily="18" charset="0"/>
                          </a:rPr>
                        </m:ctrlPr>
                      </m:sSubPr>
                      <m:e>
                        <m:r>
                          <a:rPr lang="fi-FI" sz="1920" b="1" i="1">
                            <a:latin typeface="Cambria Math" panose="02040503050406030204" pitchFamily="18" charset="0"/>
                          </a:rPr>
                          <m:t>𝒒</m:t>
                        </m:r>
                      </m:e>
                      <m:sub>
                        <m:r>
                          <a:rPr lang="fi-FI" sz="1920" b="1" i="1">
                            <a:latin typeface="Cambria Math" panose="02040503050406030204" pitchFamily="18" charset="0"/>
                          </a:rPr>
                          <m:t>𝒗</m:t>
                        </m:r>
                        <m:r>
                          <a:rPr lang="fi-FI" sz="1920" b="1" i="1">
                            <a:latin typeface="Cambria Math" panose="02040503050406030204" pitchFamily="18" charset="0"/>
                          </a:rPr>
                          <m:t>𝟏</m:t>
                        </m:r>
                      </m:sub>
                    </m:sSub>
                    <m:r>
                      <a:rPr lang="fi-FI" sz="1920" b="1" i="1">
                        <a:latin typeface="Cambria Math" panose="02040503050406030204" pitchFamily="18" charset="0"/>
                      </a:rPr>
                      <m:t>=</m:t>
                    </m:r>
                    <m:f>
                      <m:fPr>
                        <m:ctrlPr>
                          <a:rPr lang="fi-FI" sz="1920" b="1" i="1">
                            <a:latin typeface="Cambria Math" panose="02040503050406030204" pitchFamily="18" charset="0"/>
                          </a:rPr>
                        </m:ctrlPr>
                      </m:fPr>
                      <m:num>
                        <m:sSub>
                          <m:sSubPr>
                            <m:ctrlPr>
                              <a:rPr lang="fi-FI" sz="1920" b="1" i="1">
                                <a:latin typeface="Cambria Math" panose="02040503050406030204" pitchFamily="18" charset="0"/>
                              </a:rPr>
                            </m:ctrlPr>
                          </m:sSubPr>
                          <m:e>
                            <m:r>
                              <a:rPr lang="fi-FI" sz="1920" b="1" i="1">
                                <a:latin typeface="Cambria Math" panose="02040503050406030204" pitchFamily="18" charset="0"/>
                              </a:rPr>
                              <m:t>𝑨</m:t>
                            </m:r>
                          </m:e>
                          <m:sub>
                            <m:r>
                              <a:rPr lang="fi-FI" sz="1920" b="1" i="1">
                                <a:latin typeface="Cambria Math" panose="02040503050406030204" pitchFamily="18" charset="0"/>
                              </a:rPr>
                              <m:t>𝟏</m:t>
                            </m:r>
                          </m:sub>
                        </m:sSub>
                        <m:r>
                          <a:rPr lang="fi-FI" sz="1920" b="1" i="1">
                            <a:latin typeface="Cambria Math" panose="02040503050406030204" pitchFamily="18" charset="0"/>
                          </a:rPr>
                          <m:t>𝒗</m:t>
                        </m:r>
                      </m:num>
                      <m:den>
                        <m:sSub>
                          <m:sSubPr>
                            <m:ctrlPr>
                              <a:rPr lang="fi-FI" sz="1920" b="1" i="1">
                                <a:solidFill>
                                  <a:srgbClr val="FF0000"/>
                                </a:solidFill>
                                <a:latin typeface="Cambria Math" panose="02040503050406030204" pitchFamily="18" charset="0"/>
                              </a:rPr>
                            </m:ctrlPr>
                          </m:sSubPr>
                          <m:e>
                            <m:r>
                              <a:rPr lang="fi-FI" sz="1920" b="1" i="1">
                                <a:solidFill>
                                  <a:srgbClr val="FF0000"/>
                                </a:solidFill>
                                <a:latin typeface="Cambria Math" panose="02040503050406030204" pitchFamily="18" charset="0"/>
                              </a:rPr>
                              <m:t>𝜼</m:t>
                            </m:r>
                          </m:e>
                          <m:sub>
                            <m:r>
                              <a:rPr lang="fi-FI" sz="1920" b="1" i="1">
                                <a:solidFill>
                                  <a:srgbClr val="FF0000"/>
                                </a:solidFill>
                                <a:latin typeface="Cambria Math" panose="02040503050406030204" pitchFamily="18" charset="0"/>
                              </a:rPr>
                              <m:t>𝒗</m:t>
                            </m:r>
                          </m:sub>
                        </m:sSub>
                      </m:den>
                    </m:f>
                  </m:oMath>
                </a14:m>
                <a:endParaRPr lang="fi-FI" sz="1920" b="1"/>
              </a:p>
              <a:p>
                <a:endParaRPr lang="fi-FI" sz="1920"/>
              </a:p>
              <a:p>
                <a:r>
                  <a:rPr lang="fi-FI" sz="1920" err="1"/>
                  <a:t>Force</a:t>
                </a:r>
                <a:r>
                  <a:rPr lang="fi-FI" sz="1920"/>
                  <a:t> </a:t>
                </a:r>
                <a:r>
                  <a:rPr lang="fi-FI" sz="1920" err="1"/>
                  <a:t>balance</a:t>
                </a:r>
                <a:r>
                  <a:rPr lang="fi-FI" sz="1920"/>
                  <a:t>		 	</a:t>
                </a:r>
                <a14:m>
                  <m:oMath xmlns:m="http://schemas.openxmlformats.org/officeDocument/2006/math">
                    <m:sSub>
                      <m:sSubPr>
                        <m:ctrlPr>
                          <a:rPr lang="fi-FI" sz="1920" b="1" i="1">
                            <a:latin typeface="Cambria Math" panose="02040503050406030204" pitchFamily="18" charset="0"/>
                          </a:rPr>
                        </m:ctrlPr>
                      </m:sSubPr>
                      <m:e>
                        <m:r>
                          <a:rPr lang="fi-FI" sz="1920" b="1" i="1">
                            <a:latin typeface="Cambria Math" panose="02040503050406030204" pitchFamily="18" charset="0"/>
                          </a:rPr>
                          <m:t>𝒑</m:t>
                        </m:r>
                      </m:e>
                      <m:sub>
                        <m:r>
                          <a:rPr lang="fi-FI" sz="1920" b="1" i="1">
                            <a:latin typeface="Cambria Math" panose="02040503050406030204" pitchFamily="18" charset="0"/>
                          </a:rPr>
                          <m:t>𝟏</m:t>
                        </m:r>
                      </m:sub>
                    </m:sSub>
                    <m:sSub>
                      <m:sSubPr>
                        <m:ctrlPr>
                          <a:rPr lang="fi-FI" sz="1920" b="1" i="1">
                            <a:latin typeface="Cambria Math" panose="02040503050406030204" pitchFamily="18" charset="0"/>
                          </a:rPr>
                        </m:ctrlPr>
                      </m:sSubPr>
                      <m:e>
                        <m:r>
                          <a:rPr lang="fi-FI" sz="1920" b="1" i="1">
                            <a:latin typeface="Cambria Math" panose="02040503050406030204" pitchFamily="18" charset="0"/>
                          </a:rPr>
                          <m:t>𝑨</m:t>
                        </m:r>
                      </m:e>
                      <m:sub>
                        <m:r>
                          <a:rPr lang="fi-FI" sz="1920" b="1" i="1">
                            <a:latin typeface="Cambria Math" panose="02040503050406030204" pitchFamily="18" charset="0"/>
                          </a:rPr>
                          <m:t>𝟏</m:t>
                        </m:r>
                      </m:sub>
                    </m:sSub>
                    <m:r>
                      <a:rPr lang="fi-FI" sz="1920" b="1" i="1">
                        <a:latin typeface="Cambria Math" panose="02040503050406030204" pitchFamily="18" charset="0"/>
                      </a:rPr>
                      <m:t>=</m:t>
                    </m:r>
                    <m:f>
                      <m:fPr>
                        <m:ctrlPr>
                          <a:rPr lang="fi-FI" sz="1920" b="1" i="1">
                            <a:latin typeface="Cambria Math" panose="02040503050406030204" pitchFamily="18" charset="0"/>
                          </a:rPr>
                        </m:ctrlPr>
                      </m:fPr>
                      <m:num>
                        <m:r>
                          <a:rPr lang="fi-FI" sz="1920" b="1" i="1">
                            <a:latin typeface="Cambria Math" panose="02040503050406030204" pitchFamily="18" charset="0"/>
                          </a:rPr>
                          <m:t>𝑭</m:t>
                        </m:r>
                      </m:num>
                      <m:den>
                        <m:sSub>
                          <m:sSubPr>
                            <m:ctrlPr>
                              <a:rPr lang="fi-FI" sz="1920" b="1" i="1">
                                <a:solidFill>
                                  <a:srgbClr val="FF0000"/>
                                </a:solidFill>
                                <a:latin typeface="Cambria Math" panose="02040503050406030204" pitchFamily="18" charset="0"/>
                              </a:rPr>
                            </m:ctrlPr>
                          </m:sSubPr>
                          <m:e>
                            <m:r>
                              <a:rPr lang="fi-FI" sz="1920" b="1" i="1">
                                <a:solidFill>
                                  <a:srgbClr val="FF0000"/>
                                </a:solidFill>
                                <a:latin typeface="Cambria Math" panose="02040503050406030204" pitchFamily="18" charset="0"/>
                              </a:rPr>
                              <m:t>𝜼</m:t>
                            </m:r>
                          </m:e>
                          <m:sub>
                            <m:r>
                              <a:rPr lang="fi-FI" sz="1920" b="1" i="1">
                                <a:solidFill>
                                  <a:srgbClr val="FF0000"/>
                                </a:solidFill>
                                <a:latin typeface="Cambria Math" panose="02040503050406030204" pitchFamily="18" charset="0"/>
                              </a:rPr>
                              <m:t>𝒉𝒎</m:t>
                            </m:r>
                          </m:sub>
                        </m:sSub>
                      </m:den>
                    </m:f>
                    <m:r>
                      <a:rPr lang="fi-FI" sz="1920" b="1" i="1">
                        <a:latin typeface="Cambria Math" panose="02040503050406030204" pitchFamily="18" charset="0"/>
                      </a:rPr>
                      <m:t>+</m:t>
                    </m:r>
                    <m:sSub>
                      <m:sSubPr>
                        <m:ctrlPr>
                          <a:rPr lang="fi-FI" sz="1920" b="1" i="1">
                            <a:latin typeface="Cambria Math" panose="02040503050406030204" pitchFamily="18" charset="0"/>
                          </a:rPr>
                        </m:ctrlPr>
                      </m:sSubPr>
                      <m:e>
                        <m:r>
                          <a:rPr lang="fi-FI" sz="1920" b="1" i="1">
                            <a:latin typeface="Cambria Math" panose="02040503050406030204" pitchFamily="18" charset="0"/>
                          </a:rPr>
                          <m:t>𝒑</m:t>
                        </m:r>
                      </m:e>
                      <m:sub>
                        <m:r>
                          <a:rPr lang="fi-FI" sz="1920" b="1" i="1">
                            <a:latin typeface="Cambria Math" panose="02040503050406030204" pitchFamily="18" charset="0"/>
                          </a:rPr>
                          <m:t>𝟐</m:t>
                        </m:r>
                      </m:sub>
                    </m:sSub>
                    <m:sSub>
                      <m:sSubPr>
                        <m:ctrlPr>
                          <a:rPr lang="fi-FI" sz="1920" b="1" i="1">
                            <a:latin typeface="Cambria Math" panose="02040503050406030204" pitchFamily="18" charset="0"/>
                          </a:rPr>
                        </m:ctrlPr>
                      </m:sSubPr>
                      <m:e>
                        <m:r>
                          <a:rPr lang="fi-FI" sz="1920" b="1" i="1">
                            <a:latin typeface="Cambria Math" panose="02040503050406030204" pitchFamily="18" charset="0"/>
                          </a:rPr>
                          <m:t>𝑨</m:t>
                        </m:r>
                      </m:e>
                      <m:sub>
                        <m:r>
                          <a:rPr lang="fi-FI" sz="1920" b="1" i="1">
                            <a:latin typeface="Cambria Math" panose="02040503050406030204" pitchFamily="18" charset="0"/>
                          </a:rPr>
                          <m:t>𝟑</m:t>
                        </m:r>
                      </m:sub>
                    </m:sSub>
                  </m:oMath>
                </a14:m>
                <a:endParaRPr lang="fi-FI" sz="1920" b="1"/>
              </a:p>
              <a:p>
                <a:endParaRPr lang="fi-FI" sz="1920"/>
              </a:p>
              <a:p>
                <a:r>
                  <a:rPr lang="fi-FI" sz="1920" err="1"/>
                  <a:t>Required</a:t>
                </a:r>
                <a:r>
                  <a:rPr lang="fi-FI" sz="1920"/>
                  <a:t> power 	</a:t>
                </a:r>
                <a14:m>
                  <m:oMath xmlns:m="http://schemas.openxmlformats.org/officeDocument/2006/math">
                    <m:r>
                      <a:rPr lang="fi-FI" sz="1920" b="1" i="1">
                        <a:latin typeface="Cambria Math" panose="02040503050406030204" pitchFamily="18" charset="0"/>
                      </a:rPr>
                      <m:t>𝑷</m:t>
                    </m:r>
                    <m:r>
                      <a:rPr lang="fi-FI" sz="1920" b="1" i="1">
                        <a:latin typeface="Cambria Math" panose="02040503050406030204" pitchFamily="18" charset="0"/>
                      </a:rPr>
                      <m:t>=</m:t>
                    </m:r>
                    <m:sSub>
                      <m:sSubPr>
                        <m:ctrlPr>
                          <a:rPr lang="fi-FI" sz="1920" b="1" i="1">
                            <a:latin typeface="Cambria Math" panose="02040503050406030204" pitchFamily="18" charset="0"/>
                          </a:rPr>
                        </m:ctrlPr>
                      </m:sSubPr>
                      <m:e>
                        <m:r>
                          <a:rPr lang="fi-FI" sz="1920" b="1" i="1">
                            <a:latin typeface="Cambria Math" panose="02040503050406030204" pitchFamily="18" charset="0"/>
                          </a:rPr>
                          <m:t>𝒒</m:t>
                        </m:r>
                      </m:e>
                      <m:sub>
                        <m:r>
                          <a:rPr lang="fi-FI" sz="1920" b="1" i="1">
                            <a:latin typeface="Cambria Math" panose="02040503050406030204" pitchFamily="18" charset="0"/>
                          </a:rPr>
                          <m:t>𝒗</m:t>
                        </m:r>
                        <m:r>
                          <a:rPr lang="fi-FI" sz="1920" b="1" i="1">
                            <a:latin typeface="Cambria Math" panose="02040503050406030204" pitchFamily="18" charset="0"/>
                          </a:rPr>
                          <m:t>𝟏</m:t>
                        </m:r>
                      </m:sub>
                    </m:sSub>
                    <m:r>
                      <a:rPr lang="fi-FI" sz="1920" b="1">
                        <a:latin typeface="Cambria Math" panose="02040503050406030204" pitchFamily="18" charset="0"/>
                      </a:rPr>
                      <m:t>(</m:t>
                    </m:r>
                    <m:sSub>
                      <m:sSubPr>
                        <m:ctrlPr>
                          <a:rPr lang="fi-FI" sz="1920" b="1" i="1">
                            <a:latin typeface="Cambria Math" panose="02040503050406030204" pitchFamily="18" charset="0"/>
                          </a:rPr>
                        </m:ctrlPr>
                      </m:sSubPr>
                      <m:e>
                        <m:r>
                          <a:rPr lang="fi-FI" sz="1920" b="1">
                            <a:latin typeface="Cambria Math" panose="02040503050406030204" pitchFamily="18" charset="0"/>
                          </a:rPr>
                          <m:t>𝐩</m:t>
                        </m:r>
                      </m:e>
                      <m:sub>
                        <m:r>
                          <a:rPr lang="fi-FI" sz="1920" b="1">
                            <a:latin typeface="Cambria Math" panose="02040503050406030204" pitchFamily="18" charset="0"/>
                          </a:rPr>
                          <m:t>𝟏</m:t>
                        </m:r>
                      </m:sub>
                    </m:sSub>
                    <m:r>
                      <a:rPr lang="fi-FI" sz="1920" b="1">
                        <a:latin typeface="Cambria Math" panose="02040503050406030204" pitchFamily="18" charset="0"/>
                      </a:rPr>
                      <m:t>−</m:t>
                    </m:r>
                    <m:f>
                      <m:fPr>
                        <m:ctrlPr>
                          <a:rPr lang="fi-FI" sz="1920" b="1" i="1">
                            <a:latin typeface="Cambria Math" panose="02040503050406030204" pitchFamily="18" charset="0"/>
                          </a:rPr>
                        </m:ctrlPr>
                      </m:fPr>
                      <m:num>
                        <m:sSub>
                          <m:sSubPr>
                            <m:ctrlPr>
                              <a:rPr lang="fi-FI" sz="1920" b="1" i="1">
                                <a:latin typeface="Cambria Math" panose="02040503050406030204" pitchFamily="18" charset="0"/>
                              </a:rPr>
                            </m:ctrlPr>
                          </m:sSubPr>
                          <m:e>
                            <m:r>
                              <a:rPr lang="fi-FI" sz="1920" b="1">
                                <a:latin typeface="Cambria Math" panose="02040503050406030204" pitchFamily="18" charset="0"/>
                              </a:rPr>
                              <m:t>𝐀</m:t>
                            </m:r>
                          </m:e>
                          <m:sub>
                            <m:r>
                              <a:rPr lang="fi-FI" sz="1920" b="1">
                                <a:latin typeface="Cambria Math" panose="02040503050406030204" pitchFamily="18" charset="0"/>
                              </a:rPr>
                              <m:t>𝟑</m:t>
                            </m:r>
                          </m:sub>
                        </m:sSub>
                      </m:num>
                      <m:den>
                        <m:sSub>
                          <m:sSubPr>
                            <m:ctrlPr>
                              <a:rPr lang="fi-FI" sz="1920" b="1" i="1">
                                <a:latin typeface="Cambria Math" panose="02040503050406030204" pitchFamily="18" charset="0"/>
                              </a:rPr>
                            </m:ctrlPr>
                          </m:sSubPr>
                          <m:e>
                            <m:r>
                              <a:rPr lang="fi-FI" sz="1920" b="1">
                                <a:latin typeface="Cambria Math" panose="02040503050406030204" pitchFamily="18" charset="0"/>
                              </a:rPr>
                              <m:t>𝐀</m:t>
                            </m:r>
                          </m:e>
                          <m:sub>
                            <m:r>
                              <a:rPr lang="fi-FI" sz="1920" b="1">
                                <a:latin typeface="Cambria Math" panose="02040503050406030204" pitchFamily="18" charset="0"/>
                              </a:rPr>
                              <m:t>𝟏</m:t>
                            </m:r>
                          </m:sub>
                        </m:sSub>
                      </m:den>
                    </m:f>
                    <m:sSub>
                      <m:sSubPr>
                        <m:ctrlPr>
                          <a:rPr lang="fi-FI" sz="1920" b="1" i="1">
                            <a:latin typeface="Cambria Math" panose="02040503050406030204" pitchFamily="18" charset="0"/>
                          </a:rPr>
                        </m:ctrlPr>
                      </m:sSubPr>
                      <m:e>
                        <m:r>
                          <a:rPr lang="fi-FI" sz="1920" b="1">
                            <a:latin typeface="Cambria Math" panose="02040503050406030204" pitchFamily="18" charset="0"/>
                          </a:rPr>
                          <m:t>𝐩</m:t>
                        </m:r>
                      </m:e>
                      <m:sub>
                        <m:r>
                          <a:rPr lang="fi-FI" sz="1920" b="1">
                            <a:latin typeface="Cambria Math" panose="02040503050406030204" pitchFamily="18" charset="0"/>
                          </a:rPr>
                          <m:t>𝟐</m:t>
                        </m:r>
                      </m:sub>
                    </m:sSub>
                    <m:r>
                      <a:rPr lang="fi-FI" sz="1920" b="1">
                        <a:latin typeface="Cambria Math" panose="02040503050406030204" pitchFamily="18" charset="0"/>
                      </a:rPr>
                      <m:t>)=</m:t>
                    </m:r>
                    <m:f>
                      <m:fPr>
                        <m:ctrlPr>
                          <a:rPr lang="fi-FI" sz="1920" b="1" i="1">
                            <a:latin typeface="Cambria Math" panose="02040503050406030204" pitchFamily="18" charset="0"/>
                          </a:rPr>
                        </m:ctrlPr>
                      </m:fPr>
                      <m:num>
                        <m:r>
                          <a:rPr lang="fi-FI" sz="1920" b="1">
                            <a:latin typeface="Cambria Math" panose="02040503050406030204" pitchFamily="18" charset="0"/>
                          </a:rPr>
                          <m:t>𝐅</m:t>
                        </m:r>
                        <m:r>
                          <a:rPr lang="fi-FI" sz="1920" b="1" baseline="-25000">
                            <a:latin typeface="Cambria Math" panose="02040503050406030204" pitchFamily="18" charset="0"/>
                          </a:rPr>
                          <m:t>𝐧𝐞𝐭</m:t>
                        </m:r>
                        <m:r>
                          <a:rPr lang="fi-FI" sz="1920" b="1">
                            <a:latin typeface="Cambria Math" panose="02040503050406030204" pitchFamily="18" charset="0"/>
                          </a:rPr>
                          <m:t>𝐯</m:t>
                        </m:r>
                      </m:num>
                      <m:den>
                        <m:sSub>
                          <m:sSubPr>
                            <m:ctrlPr>
                              <a:rPr lang="fi-FI" sz="1920" b="1" i="1">
                                <a:solidFill>
                                  <a:srgbClr val="FF0000"/>
                                </a:solidFill>
                                <a:latin typeface="Cambria Math" panose="02040503050406030204" pitchFamily="18" charset="0"/>
                              </a:rPr>
                            </m:ctrlPr>
                          </m:sSubPr>
                          <m:e>
                            <m:r>
                              <a:rPr lang="fi-FI" sz="1920" b="1" i="1">
                                <a:solidFill>
                                  <a:srgbClr val="FF0000"/>
                                </a:solidFill>
                                <a:latin typeface="Cambria Math" panose="02040503050406030204" pitchFamily="18" charset="0"/>
                              </a:rPr>
                              <m:t>𝜼</m:t>
                            </m:r>
                          </m:e>
                          <m:sub>
                            <m:r>
                              <a:rPr lang="fi-FI" sz="1920" b="1" i="1">
                                <a:solidFill>
                                  <a:srgbClr val="FF0000"/>
                                </a:solidFill>
                                <a:latin typeface="Cambria Math" panose="02040503050406030204" pitchFamily="18" charset="0"/>
                              </a:rPr>
                              <m:t>𝒕</m:t>
                            </m:r>
                          </m:sub>
                        </m:sSub>
                      </m:den>
                    </m:f>
                  </m:oMath>
                </a14:m>
                <a:endParaRPr lang="fi-FI" sz="1920"/>
              </a:p>
            </p:txBody>
          </p:sp>
        </mc:Choice>
        <mc:Fallback>
          <p:sp>
            <p:nvSpPr>
              <p:cNvPr id="4" name="Content Placeholder 2">
                <a:extLst>
                  <a:ext uri="{FF2B5EF4-FFF2-40B4-BE49-F238E27FC236}">
                    <a16:creationId xmlns:a16="http://schemas.microsoft.com/office/drawing/2014/main" id="{E882D111-8818-4D5C-B4DC-1964F22717AD}"/>
                  </a:ext>
                </a:extLst>
              </p:cNvPr>
              <p:cNvSpPr txBox="1">
                <a:spLocks noRot="1" noChangeAspect="1" noMove="1" noResize="1" noEditPoints="1" noAdjustHandles="1" noChangeArrowheads="1" noChangeShapeType="1" noTextEdit="1"/>
              </p:cNvSpPr>
              <p:nvPr/>
            </p:nvSpPr>
            <p:spPr>
              <a:xfrm>
                <a:off x="18169" y="188145"/>
                <a:ext cx="6899302" cy="4289324"/>
              </a:xfrm>
              <a:prstGeom prst="rect">
                <a:avLst/>
              </a:prstGeom>
              <a:blipFill>
                <a:blip r:embed="rId2"/>
                <a:stretch>
                  <a:fillRect/>
                </a:stretch>
              </a:blipFill>
            </p:spPr>
            <p:txBody>
              <a:bodyPr/>
              <a:lstStyle/>
              <a:p>
                <a:r>
                  <a:rPr lang="en-US">
                    <a:noFill/>
                  </a:rPr>
                  <a:t> </a:t>
                </a:r>
              </a:p>
            </p:txBody>
          </p:sp>
        </mc:Fallback>
      </mc:AlternateContent>
      <p:pic>
        <p:nvPicPr>
          <p:cNvPr id="5" name="Picture 8" descr="Paineen ja tilavuusvirran sylinteriesimerkki">
            <a:extLst>
              <a:ext uri="{FF2B5EF4-FFF2-40B4-BE49-F238E27FC236}">
                <a16:creationId xmlns:a16="http://schemas.microsoft.com/office/drawing/2014/main" id="{24524BA9-17F2-4881-577E-CF6C0F7CA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749" y="3800169"/>
            <a:ext cx="7663765" cy="248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20303A6B-8267-B743-49D6-36ECBA780D5B}"/>
              </a:ext>
            </a:extLst>
          </p:cNvPr>
          <p:cNvSpPr txBox="1">
            <a:spLocks noChangeArrowheads="1"/>
          </p:cNvSpPr>
          <p:nvPr/>
        </p:nvSpPr>
        <p:spPr bwMode="auto">
          <a:xfrm>
            <a:off x="7786960" y="1677136"/>
            <a:ext cx="4105611" cy="173329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000">
                <a:solidFill>
                  <a:schemeClr val="tx1"/>
                </a:solidFill>
                <a:latin typeface="Times New Roman" panose="02020603050405020304" pitchFamily="18" charset="0"/>
              </a:defRPr>
            </a:lvl1pPr>
            <a:lvl2pPr marL="742950" indent="-285750">
              <a:defRPr sz="1000">
                <a:solidFill>
                  <a:schemeClr val="tx1"/>
                </a:solidFill>
                <a:latin typeface="Times New Roman" panose="02020603050405020304" pitchFamily="18" charset="0"/>
              </a:defRPr>
            </a:lvl2pPr>
            <a:lvl3pPr marL="1143000" indent="-228600">
              <a:defRPr sz="1000">
                <a:solidFill>
                  <a:schemeClr val="tx1"/>
                </a:solidFill>
                <a:latin typeface="Times New Roman" panose="02020603050405020304" pitchFamily="18" charset="0"/>
              </a:defRPr>
            </a:lvl3pPr>
            <a:lvl4pPr marL="1600200" indent="-228600">
              <a:defRPr sz="1000">
                <a:solidFill>
                  <a:schemeClr val="tx1"/>
                </a:solidFill>
                <a:latin typeface="Times New Roman" panose="02020603050405020304" pitchFamily="18" charset="0"/>
              </a:defRPr>
            </a:lvl4pPr>
            <a:lvl5pPr marL="2057400" indent="-228600">
              <a:defRPr sz="10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10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10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10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1000">
                <a:solidFill>
                  <a:schemeClr val="tx1"/>
                </a:solidFill>
                <a:latin typeface="Times New Roman" panose="02020603050405020304" pitchFamily="18" charset="0"/>
              </a:defRPr>
            </a:lvl9pPr>
          </a:lstStyle>
          <a:p>
            <a:pPr algn="l"/>
            <a:r>
              <a:rPr lang="fi-FI" altLang="fi-FI" sz="1333" i="1"/>
              <a:t>A</a:t>
            </a:r>
            <a:r>
              <a:rPr lang="fi-FI" altLang="fi-FI" sz="1333" baseline="-25000"/>
              <a:t>1</a:t>
            </a:r>
            <a:r>
              <a:rPr lang="fi-FI" altLang="fi-FI" sz="1333"/>
              <a:t>	= piston area on the working chamber  [m</a:t>
            </a:r>
            <a:r>
              <a:rPr lang="fi-FI" altLang="fi-FI" sz="1333" baseline="30000"/>
              <a:t>2</a:t>
            </a:r>
            <a:r>
              <a:rPr lang="fi-FI" altLang="fi-FI" sz="1333"/>
              <a:t>]</a:t>
            </a:r>
          </a:p>
          <a:p>
            <a:pPr algn="l"/>
            <a:r>
              <a:rPr lang="fi-FI" altLang="fi-FI" sz="1333" i="1"/>
              <a:t>A</a:t>
            </a:r>
            <a:r>
              <a:rPr lang="fi-FI" altLang="fi-FI" sz="1333" baseline="-25000"/>
              <a:t>3	</a:t>
            </a:r>
            <a:r>
              <a:rPr lang="fi-FI" altLang="fi-FI" sz="1333"/>
              <a:t>= piston area on the opposing chamber [m</a:t>
            </a:r>
            <a:r>
              <a:rPr lang="fi-FI" altLang="fi-FI" sz="1333" baseline="30000"/>
              <a:t>2</a:t>
            </a:r>
            <a:r>
              <a:rPr lang="fi-FI" altLang="fi-FI" sz="1333"/>
              <a:t>]</a:t>
            </a:r>
          </a:p>
          <a:p>
            <a:pPr algn="l"/>
            <a:r>
              <a:rPr lang="en-US" altLang="fi-FI" sz="1333" i="1"/>
              <a:t>v</a:t>
            </a:r>
            <a:r>
              <a:rPr lang="en-US" altLang="fi-FI" sz="1333"/>
              <a:t>   </a:t>
            </a:r>
            <a:r>
              <a:rPr lang="en-US" altLang="fi-FI"/>
              <a:t>      	</a:t>
            </a:r>
            <a:r>
              <a:rPr lang="en-US" altLang="fi-FI" sz="1333"/>
              <a:t>= piston speed [m/s]</a:t>
            </a:r>
          </a:p>
          <a:p>
            <a:pPr algn="l"/>
            <a:r>
              <a:rPr lang="en-US" altLang="fi-FI" sz="1333" i="1"/>
              <a:t>F</a:t>
            </a:r>
            <a:r>
              <a:rPr lang="en-US" altLang="fi-FI" sz="1333"/>
              <a:t>     </a:t>
            </a:r>
            <a:r>
              <a:rPr lang="en-US" altLang="fi-FI"/>
              <a:t> </a:t>
            </a:r>
            <a:r>
              <a:rPr lang="en-US" altLang="fi-FI" sz="1333"/>
              <a:t> 	= external load force [N]</a:t>
            </a:r>
          </a:p>
          <a:p>
            <a:pPr algn="l"/>
            <a:r>
              <a:rPr lang="en-US" altLang="fi-FI" sz="1333" i="1">
                <a:sym typeface="Symbol" panose="05050102010706020507" pitchFamily="18" charset="2"/>
              </a:rPr>
              <a:t>p</a:t>
            </a:r>
            <a:r>
              <a:rPr lang="en-US" altLang="fi-FI" sz="1333" baseline="-25000">
                <a:sym typeface="Symbol" panose="05050102010706020507" pitchFamily="18" charset="2"/>
              </a:rPr>
              <a:t>out  </a:t>
            </a:r>
            <a:r>
              <a:rPr lang="en-US" altLang="fi-FI" sz="1333">
                <a:sym typeface="Symbol" panose="05050102010706020507" pitchFamily="18" charset="2"/>
              </a:rPr>
              <a:t> </a:t>
            </a:r>
            <a:r>
              <a:rPr lang="en-US" altLang="fi-FI">
                <a:sym typeface="Symbol" panose="05050102010706020507" pitchFamily="18" charset="2"/>
              </a:rPr>
              <a:t>  	</a:t>
            </a:r>
            <a:r>
              <a:rPr lang="en-US" altLang="fi-FI" sz="1333">
                <a:sym typeface="Symbol" panose="05050102010706020507" pitchFamily="18" charset="2"/>
              </a:rPr>
              <a:t>= pressure on the opposing chamber [Pa]</a:t>
            </a:r>
          </a:p>
          <a:p>
            <a:pPr algn="l"/>
            <a:r>
              <a:rPr lang="en-US" altLang="fi-FI" sz="1333" i="1">
                <a:sym typeface="Symbol" panose="05050102010706020507" pitchFamily="18" charset="2"/>
              </a:rPr>
              <a:t></a:t>
            </a:r>
            <a:r>
              <a:rPr lang="en-US" altLang="fi-FI" sz="1333" baseline="-25000">
                <a:sym typeface="Symbol" panose="05050102010706020507" pitchFamily="18" charset="2"/>
              </a:rPr>
              <a:t>v</a:t>
            </a:r>
            <a:r>
              <a:rPr lang="en-US" altLang="fi-FI" sz="1333">
                <a:sym typeface="Symbol" panose="05050102010706020507" pitchFamily="18" charset="2"/>
              </a:rPr>
              <a:t> </a:t>
            </a:r>
            <a:r>
              <a:rPr lang="en-US" altLang="fi-FI">
                <a:sym typeface="Symbol" panose="05050102010706020507" pitchFamily="18" charset="2"/>
              </a:rPr>
              <a:t>      	</a:t>
            </a:r>
            <a:r>
              <a:rPr lang="en-US" altLang="fi-FI" sz="1333">
                <a:sym typeface="Symbol" panose="05050102010706020507" pitchFamily="18" charset="2"/>
              </a:rPr>
              <a:t>= volumetric efficiency []</a:t>
            </a:r>
          </a:p>
          <a:p>
            <a:pPr algn="l"/>
            <a:r>
              <a:rPr lang="en-US" altLang="fi-FI" sz="1333" i="1">
                <a:sym typeface="Symbol" panose="05050102010706020507" pitchFamily="18" charset="2"/>
              </a:rPr>
              <a:t></a:t>
            </a:r>
            <a:r>
              <a:rPr lang="en-US" altLang="fi-FI" sz="1333" baseline="-25000" err="1">
                <a:sym typeface="Symbol" panose="05050102010706020507" pitchFamily="18" charset="2"/>
              </a:rPr>
              <a:t>hm</a:t>
            </a:r>
            <a:r>
              <a:rPr lang="en-US" altLang="fi-FI" sz="1333" baseline="-25000">
                <a:sym typeface="Symbol" panose="05050102010706020507" pitchFamily="18" charset="2"/>
              </a:rPr>
              <a:t>   </a:t>
            </a:r>
            <a:r>
              <a:rPr lang="en-US" altLang="fi-FI">
                <a:sym typeface="Symbol" panose="05050102010706020507" pitchFamily="18" charset="2"/>
              </a:rPr>
              <a:t>  	</a:t>
            </a:r>
            <a:r>
              <a:rPr lang="en-US" altLang="fi-FI" sz="1333">
                <a:sym typeface="Symbol" panose="05050102010706020507" pitchFamily="18" charset="2"/>
              </a:rPr>
              <a:t>= </a:t>
            </a:r>
            <a:r>
              <a:rPr lang="en-US" altLang="fi-FI" sz="1333" err="1">
                <a:sym typeface="Symbol" panose="05050102010706020507" pitchFamily="18" charset="2"/>
              </a:rPr>
              <a:t>hydromechanical</a:t>
            </a:r>
            <a:r>
              <a:rPr lang="en-US" altLang="fi-FI" sz="1333">
                <a:sym typeface="Symbol" panose="05050102010706020507" pitchFamily="18" charset="2"/>
              </a:rPr>
              <a:t> efficiency []</a:t>
            </a:r>
          </a:p>
          <a:p>
            <a:pPr algn="l"/>
            <a:r>
              <a:rPr lang="en-US" altLang="fi-FI" sz="1333" i="1">
                <a:sym typeface="Symbol" panose="05050102010706020507" pitchFamily="18" charset="2"/>
              </a:rPr>
              <a:t></a:t>
            </a:r>
            <a:r>
              <a:rPr lang="en-US" altLang="fi-FI" sz="1333" baseline="-25000">
                <a:sym typeface="Symbol" panose="05050102010706020507" pitchFamily="18" charset="2"/>
              </a:rPr>
              <a:t>t</a:t>
            </a:r>
            <a:r>
              <a:rPr lang="en-US" altLang="fi-FI" sz="1333">
                <a:sym typeface="Symbol" panose="05050102010706020507" pitchFamily="18" charset="2"/>
              </a:rPr>
              <a:t>      	= overall efficiency []</a:t>
            </a:r>
          </a:p>
        </p:txBody>
      </p:sp>
    </p:spTree>
    <p:extLst>
      <p:ext uri="{BB962C8B-B14F-4D97-AF65-F5344CB8AC3E}">
        <p14:creationId xmlns:p14="http://schemas.microsoft.com/office/powerpoint/2010/main" val="3497172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480821-E589-481A-9B6C-218E579B9D77}"/>
              </a:ext>
            </a:extLst>
          </p:cNvPr>
          <p:cNvSpPr>
            <a:spLocks noGrp="1"/>
          </p:cNvSpPr>
          <p:nvPr>
            <p:ph type="body" sz="half" idx="10"/>
          </p:nvPr>
        </p:nvSpPr>
        <p:spPr/>
        <p:txBody>
          <a:bodyPr/>
          <a:lstStyle/>
          <a:p>
            <a:r>
              <a:rPr lang="en-FI"/>
              <a:t>Cylinder size</a:t>
            </a:r>
          </a:p>
        </p:txBody>
      </p:sp>
      <p:pic>
        <p:nvPicPr>
          <p:cNvPr id="6" name="Picture 5">
            <a:extLst>
              <a:ext uri="{FF2B5EF4-FFF2-40B4-BE49-F238E27FC236}">
                <a16:creationId xmlns:a16="http://schemas.microsoft.com/office/drawing/2014/main" id="{B2B465C7-9D1D-7C6D-E7D4-FC44C37C1502}"/>
              </a:ext>
            </a:extLst>
          </p:cNvPr>
          <p:cNvPicPr>
            <a:picLocks noChangeAspect="1"/>
          </p:cNvPicPr>
          <p:nvPr/>
        </p:nvPicPr>
        <p:blipFill>
          <a:blip r:embed="rId3"/>
          <a:stretch>
            <a:fillRect/>
          </a:stretch>
        </p:blipFill>
        <p:spPr>
          <a:xfrm>
            <a:off x="543601" y="2819412"/>
            <a:ext cx="5508104" cy="3283435"/>
          </a:xfrm>
          <a:prstGeom prst="rect">
            <a:avLst/>
          </a:prstGeom>
        </p:spPr>
      </p:pic>
      <p:pic>
        <p:nvPicPr>
          <p:cNvPr id="7" name="Picture 6">
            <a:extLst>
              <a:ext uri="{FF2B5EF4-FFF2-40B4-BE49-F238E27FC236}">
                <a16:creationId xmlns:a16="http://schemas.microsoft.com/office/drawing/2014/main" id="{2F3BF93F-4405-0E98-9C3C-29014B3700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8364" y="383317"/>
            <a:ext cx="5333863" cy="3573689"/>
          </a:xfrm>
          <a:prstGeom prst="rect">
            <a:avLst/>
          </a:prstGeom>
        </p:spPr>
      </p:pic>
      <p:sp>
        <p:nvSpPr>
          <p:cNvPr id="8" name="TextBox 7">
            <a:extLst>
              <a:ext uri="{FF2B5EF4-FFF2-40B4-BE49-F238E27FC236}">
                <a16:creationId xmlns:a16="http://schemas.microsoft.com/office/drawing/2014/main" id="{A9B8942F-C626-BF09-91F8-99218579C115}"/>
              </a:ext>
            </a:extLst>
          </p:cNvPr>
          <p:cNvSpPr txBox="1"/>
          <p:nvPr/>
        </p:nvSpPr>
        <p:spPr>
          <a:xfrm>
            <a:off x="4582958" y="573118"/>
            <a:ext cx="1740861" cy="1231106"/>
          </a:xfrm>
          <a:prstGeom prst="rect">
            <a:avLst/>
          </a:prstGeom>
          <a:noFill/>
        </p:spPr>
        <p:txBody>
          <a:bodyPr wrap="none" lIns="0" tIns="0" rIns="0" bIns="0" rtlCol="0">
            <a:spAutoFit/>
          </a:bodyPr>
          <a:lstStyle/>
          <a:p>
            <a:r>
              <a:rPr lang="fi-FI" sz="2000" i="1"/>
              <a:t>D</a:t>
            </a:r>
            <a:r>
              <a:rPr lang="fi-FI" sz="2000"/>
              <a:t>= 500 mm</a:t>
            </a:r>
          </a:p>
          <a:p>
            <a:r>
              <a:rPr lang="fi-FI" sz="2000"/>
              <a:t>@ 400 bar</a:t>
            </a:r>
          </a:p>
          <a:p>
            <a:pPr marL="342900" indent="-342900">
              <a:buFont typeface="Symbol" pitchFamily="2" charset="2"/>
              <a:buChar char="Þ"/>
            </a:pPr>
            <a:r>
              <a:rPr lang="fi-FI" sz="2000">
                <a:sym typeface="Symbol" panose="05050102010706020507" pitchFamily="18" charset="2"/>
              </a:rPr>
              <a:t>7.7 MN</a:t>
            </a:r>
          </a:p>
          <a:p>
            <a:pPr marL="342900" indent="-342900">
              <a:buFont typeface="Symbol" pitchFamily="2" charset="2"/>
              <a:buChar char="Þ"/>
            </a:pPr>
            <a:r>
              <a:rPr lang="fi-FI" sz="2000" err="1">
                <a:sym typeface="Symbol" panose="05050102010706020507" pitchFamily="18" charset="2"/>
              </a:rPr>
              <a:t>Lift</a:t>
            </a:r>
            <a:r>
              <a:rPr lang="fi-FI" sz="2000">
                <a:sym typeface="Symbol" panose="05050102010706020507" pitchFamily="18" charset="2"/>
              </a:rPr>
              <a:t> 800 </a:t>
            </a:r>
            <a:r>
              <a:rPr lang="fi-FI" sz="2000" err="1">
                <a:sym typeface="Symbol" panose="05050102010706020507" pitchFamily="18" charset="2"/>
              </a:rPr>
              <a:t>tons</a:t>
            </a:r>
            <a:endParaRPr lang="fi-FI" sz="2000"/>
          </a:p>
        </p:txBody>
      </p:sp>
      <p:sp>
        <p:nvSpPr>
          <p:cNvPr id="9" name="Rectangle 8">
            <a:extLst>
              <a:ext uri="{FF2B5EF4-FFF2-40B4-BE49-F238E27FC236}">
                <a16:creationId xmlns:a16="http://schemas.microsoft.com/office/drawing/2014/main" id="{CCD8B8B5-6C9F-48F6-1C53-8CD0D413A586}"/>
              </a:ext>
            </a:extLst>
          </p:cNvPr>
          <p:cNvSpPr/>
          <p:nvPr/>
        </p:nvSpPr>
        <p:spPr>
          <a:xfrm>
            <a:off x="6468364" y="4152179"/>
            <a:ext cx="3842077" cy="1421928"/>
          </a:xfrm>
          <a:prstGeom prst="rect">
            <a:avLst/>
          </a:prstGeom>
        </p:spPr>
        <p:txBody>
          <a:bodyPr wrap="none">
            <a:spAutoFit/>
          </a:bodyPr>
          <a:lstStyle/>
          <a:p>
            <a:r>
              <a:rPr lang="fi-FI" sz="2160" b="1"/>
              <a:t>AIRBUS A380 - Superjumbo</a:t>
            </a:r>
          </a:p>
          <a:p>
            <a:pPr marL="285748" indent="-285748">
              <a:buFont typeface="Arial" panose="020B0604020202020204" pitchFamily="34" charset="0"/>
              <a:buChar char="•"/>
            </a:pPr>
            <a:r>
              <a:rPr lang="fi-FI" sz="2160"/>
              <a:t>3 jacks</a:t>
            </a:r>
          </a:p>
          <a:p>
            <a:pPr marL="285748" indent="-285748">
              <a:buFont typeface="Arial" panose="020B0604020202020204" pitchFamily="34" charset="0"/>
              <a:buChar char="•"/>
            </a:pPr>
            <a:r>
              <a:rPr lang="fi-FI" sz="2160"/>
              <a:t>Cylinders made in Finland</a:t>
            </a:r>
          </a:p>
          <a:p>
            <a:pPr marL="285748" indent="-285748">
              <a:buFont typeface="Arial" panose="020B0604020202020204" pitchFamily="34" charset="0"/>
              <a:buChar char="•"/>
            </a:pPr>
            <a:r>
              <a:rPr lang="fi-FI" sz="2160"/>
              <a:t>Empty mass 277 000 kg</a:t>
            </a:r>
          </a:p>
        </p:txBody>
      </p:sp>
    </p:spTree>
    <p:extLst>
      <p:ext uri="{BB962C8B-B14F-4D97-AF65-F5344CB8AC3E}">
        <p14:creationId xmlns:p14="http://schemas.microsoft.com/office/powerpoint/2010/main" val="1555546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BE4FAD1-484C-A8F0-D8FE-2AC09F1D8200}"/>
              </a:ext>
            </a:extLst>
          </p:cNvPr>
          <p:cNvSpPr>
            <a:spLocks noGrp="1"/>
          </p:cNvSpPr>
          <p:nvPr>
            <p:ph type="dt" sz="half" idx="10"/>
          </p:nvPr>
        </p:nvSpPr>
        <p:spPr/>
        <p:txBody>
          <a:bodyPr/>
          <a:lstStyle/>
          <a:p>
            <a:fld id="{81186476-C2D2-4758-B513-0C56AE264C34}" type="datetime1">
              <a:rPr lang="fi-FI" smtClean="0"/>
              <a:t>7.11.2024</a:t>
            </a:fld>
            <a:endParaRPr lang="fi-FI"/>
          </a:p>
        </p:txBody>
      </p:sp>
      <p:sp>
        <p:nvSpPr>
          <p:cNvPr id="4" name="Footer Placeholder 3">
            <a:extLst>
              <a:ext uri="{FF2B5EF4-FFF2-40B4-BE49-F238E27FC236}">
                <a16:creationId xmlns:a16="http://schemas.microsoft.com/office/drawing/2014/main" id="{C03E9AE5-2DDC-4A09-2652-657168B8086D}"/>
              </a:ext>
            </a:extLst>
          </p:cNvPr>
          <p:cNvSpPr>
            <a:spLocks noGrp="1"/>
          </p:cNvSpPr>
          <p:nvPr>
            <p:ph type="ftr" sz="quarter" idx="11"/>
          </p:nvPr>
        </p:nvSpPr>
        <p:spPr/>
        <p:txBody>
          <a:bodyPr/>
          <a:lstStyle/>
          <a:p>
            <a:r>
              <a:rPr lang="fi-FI"/>
              <a:t>Presenter Name</a:t>
            </a:r>
          </a:p>
        </p:txBody>
      </p:sp>
      <p:sp>
        <p:nvSpPr>
          <p:cNvPr id="5" name="Slide Number Placeholder 4">
            <a:extLst>
              <a:ext uri="{FF2B5EF4-FFF2-40B4-BE49-F238E27FC236}">
                <a16:creationId xmlns:a16="http://schemas.microsoft.com/office/drawing/2014/main" id="{D8542F82-3730-78D5-C830-4F5AA91EC9F0}"/>
              </a:ext>
            </a:extLst>
          </p:cNvPr>
          <p:cNvSpPr>
            <a:spLocks noGrp="1"/>
          </p:cNvSpPr>
          <p:nvPr>
            <p:ph type="sldNum" sz="quarter" idx="12"/>
          </p:nvPr>
        </p:nvSpPr>
        <p:spPr/>
        <p:txBody>
          <a:bodyPr/>
          <a:lstStyle/>
          <a:p>
            <a:fld id="{D701140D-C14F-41CA-99FC-0EF83E8DA40A}" type="slidenum">
              <a:rPr lang="fi-FI" smtClean="0"/>
              <a:t>3</a:t>
            </a:fld>
            <a:endParaRPr lang="fi-FI"/>
          </a:p>
        </p:txBody>
      </p:sp>
      <p:sp>
        <p:nvSpPr>
          <p:cNvPr id="7" name="Rectangle 6">
            <a:extLst>
              <a:ext uri="{FF2B5EF4-FFF2-40B4-BE49-F238E27FC236}">
                <a16:creationId xmlns:a16="http://schemas.microsoft.com/office/drawing/2014/main" id="{550B6619-F33D-33E1-57B2-9E7A13CCC620}"/>
              </a:ext>
            </a:extLst>
          </p:cNvPr>
          <p:cNvSpPr/>
          <p:nvPr/>
        </p:nvSpPr>
        <p:spPr>
          <a:xfrm>
            <a:off x="0" y="1"/>
            <a:ext cx="12192000" cy="6858000"/>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endParaRPr lang="en-FI" sz="2400" b="1">
              <a:solidFill>
                <a:schemeClr val="tx1"/>
              </a:solidFill>
              <a:latin typeface="+mj-lt"/>
            </a:endParaRPr>
          </a:p>
        </p:txBody>
      </p:sp>
      <p:sp>
        <p:nvSpPr>
          <p:cNvPr id="8" name="TextBox 7">
            <a:extLst>
              <a:ext uri="{FF2B5EF4-FFF2-40B4-BE49-F238E27FC236}">
                <a16:creationId xmlns:a16="http://schemas.microsoft.com/office/drawing/2014/main" id="{4409C985-7170-E79C-AD87-E87ADB93D4DA}"/>
              </a:ext>
            </a:extLst>
          </p:cNvPr>
          <p:cNvSpPr txBox="1"/>
          <p:nvPr/>
        </p:nvSpPr>
        <p:spPr>
          <a:xfrm>
            <a:off x="2141517" y="5604971"/>
            <a:ext cx="2292342" cy="400110"/>
          </a:xfrm>
          <a:prstGeom prst="rect">
            <a:avLst/>
          </a:prstGeom>
          <a:noFill/>
        </p:spPr>
        <p:txBody>
          <a:bodyPr wrap="square" rtlCol="0">
            <a:spAutoFit/>
          </a:bodyPr>
          <a:lstStyle/>
          <a:p>
            <a:pPr algn="l"/>
            <a:r>
              <a:rPr lang="en-GB" sz="2000">
                <a:latin typeface="+mj-lt"/>
              </a:rPr>
              <a:t>Biological systems</a:t>
            </a:r>
            <a:endParaRPr lang="en-FI" sz="2000">
              <a:latin typeface="+mj-lt"/>
            </a:endParaRPr>
          </a:p>
        </p:txBody>
      </p:sp>
      <p:pic>
        <p:nvPicPr>
          <p:cNvPr id="9" name="Picture 2" descr="Exploring sport online: Athletes and efficient hearts: 5.2 Two halves of  one pumping system | OpenLearn - Open University">
            <a:extLst>
              <a:ext uri="{FF2B5EF4-FFF2-40B4-BE49-F238E27FC236}">
                <a16:creationId xmlns:a16="http://schemas.microsoft.com/office/drawing/2014/main" id="{3F5B796E-5959-A5EF-6D29-8F54B7F70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492616"/>
            <a:ext cx="4032448" cy="35598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34DAED-19C7-1817-CF4F-29664C4F4A5E}"/>
              </a:ext>
            </a:extLst>
          </p:cNvPr>
          <p:cNvSpPr txBox="1"/>
          <p:nvPr/>
        </p:nvSpPr>
        <p:spPr>
          <a:xfrm>
            <a:off x="7720840" y="5604971"/>
            <a:ext cx="2682508" cy="400110"/>
          </a:xfrm>
          <a:prstGeom prst="rect">
            <a:avLst/>
          </a:prstGeom>
          <a:noFill/>
        </p:spPr>
        <p:txBody>
          <a:bodyPr wrap="square" rtlCol="0">
            <a:spAutoFit/>
          </a:bodyPr>
          <a:lstStyle/>
          <a:p>
            <a:pPr algn="l"/>
            <a:r>
              <a:rPr lang="en-GB" sz="2000">
                <a:latin typeface="+mj-lt"/>
              </a:rPr>
              <a:t>Engineering systems</a:t>
            </a:r>
            <a:endParaRPr lang="en-FI" sz="2000">
              <a:latin typeface="+mj-lt"/>
            </a:endParaRPr>
          </a:p>
        </p:txBody>
      </p:sp>
      <p:pic>
        <p:nvPicPr>
          <p:cNvPr id="182" name="Picture 181">
            <a:extLst>
              <a:ext uri="{FF2B5EF4-FFF2-40B4-BE49-F238E27FC236}">
                <a16:creationId xmlns:a16="http://schemas.microsoft.com/office/drawing/2014/main" id="{6291E80C-4651-D14E-6BE3-40FFA855ABF4}"/>
              </a:ext>
            </a:extLst>
          </p:cNvPr>
          <p:cNvPicPr>
            <a:picLocks noChangeAspect="1"/>
          </p:cNvPicPr>
          <p:nvPr/>
        </p:nvPicPr>
        <p:blipFill>
          <a:blip r:embed="rId3"/>
          <a:stretch>
            <a:fillRect/>
          </a:stretch>
        </p:blipFill>
        <p:spPr>
          <a:xfrm>
            <a:off x="6649827" y="1409708"/>
            <a:ext cx="4270709" cy="3608167"/>
          </a:xfrm>
          <a:prstGeom prst="rect">
            <a:avLst/>
          </a:prstGeom>
        </p:spPr>
      </p:pic>
      <p:sp>
        <p:nvSpPr>
          <p:cNvPr id="183" name="Title 1">
            <a:extLst>
              <a:ext uri="{FF2B5EF4-FFF2-40B4-BE49-F238E27FC236}">
                <a16:creationId xmlns:a16="http://schemas.microsoft.com/office/drawing/2014/main" id="{053DAB92-10D1-C147-5F3F-4E90B930D873}"/>
              </a:ext>
            </a:extLst>
          </p:cNvPr>
          <p:cNvSpPr>
            <a:spLocks noGrp="1"/>
          </p:cNvSpPr>
          <p:nvPr>
            <p:ph type="title"/>
          </p:nvPr>
        </p:nvSpPr>
        <p:spPr>
          <a:xfrm>
            <a:off x="407987" y="404813"/>
            <a:ext cx="11376026" cy="1079971"/>
          </a:xfrm>
        </p:spPr>
        <p:txBody>
          <a:bodyPr/>
          <a:lstStyle/>
          <a:p>
            <a:r>
              <a:rPr lang="en-FI"/>
              <a:t>Fluid Power Systems </a:t>
            </a:r>
          </a:p>
        </p:txBody>
      </p:sp>
    </p:spTree>
    <p:extLst>
      <p:ext uri="{BB962C8B-B14F-4D97-AF65-F5344CB8AC3E}">
        <p14:creationId xmlns:p14="http://schemas.microsoft.com/office/powerpoint/2010/main" val="1952944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42756-3F80-C00F-4A19-33EBBD42203B}"/>
              </a:ext>
            </a:extLst>
          </p:cNvPr>
          <p:cNvSpPr>
            <a:spLocks noGrp="1"/>
          </p:cNvSpPr>
          <p:nvPr>
            <p:ph type="dt" sz="half" idx="10"/>
          </p:nvPr>
        </p:nvSpPr>
        <p:spPr/>
        <p:txBody>
          <a:bodyPr/>
          <a:lstStyle/>
          <a:p>
            <a:fld id="{C7B591D0-BA71-4930-90B6-9C26923BB7A4}" type="datetime1">
              <a:rPr lang="fi-FI" smtClean="0"/>
              <a:t>7.11.2024</a:t>
            </a:fld>
            <a:endParaRPr lang="fi-FI"/>
          </a:p>
        </p:txBody>
      </p:sp>
      <p:sp>
        <p:nvSpPr>
          <p:cNvPr id="3" name="Footer Placeholder 2">
            <a:extLst>
              <a:ext uri="{FF2B5EF4-FFF2-40B4-BE49-F238E27FC236}">
                <a16:creationId xmlns:a16="http://schemas.microsoft.com/office/drawing/2014/main" id="{CFBE002F-5780-B394-CAE3-516FFE785650}"/>
              </a:ext>
            </a:extLst>
          </p:cNvPr>
          <p:cNvSpPr>
            <a:spLocks noGrp="1"/>
          </p:cNvSpPr>
          <p:nvPr>
            <p:ph type="ftr" sz="quarter" idx="11"/>
          </p:nvPr>
        </p:nvSpPr>
        <p:spPr/>
        <p:txBody>
          <a:bodyPr/>
          <a:lstStyle/>
          <a:p>
            <a:r>
              <a:rPr lang="fi-FI"/>
              <a:t>Presenter Name</a:t>
            </a:r>
          </a:p>
        </p:txBody>
      </p:sp>
      <p:sp>
        <p:nvSpPr>
          <p:cNvPr id="4" name="Slide Number Placeholder 3">
            <a:extLst>
              <a:ext uri="{FF2B5EF4-FFF2-40B4-BE49-F238E27FC236}">
                <a16:creationId xmlns:a16="http://schemas.microsoft.com/office/drawing/2014/main" id="{76B8C37D-5BFA-05EC-E478-4A6489F10F75}"/>
              </a:ext>
            </a:extLst>
          </p:cNvPr>
          <p:cNvSpPr>
            <a:spLocks noGrp="1"/>
          </p:cNvSpPr>
          <p:nvPr>
            <p:ph type="sldNum" sz="quarter" idx="12"/>
          </p:nvPr>
        </p:nvSpPr>
        <p:spPr/>
        <p:txBody>
          <a:bodyPr/>
          <a:lstStyle/>
          <a:p>
            <a:fld id="{D701140D-C14F-41CA-99FC-0EF83E8DA40A}" type="slidenum">
              <a:rPr lang="fi-FI" smtClean="0"/>
              <a:t>30</a:t>
            </a:fld>
            <a:endParaRPr lang="fi-FI"/>
          </a:p>
        </p:txBody>
      </p:sp>
      <p:sp>
        <p:nvSpPr>
          <p:cNvPr id="5" name="Title 4">
            <a:extLst>
              <a:ext uri="{FF2B5EF4-FFF2-40B4-BE49-F238E27FC236}">
                <a16:creationId xmlns:a16="http://schemas.microsoft.com/office/drawing/2014/main" id="{0D7EF1E2-154B-27E7-4111-D897B6FB27F3}"/>
              </a:ext>
            </a:extLst>
          </p:cNvPr>
          <p:cNvSpPr>
            <a:spLocks noGrp="1"/>
          </p:cNvSpPr>
          <p:nvPr>
            <p:ph type="ctrTitle"/>
          </p:nvPr>
        </p:nvSpPr>
        <p:spPr/>
        <p:txBody>
          <a:bodyPr/>
          <a:lstStyle/>
          <a:p>
            <a:r>
              <a:rPr lang="en-FI"/>
              <a:t>Control: Valves</a:t>
            </a:r>
          </a:p>
        </p:txBody>
      </p:sp>
    </p:spTree>
    <p:extLst>
      <p:ext uri="{BB962C8B-B14F-4D97-AF65-F5344CB8AC3E}">
        <p14:creationId xmlns:p14="http://schemas.microsoft.com/office/powerpoint/2010/main" val="3582585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6AE77-EF48-AC4C-48DC-899F4C6233ED}"/>
              </a:ext>
            </a:extLst>
          </p:cNvPr>
          <p:cNvSpPr>
            <a:spLocks noGrp="1"/>
          </p:cNvSpPr>
          <p:nvPr>
            <p:ph type="body" sz="half" idx="10"/>
          </p:nvPr>
        </p:nvSpPr>
        <p:spPr/>
        <p:txBody>
          <a:bodyPr/>
          <a:lstStyle/>
          <a:p>
            <a:r>
              <a:rPr lang="en-FI"/>
              <a:t>Directional Control Valves</a:t>
            </a:r>
          </a:p>
        </p:txBody>
      </p:sp>
      <p:grpSp>
        <p:nvGrpSpPr>
          <p:cNvPr id="7" name="Group 6">
            <a:extLst>
              <a:ext uri="{FF2B5EF4-FFF2-40B4-BE49-F238E27FC236}">
                <a16:creationId xmlns:a16="http://schemas.microsoft.com/office/drawing/2014/main" id="{C2D40EE3-DA1F-D34D-9657-C64C808BEA81}"/>
              </a:ext>
            </a:extLst>
          </p:cNvPr>
          <p:cNvGrpSpPr/>
          <p:nvPr/>
        </p:nvGrpSpPr>
        <p:grpSpPr>
          <a:xfrm>
            <a:off x="8696769" y="196866"/>
            <a:ext cx="2740254" cy="657661"/>
            <a:chOff x="1259632" y="3429000"/>
            <a:chExt cx="3600400" cy="864096"/>
          </a:xfrm>
          <a:solidFill>
            <a:schemeClr val="bg1"/>
          </a:solidFill>
        </p:grpSpPr>
        <p:sp>
          <p:nvSpPr>
            <p:cNvPr id="11" name="Rectangle 10">
              <a:extLst>
                <a:ext uri="{FF2B5EF4-FFF2-40B4-BE49-F238E27FC236}">
                  <a16:creationId xmlns:a16="http://schemas.microsoft.com/office/drawing/2014/main" id="{70680EFD-9D16-2E0E-CB2D-22F8CB700D9B}"/>
                </a:ext>
              </a:extLst>
            </p:cNvPr>
            <p:cNvSpPr/>
            <p:nvPr/>
          </p:nvSpPr>
          <p:spPr>
            <a:xfrm>
              <a:off x="197963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2160"/>
            </a:p>
          </p:txBody>
        </p:sp>
        <p:sp>
          <p:nvSpPr>
            <p:cNvPr id="12" name="Rectangle 11">
              <a:extLst>
                <a:ext uri="{FF2B5EF4-FFF2-40B4-BE49-F238E27FC236}">
                  <a16:creationId xmlns:a16="http://schemas.microsoft.com/office/drawing/2014/main" id="{CD40A7E4-A685-8012-F3B6-942958B958CB}"/>
                </a:ext>
              </a:extLst>
            </p:cNvPr>
            <p:cNvSpPr/>
            <p:nvPr/>
          </p:nvSpPr>
          <p:spPr>
            <a:xfrm>
              <a:off x="269979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2160"/>
            </a:p>
          </p:txBody>
        </p:sp>
        <p:sp>
          <p:nvSpPr>
            <p:cNvPr id="13" name="Rectangle 12">
              <a:extLst>
                <a:ext uri="{FF2B5EF4-FFF2-40B4-BE49-F238E27FC236}">
                  <a16:creationId xmlns:a16="http://schemas.microsoft.com/office/drawing/2014/main" id="{0CF22360-B296-A590-77ED-0AC51C2EA71F}"/>
                </a:ext>
              </a:extLst>
            </p:cNvPr>
            <p:cNvSpPr/>
            <p:nvPr/>
          </p:nvSpPr>
          <p:spPr>
            <a:xfrm>
              <a:off x="341987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2160"/>
            </a:p>
          </p:txBody>
        </p:sp>
        <p:cxnSp>
          <p:nvCxnSpPr>
            <p:cNvPr id="14" name="Straight Connector 13">
              <a:extLst>
                <a:ext uri="{FF2B5EF4-FFF2-40B4-BE49-F238E27FC236}">
                  <a16:creationId xmlns:a16="http://schemas.microsoft.com/office/drawing/2014/main" id="{0D6A99B4-A105-507F-9B0C-DEF8DDCF9157}"/>
                </a:ext>
              </a:extLst>
            </p:cNvPr>
            <p:cNvCxnSpPr/>
            <p:nvPr/>
          </p:nvCxnSpPr>
          <p:spPr>
            <a:xfrm>
              <a:off x="1979632" y="3429000"/>
              <a:ext cx="2160240" cy="0"/>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83E38D5-4A11-1E2D-7505-BFF3C07EFAFE}"/>
                </a:ext>
              </a:extLst>
            </p:cNvPr>
            <p:cNvCxnSpPr/>
            <p:nvPr/>
          </p:nvCxnSpPr>
          <p:spPr>
            <a:xfrm>
              <a:off x="1979712" y="4293096"/>
              <a:ext cx="2160240" cy="0"/>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FD8F74F-1692-A7D2-9965-B35691D44977}"/>
                </a:ext>
              </a:extLst>
            </p:cNvPr>
            <p:cNvCxnSpPr/>
            <p:nvPr/>
          </p:nvCxnSpPr>
          <p:spPr>
            <a:xfrm flipV="1">
              <a:off x="2195736" y="3501008"/>
              <a:ext cx="0"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7F4FD82-720F-AF28-8B0C-7268E1169B5A}"/>
                </a:ext>
              </a:extLst>
            </p:cNvPr>
            <p:cNvCxnSpPr/>
            <p:nvPr/>
          </p:nvCxnSpPr>
          <p:spPr>
            <a:xfrm flipH="1">
              <a:off x="2483768" y="3501008"/>
              <a:ext cx="0"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FD2E08-3DBC-8EC5-2702-85D6F811E457}"/>
                </a:ext>
              </a:extLst>
            </p:cNvPr>
            <p:cNvCxnSpPr/>
            <p:nvPr/>
          </p:nvCxnSpPr>
          <p:spPr>
            <a:xfrm>
              <a:off x="3635896" y="3501008"/>
              <a:ext cx="288032"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4DC046-EAF5-3385-7009-68A80E0735E2}"/>
                </a:ext>
              </a:extLst>
            </p:cNvPr>
            <p:cNvCxnSpPr/>
            <p:nvPr/>
          </p:nvCxnSpPr>
          <p:spPr>
            <a:xfrm flipV="1">
              <a:off x="3635896" y="3501008"/>
              <a:ext cx="288032"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3C144A-5CAC-9608-0058-66595FEECE9D}"/>
                </a:ext>
              </a:extLst>
            </p:cNvPr>
            <p:cNvCxnSpPr/>
            <p:nvPr/>
          </p:nvCxnSpPr>
          <p:spPr>
            <a:xfrm flipV="1">
              <a:off x="2915816"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CC6C6C7-D5CC-27C8-48F8-A22CFCCC8716}"/>
                </a:ext>
              </a:extLst>
            </p:cNvPr>
            <p:cNvCxnSpPr/>
            <p:nvPr/>
          </p:nvCxnSpPr>
          <p:spPr>
            <a:xfrm flipV="1">
              <a:off x="2915816"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64F505C-7C28-0AC3-BCBA-5F99738152BB}"/>
                </a:ext>
              </a:extLst>
            </p:cNvPr>
            <p:cNvCxnSpPr/>
            <p:nvPr/>
          </p:nvCxnSpPr>
          <p:spPr>
            <a:xfrm flipV="1">
              <a:off x="3203848"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C44CFCD-71DB-E540-03B6-DDEB0CA6D4AB}"/>
                </a:ext>
              </a:extLst>
            </p:cNvPr>
            <p:cNvCxnSpPr/>
            <p:nvPr/>
          </p:nvCxnSpPr>
          <p:spPr>
            <a:xfrm flipV="1">
              <a:off x="3203848" y="3501008"/>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F63F060-8BFE-FB49-6106-240BBCFBF4D6}"/>
                </a:ext>
              </a:extLst>
            </p:cNvPr>
            <p:cNvCxnSpPr/>
            <p:nvPr/>
          </p:nvCxnSpPr>
          <p:spPr>
            <a:xfrm flipV="1">
              <a:off x="2915816" y="3501008"/>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83462DD-C853-2D63-5BEF-9C5391F7168A}"/>
                </a:ext>
              </a:extLst>
            </p:cNvPr>
            <p:cNvCxnSpPr/>
            <p:nvPr/>
          </p:nvCxnSpPr>
          <p:spPr>
            <a:xfrm>
              <a:off x="2843808" y="3644944"/>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EF32C6B-98B9-ECB4-7ED1-8F8233483281}"/>
                </a:ext>
              </a:extLst>
            </p:cNvPr>
            <p:cNvCxnSpPr/>
            <p:nvPr/>
          </p:nvCxnSpPr>
          <p:spPr>
            <a:xfrm>
              <a:off x="3131840" y="3645024"/>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7113BF6-9BB4-DB1A-45EA-7E90BF45198C}"/>
                </a:ext>
              </a:extLst>
            </p:cNvPr>
            <p:cNvCxnSpPr/>
            <p:nvPr/>
          </p:nvCxnSpPr>
          <p:spPr>
            <a:xfrm>
              <a:off x="2843808" y="4077072"/>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21A4EA8-9F83-3680-4275-3EE5F3A8F2E2}"/>
                </a:ext>
              </a:extLst>
            </p:cNvPr>
            <p:cNvCxnSpPr/>
            <p:nvPr/>
          </p:nvCxnSpPr>
          <p:spPr>
            <a:xfrm>
              <a:off x="3131840" y="4077072"/>
              <a:ext cx="144016" cy="0"/>
            </a:xfrm>
            <a:prstGeom prst="line">
              <a:avLst/>
            </a:prstGeom>
            <a:grpFill/>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55BBAD0B-17F8-C476-FF32-BDCE557364D3}"/>
                </a:ext>
              </a:extLst>
            </p:cNvPr>
            <p:cNvSpPr/>
            <p:nvPr/>
          </p:nvSpPr>
          <p:spPr>
            <a:xfrm>
              <a:off x="4139872" y="3933088"/>
              <a:ext cx="576000" cy="288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2160"/>
            </a:p>
          </p:txBody>
        </p:sp>
        <p:cxnSp>
          <p:nvCxnSpPr>
            <p:cNvPr id="30" name="Straight Connector 29">
              <a:extLst>
                <a:ext uri="{FF2B5EF4-FFF2-40B4-BE49-F238E27FC236}">
                  <a16:creationId xmlns:a16="http://schemas.microsoft.com/office/drawing/2014/main" id="{546A8BB9-0440-F77B-98D9-927EACC1A112}"/>
                </a:ext>
              </a:extLst>
            </p:cNvPr>
            <p:cNvCxnSpPr/>
            <p:nvPr/>
          </p:nvCxnSpPr>
          <p:spPr>
            <a:xfrm>
              <a:off x="4283968" y="3933088"/>
              <a:ext cx="288032" cy="288000"/>
            </a:xfrm>
            <a:prstGeom prst="line">
              <a:avLst/>
            </a:prstGeom>
            <a:grpFill/>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332E062B-69F5-201D-2FCE-8D6CC7E5E70E}"/>
                </a:ext>
              </a:extLst>
            </p:cNvPr>
            <p:cNvSpPr/>
            <p:nvPr/>
          </p:nvSpPr>
          <p:spPr>
            <a:xfrm>
              <a:off x="1403648" y="3933088"/>
              <a:ext cx="576000" cy="288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2160"/>
            </a:p>
          </p:txBody>
        </p:sp>
        <p:cxnSp>
          <p:nvCxnSpPr>
            <p:cNvPr id="32" name="Straight Connector 31">
              <a:extLst>
                <a:ext uri="{FF2B5EF4-FFF2-40B4-BE49-F238E27FC236}">
                  <a16:creationId xmlns:a16="http://schemas.microsoft.com/office/drawing/2014/main" id="{407A4370-2DF4-B2B0-0D51-99FA3EDF89F9}"/>
                </a:ext>
              </a:extLst>
            </p:cNvPr>
            <p:cNvCxnSpPr/>
            <p:nvPr/>
          </p:nvCxnSpPr>
          <p:spPr>
            <a:xfrm flipH="1">
              <a:off x="1547664" y="3933088"/>
              <a:ext cx="288112" cy="288000"/>
            </a:xfrm>
            <a:prstGeom prst="line">
              <a:avLst/>
            </a:prstGeom>
            <a:grpFill/>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BEB4A64-C03B-7B6B-DFA5-F0FECC70C150}"/>
                </a:ext>
              </a:extLst>
            </p:cNvPr>
            <p:cNvCxnSpPr/>
            <p:nvPr/>
          </p:nvCxnSpPr>
          <p:spPr>
            <a:xfrm flipH="1" flipV="1">
              <a:off x="1907704" y="3501008"/>
              <a:ext cx="72008" cy="144016"/>
            </a:xfrm>
            <a:prstGeom prst="line">
              <a:avLst/>
            </a:prstGeom>
            <a:grpFill/>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6FA2A6F-3186-18F5-A6B8-A9885FE318F4}"/>
                </a:ext>
              </a:extLst>
            </p:cNvPr>
            <p:cNvCxnSpPr/>
            <p:nvPr/>
          </p:nvCxnSpPr>
          <p:spPr>
            <a:xfrm flipH="1">
              <a:off x="1763688"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B037D0F-4F66-FAA4-7352-DF47932D99D4}"/>
                </a:ext>
              </a:extLst>
            </p:cNvPr>
            <p:cNvCxnSpPr/>
            <p:nvPr/>
          </p:nvCxnSpPr>
          <p:spPr>
            <a:xfrm flipH="1" flipV="1">
              <a:off x="1619672"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9FD89988-5107-8308-DC84-761F09A222F5}"/>
                </a:ext>
              </a:extLst>
            </p:cNvPr>
            <p:cNvCxnSpPr/>
            <p:nvPr/>
          </p:nvCxnSpPr>
          <p:spPr>
            <a:xfrm flipH="1">
              <a:off x="1475656"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45AD9DE-31E6-EA42-CC94-9355A6D76050}"/>
                </a:ext>
              </a:extLst>
            </p:cNvPr>
            <p:cNvCxnSpPr/>
            <p:nvPr/>
          </p:nvCxnSpPr>
          <p:spPr>
            <a:xfrm flipH="1" flipV="1">
              <a:off x="1331640"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749D2B1-C8FE-FEB1-EF83-3AE27600C051}"/>
                </a:ext>
              </a:extLst>
            </p:cNvPr>
            <p:cNvCxnSpPr/>
            <p:nvPr/>
          </p:nvCxnSpPr>
          <p:spPr>
            <a:xfrm flipH="1">
              <a:off x="1259632" y="3501008"/>
              <a:ext cx="72008"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BC9E5BF-A7AF-A944-DACC-CE833E38717B}"/>
                </a:ext>
              </a:extLst>
            </p:cNvPr>
            <p:cNvCxnSpPr/>
            <p:nvPr/>
          </p:nvCxnSpPr>
          <p:spPr>
            <a:xfrm flipH="1" flipV="1">
              <a:off x="4788024" y="3501008"/>
              <a:ext cx="72008" cy="144016"/>
            </a:xfrm>
            <a:prstGeom prst="line">
              <a:avLst/>
            </a:prstGeom>
            <a:grpFill/>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30BD7C7-E866-2B1D-23FB-87D083BD2A2F}"/>
                </a:ext>
              </a:extLst>
            </p:cNvPr>
            <p:cNvCxnSpPr/>
            <p:nvPr/>
          </p:nvCxnSpPr>
          <p:spPr>
            <a:xfrm flipH="1">
              <a:off x="4644008"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CCE39D-2F39-D672-8091-EDE17A6FA327}"/>
                </a:ext>
              </a:extLst>
            </p:cNvPr>
            <p:cNvCxnSpPr/>
            <p:nvPr/>
          </p:nvCxnSpPr>
          <p:spPr>
            <a:xfrm flipH="1" flipV="1">
              <a:off x="4499992"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0C2B006-2ABD-6E15-FDEC-442A8D785E24}"/>
                </a:ext>
              </a:extLst>
            </p:cNvPr>
            <p:cNvCxnSpPr/>
            <p:nvPr/>
          </p:nvCxnSpPr>
          <p:spPr>
            <a:xfrm flipH="1">
              <a:off x="4355976"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E0BD08E2-EDB6-5221-5A09-2E1167EC7EED}"/>
                </a:ext>
              </a:extLst>
            </p:cNvPr>
            <p:cNvCxnSpPr/>
            <p:nvPr/>
          </p:nvCxnSpPr>
          <p:spPr>
            <a:xfrm flipH="1" flipV="1">
              <a:off x="4211960"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343FA6E-CC02-F073-B607-019DACAF4799}"/>
                </a:ext>
              </a:extLst>
            </p:cNvPr>
            <p:cNvCxnSpPr/>
            <p:nvPr/>
          </p:nvCxnSpPr>
          <p:spPr>
            <a:xfrm flipH="1">
              <a:off x="4139952" y="3501008"/>
              <a:ext cx="72008" cy="143936"/>
            </a:xfrm>
            <a:prstGeom prst="line">
              <a:avLst/>
            </a:prstGeom>
            <a:grpFill/>
          </p:spPr>
          <p:style>
            <a:lnRef idx="1">
              <a:schemeClr val="dk1"/>
            </a:lnRef>
            <a:fillRef idx="0">
              <a:schemeClr val="dk1"/>
            </a:fillRef>
            <a:effectRef idx="0">
              <a:schemeClr val="dk1"/>
            </a:effectRef>
            <a:fontRef idx="minor">
              <a:schemeClr val="tx1"/>
            </a:fontRef>
          </p:style>
        </p:cxnSp>
      </p:grpSp>
      <p:pic>
        <p:nvPicPr>
          <p:cNvPr id="4" name="Picture 2" descr="Directional Control Valve Working Animation | 5/2 Solenoid Valve |  Pneumatic Valve Symbols Explained on Make a GIF">
            <a:extLst>
              <a:ext uri="{FF2B5EF4-FFF2-40B4-BE49-F238E27FC236}">
                <a16:creationId xmlns:a16="http://schemas.microsoft.com/office/drawing/2014/main" id="{AF78B594-8614-86A9-56BC-18A953A35C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901"/>
          <a:stretch/>
        </p:blipFill>
        <p:spPr bwMode="auto">
          <a:xfrm>
            <a:off x="1231931" y="1347773"/>
            <a:ext cx="9639545" cy="456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896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DFC962-E34B-C4E5-FEEE-2E052A8B1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367" y="3324484"/>
            <a:ext cx="2262557" cy="1063946"/>
          </a:xfrm>
          <a:prstGeom prst="rect">
            <a:avLst/>
          </a:prstGeom>
        </p:spPr>
      </p:pic>
      <p:pic>
        <p:nvPicPr>
          <p:cNvPr id="6" name="Picture 5">
            <a:extLst>
              <a:ext uri="{FF2B5EF4-FFF2-40B4-BE49-F238E27FC236}">
                <a16:creationId xmlns:a16="http://schemas.microsoft.com/office/drawing/2014/main" id="{F624A62F-E624-1CC8-94B9-829D861F9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030" y="4950064"/>
            <a:ext cx="2081893" cy="1095374"/>
          </a:xfrm>
          <a:prstGeom prst="rect">
            <a:avLst/>
          </a:prstGeom>
        </p:spPr>
      </p:pic>
      <p:pic>
        <p:nvPicPr>
          <p:cNvPr id="7" name="Picture 6">
            <a:extLst>
              <a:ext uri="{FF2B5EF4-FFF2-40B4-BE49-F238E27FC236}">
                <a16:creationId xmlns:a16="http://schemas.microsoft.com/office/drawing/2014/main" id="{A38824CD-6790-7C2B-2027-C941ECE19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1986" y="1077994"/>
            <a:ext cx="2030494" cy="1673803"/>
          </a:xfrm>
          <a:prstGeom prst="rect">
            <a:avLst/>
          </a:prstGeom>
        </p:spPr>
      </p:pic>
      <p:sp>
        <p:nvSpPr>
          <p:cNvPr id="2" name="Text Placeholder 1">
            <a:extLst>
              <a:ext uri="{FF2B5EF4-FFF2-40B4-BE49-F238E27FC236}">
                <a16:creationId xmlns:a16="http://schemas.microsoft.com/office/drawing/2014/main" id="{BB3C9975-A2D7-13B5-2FF2-5E9214734C60}"/>
              </a:ext>
            </a:extLst>
          </p:cNvPr>
          <p:cNvSpPr>
            <a:spLocks noGrp="1"/>
          </p:cNvSpPr>
          <p:nvPr>
            <p:ph type="body" sz="half" idx="10"/>
          </p:nvPr>
        </p:nvSpPr>
        <p:spPr/>
        <p:txBody>
          <a:bodyPr/>
          <a:lstStyle/>
          <a:p>
            <a:r>
              <a:rPr lang="en-FI"/>
              <a:t>Other valves</a:t>
            </a:r>
          </a:p>
        </p:txBody>
      </p:sp>
      <p:sp>
        <p:nvSpPr>
          <p:cNvPr id="4" name="Content Placeholder 2">
            <a:extLst>
              <a:ext uri="{FF2B5EF4-FFF2-40B4-BE49-F238E27FC236}">
                <a16:creationId xmlns:a16="http://schemas.microsoft.com/office/drawing/2014/main" id="{5FA300B5-6B2A-5C89-F225-5F4D4C214761}"/>
              </a:ext>
            </a:extLst>
          </p:cNvPr>
          <p:cNvSpPr txBox="1">
            <a:spLocks/>
          </p:cNvSpPr>
          <p:nvPr/>
        </p:nvSpPr>
        <p:spPr>
          <a:xfrm>
            <a:off x="2227479" y="1366438"/>
            <a:ext cx="5036515" cy="4745412"/>
          </a:xfrm>
          <a:prstGeom prst="rect">
            <a:avLst/>
          </a:prstGeom>
        </p:spPr>
        <p:txBody>
          <a:bodyPr vert="horz" lIns="109728" tIns="54864" rIns="109728" bIns="54864" rtlCol="0" anchor="ctr"/>
          <a:lstStyle>
            <a:defPPr>
              <a:defRPr lang="en-US"/>
            </a:defPPr>
            <a:lvl1pPr marL="0" algn="r" defTabSz="685800" rtl="0" eaLnBrk="1" latinLnBrk="0" hangingPunct="1">
              <a:defRPr sz="900" kern="1200" baseline="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2"/>
            <a:r>
              <a:rPr lang="fi-FI" sz="1620" b="1" err="1"/>
              <a:t>Presure</a:t>
            </a:r>
            <a:r>
              <a:rPr lang="fi-FI" sz="1620" b="1"/>
              <a:t> </a:t>
            </a:r>
            <a:r>
              <a:rPr lang="fi-FI" sz="1620" b="1" err="1"/>
              <a:t>Relief</a:t>
            </a:r>
            <a:r>
              <a:rPr lang="fi-FI" sz="1620" b="1"/>
              <a:t> Valve (PRV)</a:t>
            </a:r>
          </a:p>
          <a:p>
            <a:pPr lvl="2"/>
            <a:r>
              <a:rPr lang="fi-FI" sz="1620"/>
              <a:t>To </a:t>
            </a:r>
            <a:r>
              <a:rPr lang="fi-FI" sz="1620" err="1"/>
              <a:t>protect</a:t>
            </a:r>
            <a:r>
              <a:rPr lang="fi-FI" sz="1620"/>
              <a:t> </a:t>
            </a:r>
            <a:r>
              <a:rPr lang="fi-FI" sz="1620" err="1"/>
              <a:t>from</a:t>
            </a:r>
            <a:r>
              <a:rPr lang="fi-FI" sz="1620"/>
              <a:t> </a:t>
            </a:r>
            <a:r>
              <a:rPr lang="fi-FI" sz="1620" err="1"/>
              <a:t>over</a:t>
            </a:r>
            <a:r>
              <a:rPr lang="fi-FI" sz="1620"/>
              <a:t> </a:t>
            </a:r>
            <a:r>
              <a:rPr lang="fi-FI" sz="1620" err="1"/>
              <a:t>pressure</a:t>
            </a:r>
            <a:endParaRPr lang="fi-FI" sz="1620"/>
          </a:p>
          <a:p>
            <a:pPr lvl="2"/>
            <a:r>
              <a:rPr lang="fi-FI" sz="1620" err="1"/>
              <a:t>Usually</a:t>
            </a:r>
            <a:r>
              <a:rPr lang="fi-FI" sz="1620"/>
              <a:t> </a:t>
            </a:r>
            <a:r>
              <a:rPr lang="fi-FI" sz="1620" err="1"/>
              <a:t>connects</a:t>
            </a:r>
            <a:r>
              <a:rPr lang="fi-FI" sz="1620"/>
              <a:t> </a:t>
            </a:r>
            <a:r>
              <a:rPr lang="fi-FI" sz="1620" err="1"/>
              <a:t>the</a:t>
            </a:r>
            <a:r>
              <a:rPr lang="fi-FI" sz="1620"/>
              <a:t> </a:t>
            </a:r>
            <a:r>
              <a:rPr lang="fi-FI" sz="1620" err="1"/>
              <a:t>protected</a:t>
            </a:r>
            <a:r>
              <a:rPr lang="fi-FI" sz="1620"/>
              <a:t> </a:t>
            </a:r>
            <a:r>
              <a:rPr lang="fi-FI" sz="1620" err="1"/>
              <a:t>line</a:t>
            </a:r>
            <a:r>
              <a:rPr lang="fi-FI" sz="1620"/>
              <a:t> to </a:t>
            </a:r>
            <a:r>
              <a:rPr lang="fi-FI" sz="1620" err="1"/>
              <a:t>tank</a:t>
            </a:r>
            <a:endParaRPr lang="fi-FI" sz="1620"/>
          </a:p>
          <a:p>
            <a:pPr lvl="2"/>
            <a:r>
              <a:rPr lang="fi-FI" sz="1620" err="1"/>
              <a:t>Necessary</a:t>
            </a:r>
            <a:r>
              <a:rPr lang="fi-FI" sz="1620"/>
              <a:t> </a:t>
            </a:r>
            <a:r>
              <a:rPr lang="fi-FI" sz="1620" err="1"/>
              <a:t>component</a:t>
            </a:r>
            <a:r>
              <a:rPr lang="fi-FI" sz="1620"/>
              <a:t> in </a:t>
            </a:r>
            <a:r>
              <a:rPr lang="fi-FI" sz="1620" err="1"/>
              <a:t>practice</a:t>
            </a:r>
            <a:endParaRPr lang="fi-FI" sz="1620"/>
          </a:p>
          <a:p>
            <a:pPr lvl="2"/>
            <a:endParaRPr lang="fi-FI" sz="1620"/>
          </a:p>
          <a:p>
            <a:pPr lvl="2"/>
            <a:endParaRPr lang="fi-FI" sz="1620"/>
          </a:p>
          <a:p>
            <a:pPr lvl="2"/>
            <a:endParaRPr lang="fi-FI" sz="1620"/>
          </a:p>
          <a:p>
            <a:pPr lvl="2"/>
            <a:endParaRPr lang="fi-FI" sz="1620"/>
          </a:p>
          <a:p>
            <a:endParaRPr lang="fi-FI" sz="1080"/>
          </a:p>
          <a:p>
            <a:pPr lvl="2"/>
            <a:r>
              <a:rPr lang="fi-FI" sz="1620" b="1" err="1"/>
              <a:t>Check</a:t>
            </a:r>
            <a:r>
              <a:rPr lang="fi-FI" sz="1620" b="1"/>
              <a:t> valve</a:t>
            </a:r>
          </a:p>
          <a:p>
            <a:pPr lvl="2"/>
            <a:r>
              <a:rPr lang="fi-FI" sz="1620" err="1"/>
              <a:t>Block</a:t>
            </a:r>
            <a:r>
              <a:rPr lang="fi-FI" sz="1620"/>
              <a:t> </a:t>
            </a:r>
            <a:r>
              <a:rPr lang="fi-FI" sz="1620" err="1"/>
              <a:t>reverse</a:t>
            </a:r>
            <a:r>
              <a:rPr lang="fi-FI" sz="1620"/>
              <a:t> </a:t>
            </a:r>
            <a:r>
              <a:rPr lang="fi-FI" sz="1620" err="1"/>
              <a:t>flow</a:t>
            </a:r>
            <a:r>
              <a:rPr lang="fi-FI" sz="1620"/>
              <a:t> </a:t>
            </a:r>
            <a:r>
              <a:rPr lang="fi-FI" sz="1620" err="1"/>
              <a:t>direction</a:t>
            </a:r>
            <a:endParaRPr lang="fi-FI" sz="1620"/>
          </a:p>
          <a:p>
            <a:pPr lvl="2"/>
            <a:endParaRPr lang="fi-FI" sz="1620"/>
          </a:p>
          <a:p>
            <a:pPr lvl="2"/>
            <a:endParaRPr lang="fi-FI" sz="1620"/>
          </a:p>
          <a:p>
            <a:pPr lvl="2"/>
            <a:endParaRPr lang="fi-FI" sz="1620"/>
          </a:p>
          <a:p>
            <a:pPr lvl="2"/>
            <a:endParaRPr lang="fi-FI" sz="1620"/>
          </a:p>
          <a:p>
            <a:endParaRPr lang="fi-FI" sz="1080"/>
          </a:p>
          <a:p>
            <a:pPr lvl="2"/>
            <a:r>
              <a:rPr lang="fi-FI" sz="1620" b="1" err="1"/>
              <a:t>Shuttle</a:t>
            </a:r>
            <a:r>
              <a:rPr lang="fi-FI" sz="1620" b="1"/>
              <a:t> valve</a:t>
            </a:r>
          </a:p>
          <a:p>
            <a:pPr lvl="2"/>
            <a:r>
              <a:rPr lang="fi-FI" sz="1620" err="1"/>
              <a:t>Choose</a:t>
            </a:r>
            <a:r>
              <a:rPr lang="fi-FI" sz="1620"/>
              <a:t> </a:t>
            </a:r>
            <a:r>
              <a:rPr lang="fi-FI" sz="1620" err="1"/>
              <a:t>the</a:t>
            </a:r>
            <a:r>
              <a:rPr lang="fi-FI" sz="1620"/>
              <a:t> </a:t>
            </a:r>
            <a:r>
              <a:rPr lang="fi-FI" sz="1620" err="1"/>
              <a:t>larger</a:t>
            </a:r>
            <a:r>
              <a:rPr lang="fi-FI" sz="1620"/>
              <a:t> </a:t>
            </a:r>
            <a:r>
              <a:rPr lang="fi-FI" sz="1620" err="1"/>
              <a:t>pressure</a:t>
            </a:r>
            <a:r>
              <a:rPr lang="fi-FI" sz="1620"/>
              <a:t> </a:t>
            </a:r>
            <a:r>
              <a:rPr lang="fi-FI" sz="1620" err="1"/>
              <a:t>level</a:t>
            </a:r>
            <a:endParaRPr lang="fi-FI" sz="1620"/>
          </a:p>
          <a:p>
            <a:endParaRPr lang="en-US" sz="1080"/>
          </a:p>
        </p:txBody>
      </p:sp>
    </p:spTree>
    <p:extLst>
      <p:ext uri="{BB962C8B-B14F-4D97-AF65-F5344CB8AC3E}">
        <p14:creationId xmlns:p14="http://schemas.microsoft.com/office/powerpoint/2010/main" val="1174014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A951-B35E-0A99-1321-00C912EA46D4}"/>
              </a:ext>
            </a:extLst>
          </p:cNvPr>
          <p:cNvSpPr>
            <a:spLocks noGrp="1"/>
          </p:cNvSpPr>
          <p:nvPr>
            <p:ph type="title"/>
          </p:nvPr>
        </p:nvSpPr>
        <p:spPr/>
        <p:txBody>
          <a:bodyPr/>
          <a:lstStyle/>
          <a:p>
            <a:r>
              <a:rPr lang="en-FI"/>
              <a:t>Check valve</a:t>
            </a:r>
          </a:p>
        </p:txBody>
      </p:sp>
      <p:sp>
        <p:nvSpPr>
          <p:cNvPr id="3" name="Date Placeholder 2">
            <a:extLst>
              <a:ext uri="{FF2B5EF4-FFF2-40B4-BE49-F238E27FC236}">
                <a16:creationId xmlns:a16="http://schemas.microsoft.com/office/drawing/2014/main" id="{23C8F7C8-AE27-223B-B8C0-BE1C47313D85}"/>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86476-C2D2-4758-B513-0C56AE264C34}" type="datetime1">
              <a:rPr kumimoji="0" lang="fi-FI" sz="8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7.11.2024</a:t>
            </a:fld>
            <a:endParaRPr kumimoji="0" lang="fi-FI" sz="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F25B1192-21AC-EB3B-2365-87A3A2C2F09B}"/>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rial" panose="020B0604020202020204"/>
                <a:ea typeface="+mn-ea"/>
                <a:cs typeface="+mn-cs"/>
              </a:rPr>
              <a:t>Presenter Name</a:t>
            </a:r>
          </a:p>
        </p:txBody>
      </p:sp>
      <p:sp>
        <p:nvSpPr>
          <p:cNvPr id="5" name="Slide Number Placeholder 4">
            <a:extLst>
              <a:ext uri="{FF2B5EF4-FFF2-40B4-BE49-F238E27FC236}">
                <a16:creationId xmlns:a16="http://schemas.microsoft.com/office/drawing/2014/main" id="{31A299D6-854C-B887-E526-E3466ABA5F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1140D-C14F-41CA-99FC-0EF83E8DA40A}" type="slidenum">
              <a:rPr kumimoji="0" lang="fi-FI" sz="800" b="1"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fi-FI" sz="800" b="1"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2050" name="Picture 2" descr="check_valve_movie.mp4 [optimize output image]">
            <a:extLst>
              <a:ext uri="{FF2B5EF4-FFF2-40B4-BE49-F238E27FC236}">
                <a16:creationId xmlns:a16="http://schemas.microsoft.com/office/drawing/2014/main" id="{1777864E-E3A5-9245-D02A-D2B3CF0203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87" r="1463" b="16451"/>
          <a:stretch/>
        </p:blipFill>
        <p:spPr bwMode="auto">
          <a:xfrm>
            <a:off x="4583832" y="2409428"/>
            <a:ext cx="6120680" cy="2171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AF523C-525E-6A6C-7D44-636604E0B849}"/>
              </a:ext>
            </a:extLst>
          </p:cNvPr>
          <p:cNvSpPr txBox="1"/>
          <p:nvPr/>
        </p:nvSpPr>
        <p:spPr>
          <a:xfrm>
            <a:off x="7032104" y="3360069"/>
            <a:ext cx="338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800" b="0" i="0" u="none" strike="noStrike" kern="1200" cap="none" spc="0" normalizeH="0" baseline="0" noProof="0">
                <a:ln>
                  <a:noFill/>
                </a:ln>
                <a:solidFill>
                  <a:prstClr val="black"/>
                </a:solidFill>
                <a:effectLst/>
                <a:uLnTx/>
                <a:uFillTx/>
                <a:latin typeface="Arial" panose="020B0604020202020204"/>
                <a:ea typeface="+mn-ea"/>
                <a:cs typeface="+mn-cs"/>
              </a:rPr>
              <a:t>A</a:t>
            </a:r>
          </a:p>
        </p:txBody>
      </p:sp>
      <p:sp>
        <p:nvSpPr>
          <p:cNvPr id="8" name="TextBox 7">
            <a:extLst>
              <a:ext uri="{FF2B5EF4-FFF2-40B4-BE49-F238E27FC236}">
                <a16:creationId xmlns:a16="http://schemas.microsoft.com/office/drawing/2014/main" id="{B6FC34F8-91B7-5643-EEAE-9F1F2068830D}"/>
              </a:ext>
            </a:extLst>
          </p:cNvPr>
          <p:cNvSpPr txBox="1"/>
          <p:nvPr/>
        </p:nvSpPr>
        <p:spPr>
          <a:xfrm>
            <a:off x="9428288" y="3360069"/>
            <a:ext cx="338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800" b="0" i="0" u="none" strike="noStrike" kern="1200" cap="none" spc="0" normalizeH="0" baseline="0" noProof="0">
                <a:ln>
                  <a:noFill/>
                </a:ln>
                <a:solidFill>
                  <a:prstClr val="black"/>
                </a:solidFill>
                <a:effectLst/>
                <a:uLnTx/>
                <a:uFillTx/>
                <a:latin typeface="Arial" panose="020B0604020202020204"/>
                <a:ea typeface="+mn-ea"/>
                <a:cs typeface="+mn-cs"/>
              </a:rPr>
              <a:t>B</a:t>
            </a:r>
          </a:p>
        </p:txBody>
      </p:sp>
      <p:sp>
        <p:nvSpPr>
          <p:cNvPr id="9" name="Right Arrow 8">
            <a:extLst>
              <a:ext uri="{FF2B5EF4-FFF2-40B4-BE49-F238E27FC236}">
                <a16:creationId xmlns:a16="http://schemas.microsoft.com/office/drawing/2014/main" id="{13005E1F-85B9-AE9A-21A8-39C03FE246D1}"/>
              </a:ext>
            </a:extLst>
          </p:cNvPr>
          <p:cNvSpPr/>
          <p:nvPr/>
        </p:nvSpPr>
        <p:spPr>
          <a:xfrm>
            <a:off x="6529228" y="1756705"/>
            <a:ext cx="3888432" cy="792997"/>
          </a:xfrm>
          <a:prstGeom prst="rightArrow">
            <a:avLst/>
          </a:prstGeom>
          <a:solidFill>
            <a:srgbClr val="0F7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I" sz="1600" b="0" i="0" u="none" strike="noStrike" kern="1200" cap="none" spc="0" normalizeH="0" baseline="0" noProof="0">
                <a:ln>
                  <a:noFill/>
                </a:ln>
                <a:solidFill>
                  <a:prstClr val="white">
                    <a:lumMod val="85000"/>
                  </a:prstClr>
                </a:solidFill>
                <a:effectLst/>
                <a:uLnTx/>
                <a:uFillTx/>
                <a:latin typeface="Arial" panose="020B0604020202020204"/>
                <a:ea typeface="+mn-ea"/>
                <a:cs typeface="+mn-cs"/>
              </a:rPr>
              <a:t>One-way operation</a:t>
            </a:r>
          </a:p>
        </p:txBody>
      </p:sp>
      <p:sp>
        <p:nvSpPr>
          <p:cNvPr id="12" name="Rectangle 11">
            <a:extLst>
              <a:ext uri="{FF2B5EF4-FFF2-40B4-BE49-F238E27FC236}">
                <a16:creationId xmlns:a16="http://schemas.microsoft.com/office/drawing/2014/main" id="{9A14DF8B-E38F-971F-48FE-3E50C7358E4B}"/>
              </a:ext>
            </a:extLst>
          </p:cNvPr>
          <p:cNvSpPr/>
          <p:nvPr/>
        </p:nvSpPr>
        <p:spPr>
          <a:xfrm>
            <a:off x="2410959" y="4415774"/>
            <a:ext cx="295986" cy="366991"/>
          </a:xfrm>
          <a:prstGeom prst="rect">
            <a:avLst/>
          </a:prstGeom>
          <a:noFill/>
          <a:ln w="1905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600" b="0" i="0" u="none" strike="noStrike" kern="1200" cap="none" spc="0" normalizeH="0" baseline="0" noProof="0" err="1">
              <a:ln>
                <a:noFill/>
              </a:ln>
              <a:solidFill>
                <a:prstClr val="black"/>
              </a:solidFill>
              <a:effectLst/>
              <a:uLnTx/>
              <a:uFillTx/>
              <a:latin typeface="Arial" panose="020B0604020202020204"/>
              <a:ea typeface="+mn-ea"/>
              <a:cs typeface="+mn-cs"/>
            </a:endParaRPr>
          </a:p>
        </p:txBody>
      </p:sp>
      <p:grpSp>
        <p:nvGrpSpPr>
          <p:cNvPr id="13" name="Group 12">
            <a:extLst>
              <a:ext uri="{FF2B5EF4-FFF2-40B4-BE49-F238E27FC236}">
                <a16:creationId xmlns:a16="http://schemas.microsoft.com/office/drawing/2014/main" id="{3B8674DD-B840-F80E-580A-7559FF7C6E3D}"/>
              </a:ext>
            </a:extLst>
          </p:cNvPr>
          <p:cNvGrpSpPr/>
          <p:nvPr/>
        </p:nvGrpSpPr>
        <p:grpSpPr>
          <a:xfrm>
            <a:off x="1450298" y="1700808"/>
            <a:ext cx="3046643" cy="4087085"/>
            <a:chOff x="1450298" y="1700808"/>
            <a:chExt cx="3046643" cy="4087085"/>
          </a:xfrm>
        </p:grpSpPr>
        <p:grpSp>
          <p:nvGrpSpPr>
            <p:cNvPr id="14" name="Group 13">
              <a:extLst>
                <a:ext uri="{FF2B5EF4-FFF2-40B4-BE49-F238E27FC236}">
                  <a16:creationId xmlns:a16="http://schemas.microsoft.com/office/drawing/2014/main" id="{471203CA-E3F3-4EF4-4751-C0DB27AA09C8}"/>
                </a:ext>
              </a:extLst>
            </p:cNvPr>
            <p:cNvGrpSpPr/>
            <p:nvPr/>
          </p:nvGrpSpPr>
          <p:grpSpPr>
            <a:xfrm>
              <a:off x="1450298" y="1700808"/>
              <a:ext cx="3046643" cy="4087085"/>
              <a:chOff x="4022372" y="1349367"/>
              <a:chExt cx="3791712" cy="5086598"/>
            </a:xfrm>
          </p:grpSpPr>
          <p:grpSp>
            <p:nvGrpSpPr>
              <p:cNvPr id="16" name="Group 15">
                <a:extLst>
                  <a:ext uri="{FF2B5EF4-FFF2-40B4-BE49-F238E27FC236}">
                    <a16:creationId xmlns:a16="http://schemas.microsoft.com/office/drawing/2014/main" id="{9C454BB8-C11E-4D6A-AF07-EA55A8A62BF6}"/>
                  </a:ext>
                </a:extLst>
              </p:cNvPr>
              <p:cNvGrpSpPr/>
              <p:nvPr/>
            </p:nvGrpSpPr>
            <p:grpSpPr>
              <a:xfrm>
                <a:off x="4022372" y="1349367"/>
                <a:ext cx="940950" cy="2191950"/>
                <a:chOff x="4715263" y="1124472"/>
                <a:chExt cx="784125" cy="1826625"/>
              </a:xfrm>
            </p:grpSpPr>
            <p:sp>
              <p:nvSpPr>
                <p:cNvPr id="2074" name="Rectangle 2073">
                  <a:extLst>
                    <a:ext uri="{FF2B5EF4-FFF2-40B4-BE49-F238E27FC236}">
                      <a16:creationId xmlns:a16="http://schemas.microsoft.com/office/drawing/2014/main" id="{BECB44F1-0926-7A56-3AE3-19DBD9385DD6}"/>
                    </a:ext>
                  </a:extLst>
                </p:cNvPr>
                <p:cNvSpPr/>
                <p:nvPr/>
              </p:nvSpPr>
              <p:spPr>
                <a:xfrm rot="16200000">
                  <a:off x="4495463" y="2266110"/>
                  <a:ext cx="913316" cy="4566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2075" name="Straight Connector 2074">
                  <a:extLst>
                    <a:ext uri="{FF2B5EF4-FFF2-40B4-BE49-F238E27FC236}">
                      <a16:creationId xmlns:a16="http://schemas.microsoft.com/office/drawing/2014/main" id="{D9C84328-16F4-0392-4782-641DF907A18C}"/>
                    </a:ext>
                  </a:extLst>
                </p:cNvPr>
                <p:cNvCxnSpPr/>
                <p:nvPr/>
              </p:nvCxnSpPr>
              <p:spPr>
                <a:xfrm rot="16200000">
                  <a:off x="4943592" y="2403123"/>
                  <a:ext cx="0" cy="456658"/>
                </a:xfrm>
                <a:prstGeom prst="line">
                  <a:avLst/>
                </a:prstGeom>
              </p:spPr>
              <p:style>
                <a:lnRef idx="1">
                  <a:schemeClr val="dk1"/>
                </a:lnRef>
                <a:fillRef idx="0">
                  <a:schemeClr val="dk1"/>
                </a:fillRef>
                <a:effectRef idx="0">
                  <a:schemeClr val="dk1"/>
                </a:effectRef>
                <a:fontRef idx="minor">
                  <a:schemeClr val="tx1"/>
                </a:fontRef>
              </p:style>
            </p:cxnSp>
            <p:cxnSp>
              <p:nvCxnSpPr>
                <p:cNvPr id="2076" name="Straight Connector 2075">
                  <a:extLst>
                    <a:ext uri="{FF2B5EF4-FFF2-40B4-BE49-F238E27FC236}">
                      <a16:creationId xmlns:a16="http://schemas.microsoft.com/office/drawing/2014/main" id="{09E6EFB8-9362-AE08-32F3-411E77EDAF7C}"/>
                    </a:ext>
                  </a:extLst>
                </p:cNvPr>
                <p:cNvCxnSpPr/>
                <p:nvPr/>
              </p:nvCxnSpPr>
              <p:spPr>
                <a:xfrm rot="16200000">
                  <a:off x="4952070" y="2494464"/>
                  <a:ext cx="0" cy="456658"/>
                </a:xfrm>
                <a:prstGeom prst="line">
                  <a:avLst/>
                </a:prstGeom>
              </p:spPr>
              <p:style>
                <a:lnRef idx="1">
                  <a:schemeClr val="dk1"/>
                </a:lnRef>
                <a:fillRef idx="0">
                  <a:schemeClr val="dk1"/>
                </a:fillRef>
                <a:effectRef idx="0">
                  <a:schemeClr val="dk1"/>
                </a:effectRef>
                <a:fontRef idx="minor">
                  <a:schemeClr val="tx1"/>
                </a:fontRef>
              </p:style>
            </p:cxnSp>
            <p:sp>
              <p:nvSpPr>
                <p:cNvPr id="2077" name="Rectangle 2076">
                  <a:extLst>
                    <a:ext uri="{FF2B5EF4-FFF2-40B4-BE49-F238E27FC236}">
                      <a16:creationId xmlns:a16="http://schemas.microsoft.com/office/drawing/2014/main" id="{DF5AF292-9DFF-F7BB-6E30-72A4AE66D4EE}"/>
                    </a:ext>
                  </a:extLst>
                </p:cNvPr>
                <p:cNvSpPr/>
                <p:nvPr/>
              </p:nvSpPr>
              <p:spPr>
                <a:xfrm rot="16200000">
                  <a:off x="4426938" y="2060624"/>
                  <a:ext cx="1050314" cy="9134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78" name="Rectangle 2077">
                  <a:extLst>
                    <a:ext uri="{FF2B5EF4-FFF2-40B4-BE49-F238E27FC236}">
                      <a16:creationId xmlns:a16="http://schemas.microsoft.com/office/drawing/2014/main" id="{481469E4-F9F5-3B07-55CF-B98AEB05BC0B}"/>
                    </a:ext>
                  </a:extLst>
                </p:cNvPr>
                <p:cNvSpPr/>
                <p:nvPr/>
              </p:nvSpPr>
              <p:spPr>
                <a:xfrm rot="16200000">
                  <a:off x="4715355" y="1124472"/>
                  <a:ext cx="456658" cy="4566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79" name="Down Arrow 76">
                  <a:extLst>
                    <a:ext uri="{FF2B5EF4-FFF2-40B4-BE49-F238E27FC236}">
                      <a16:creationId xmlns:a16="http://schemas.microsoft.com/office/drawing/2014/main" id="{8E67A26A-5DBD-B25D-4E4B-BC6DA1041BB8}"/>
                    </a:ext>
                  </a:extLst>
                </p:cNvPr>
                <p:cNvSpPr/>
                <p:nvPr/>
              </p:nvSpPr>
              <p:spPr>
                <a:xfrm rot="10800000">
                  <a:off x="5257740" y="1207685"/>
                  <a:ext cx="241648" cy="340205"/>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80" name="Rectangle 2079">
                  <a:extLst>
                    <a:ext uri="{FF2B5EF4-FFF2-40B4-BE49-F238E27FC236}">
                      <a16:creationId xmlns:a16="http://schemas.microsoft.com/office/drawing/2014/main" id="{02EB6652-4FAD-290D-EBFF-E7164816E13D}"/>
                    </a:ext>
                  </a:extLst>
                </p:cNvPr>
                <p:cNvSpPr/>
                <p:nvPr/>
              </p:nvSpPr>
              <p:spPr>
                <a:xfrm>
                  <a:off x="4723741" y="2631451"/>
                  <a:ext cx="457200" cy="913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81" name="TextBox 2080">
                  <a:extLst>
                    <a:ext uri="{FF2B5EF4-FFF2-40B4-BE49-F238E27FC236}">
                      <a16:creationId xmlns:a16="http://schemas.microsoft.com/office/drawing/2014/main" id="{2E953B77-CF00-BE80-ECF9-196D72D8FF3A}"/>
                    </a:ext>
                  </a:extLst>
                </p:cNvPr>
                <p:cNvSpPr txBox="1"/>
                <p:nvPr/>
              </p:nvSpPr>
              <p:spPr>
                <a:xfrm>
                  <a:off x="4733510" y="1201503"/>
                  <a:ext cx="415713" cy="323165"/>
                </a:xfrm>
                <a:prstGeom prst="rect">
                  <a:avLst/>
                </a:prstGeom>
                <a:noFill/>
              </p:spPr>
              <p:txBody>
                <a:bodyPr wrap="none" rtlCol="0">
                  <a:sp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fi-FI" sz="192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mg</a:t>
                  </a:r>
                </a:p>
              </p:txBody>
            </p:sp>
          </p:grpSp>
          <p:grpSp>
            <p:nvGrpSpPr>
              <p:cNvPr id="17" name="Group 16">
                <a:extLst>
                  <a:ext uri="{FF2B5EF4-FFF2-40B4-BE49-F238E27FC236}">
                    <a16:creationId xmlns:a16="http://schemas.microsoft.com/office/drawing/2014/main" id="{B380A360-F27A-D3ED-BE16-CCB9BE51C17C}"/>
                  </a:ext>
                </a:extLst>
              </p:cNvPr>
              <p:cNvGrpSpPr/>
              <p:nvPr/>
            </p:nvGrpSpPr>
            <p:grpSpPr>
              <a:xfrm>
                <a:off x="4580534" y="2554867"/>
                <a:ext cx="2850671" cy="2102579"/>
                <a:chOff x="5180399" y="2129055"/>
                <a:chExt cx="2375559" cy="1752149"/>
              </a:xfrm>
            </p:grpSpPr>
            <p:cxnSp>
              <p:nvCxnSpPr>
                <p:cNvPr id="50" name="Straight Connector 49">
                  <a:extLst>
                    <a:ext uri="{FF2B5EF4-FFF2-40B4-BE49-F238E27FC236}">
                      <a16:creationId xmlns:a16="http://schemas.microsoft.com/office/drawing/2014/main" id="{3ACB2058-E06C-5234-E7DD-9B3E7BA2DDF1}"/>
                    </a:ext>
                  </a:extLst>
                </p:cNvPr>
                <p:cNvCxnSpPr/>
                <p:nvPr/>
              </p:nvCxnSpPr>
              <p:spPr>
                <a:xfrm flipH="1" flipV="1">
                  <a:off x="5868317" y="2921062"/>
                  <a:ext cx="0" cy="456658"/>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D8F36AEC-CFC4-002A-3864-5ED9A1ABE14E}"/>
                    </a:ext>
                  </a:extLst>
                </p:cNvPr>
                <p:cNvCxnSpPr/>
                <p:nvPr/>
              </p:nvCxnSpPr>
              <p:spPr>
                <a:xfrm flipH="1" flipV="1">
                  <a:off x="6054231" y="2129055"/>
                  <a:ext cx="0" cy="1255810"/>
                </a:xfrm>
                <a:prstGeom prst="line">
                  <a:avLst/>
                </a:prstGeom>
              </p:spPr>
              <p:style>
                <a:lnRef idx="1">
                  <a:schemeClr val="dk1"/>
                </a:lnRef>
                <a:fillRef idx="0">
                  <a:schemeClr val="dk1"/>
                </a:fillRef>
                <a:effectRef idx="0">
                  <a:schemeClr val="dk1"/>
                </a:effectRef>
                <a:fontRef idx="minor">
                  <a:schemeClr val="tx1"/>
                </a:fontRef>
              </p:style>
            </p:cxnSp>
            <p:grpSp>
              <p:nvGrpSpPr>
                <p:cNvPr id="52" name="Group 51">
                  <a:extLst>
                    <a:ext uri="{FF2B5EF4-FFF2-40B4-BE49-F238E27FC236}">
                      <a16:creationId xmlns:a16="http://schemas.microsoft.com/office/drawing/2014/main" id="{537C33D7-20F4-5018-712E-92A2BABFCD15}"/>
                    </a:ext>
                  </a:extLst>
                </p:cNvPr>
                <p:cNvGrpSpPr/>
                <p:nvPr/>
              </p:nvGrpSpPr>
              <p:grpSpPr>
                <a:xfrm>
                  <a:off x="5272413" y="3333153"/>
                  <a:ext cx="2283545" cy="548051"/>
                  <a:chOff x="1259632" y="3429000"/>
                  <a:chExt cx="3600400" cy="864096"/>
                </a:xfrm>
                <a:solidFill>
                  <a:schemeClr val="bg1"/>
                </a:solidFill>
              </p:grpSpPr>
              <p:sp>
                <p:nvSpPr>
                  <p:cNvPr id="55" name="Rectangle 54">
                    <a:extLst>
                      <a:ext uri="{FF2B5EF4-FFF2-40B4-BE49-F238E27FC236}">
                        <a16:creationId xmlns:a16="http://schemas.microsoft.com/office/drawing/2014/main" id="{57E8DD29-949F-B6CA-3F33-72422967E15A}"/>
                      </a:ext>
                    </a:extLst>
                  </p:cNvPr>
                  <p:cNvSpPr/>
                  <p:nvPr/>
                </p:nvSpPr>
                <p:spPr>
                  <a:xfrm>
                    <a:off x="197963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6" name="Rectangle 55">
                    <a:extLst>
                      <a:ext uri="{FF2B5EF4-FFF2-40B4-BE49-F238E27FC236}">
                        <a16:creationId xmlns:a16="http://schemas.microsoft.com/office/drawing/2014/main" id="{5A90742B-910F-BBB1-1452-456C25FACB93}"/>
                      </a:ext>
                    </a:extLst>
                  </p:cNvPr>
                  <p:cNvSpPr/>
                  <p:nvPr/>
                </p:nvSpPr>
                <p:spPr>
                  <a:xfrm>
                    <a:off x="269979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7" name="Rectangle 56">
                    <a:extLst>
                      <a:ext uri="{FF2B5EF4-FFF2-40B4-BE49-F238E27FC236}">
                        <a16:creationId xmlns:a16="http://schemas.microsoft.com/office/drawing/2014/main" id="{972CDA9E-336C-156B-A3A1-8707C6354F0C}"/>
                      </a:ext>
                    </a:extLst>
                  </p:cNvPr>
                  <p:cNvSpPr/>
                  <p:nvPr/>
                </p:nvSpPr>
                <p:spPr>
                  <a:xfrm>
                    <a:off x="341987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58" name="Straight Connector 57">
                    <a:extLst>
                      <a:ext uri="{FF2B5EF4-FFF2-40B4-BE49-F238E27FC236}">
                        <a16:creationId xmlns:a16="http://schemas.microsoft.com/office/drawing/2014/main" id="{7E62B7F4-F5FB-B278-DC3F-F3FB2607AE49}"/>
                      </a:ext>
                    </a:extLst>
                  </p:cNvPr>
                  <p:cNvCxnSpPr/>
                  <p:nvPr/>
                </p:nvCxnSpPr>
                <p:spPr>
                  <a:xfrm>
                    <a:off x="1979632" y="3429000"/>
                    <a:ext cx="2160240" cy="0"/>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4190281-87F6-1491-0DBB-D9B9422F5BA1}"/>
                      </a:ext>
                    </a:extLst>
                  </p:cNvPr>
                  <p:cNvCxnSpPr/>
                  <p:nvPr/>
                </p:nvCxnSpPr>
                <p:spPr>
                  <a:xfrm>
                    <a:off x="1979712" y="4293096"/>
                    <a:ext cx="2160240" cy="0"/>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15794865-87F5-3A12-D57D-4966F813DC2E}"/>
                      </a:ext>
                    </a:extLst>
                  </p:cNvPr>
                  <p:cNvCxnSpPr/>
                  <p:nvPr/>
                </p:nvCxnSpPr>
                <p:spPr>
                  <a:xfrm flipV="1">
                    <a:off x="2195736" y="3501008"/>
                    <a:ext cx="0"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04FE05C-8191-96D7-6AC9-80EC6832025C}"/>
                      </a:ext>
                    </a:extLst>
                  </p:cNvPr>
                  <p:cNvCxnSpPr/>
                  <p:nvPr/>
                </p:nvCxnSpPr>
                <p:spPr>
                  <a:xfrm flipH="1">
                    <a:off x="2483768" y="3501008"/>
                    <a:ext cx="0"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DC44274-FF14-B526-BA20-51D640FCF578}"/>
                      </a:ext>
                    </a:extLst>
                  </p:cNvPr>
                  <p:cNvCxnSpPr/>
                  <p:nvPr/>
                </p:nvCxnSpPr>
                <p:spPr>
                  <a:xfrm>
                    <a:off x="3635896" y="3501008"/>
                    <a:ext cx="288032"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BEEA92-6ED1-9DE3-D812-BE525E4E8F0F}"/>
                      </a:ext>
                    </a:extLst>
                  </p:cNvPr>
                  <p:cNvCxnSpPr/>
                  <p:nvPr/>
                </p:nvCxnSpPr>
                <p:spPr>
                  <a:xfrm flipV="1">
                    <a:off x="3635896" y="3501008"/>
                    <a:ext cx="288032"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F3A49457-CF66-3AC2-BCB1-366E50A9983A}"/>
                      </a:ext>
                    </a:extLst>
                  </p:cNvPr>
                  <p:cNvCxnSpPr/>
                  <p:nvPr/>
                </p:nvCxnSpPr>
                <p:spPr>
                  <a:xfrm flipV="1">
                    <a:off x="2915816"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2049" name="Straight Connector 2048">
                    <a:extLst>
                      <a:ext uri="{FF2B5EF4-FFF2-40B4-BE49-F238E27FC236}">
                        <a16:creationId xmlns:a16="http://schemas.microsoft.com/office/drawing/2014/main" id="{8E8DE9E3-3632-1BE8-9A15-53B572B8489A}"/>
                      </a:ext>
                    </a:extLst>
                  </p:cNvPr>
                  <p:cNvCxnSpPr/>
                  <p:nvPr/>
                </p:nvCxnSpPr>
                <p:spPr>
                  <a:xfrm flipV="1">
                    <a:off x="2915816"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2051" name="Straight Connector 2050">
                    <a:extLst>
                      <a:ext uri="{FF2B5EF4-FFF2-40B4-BE49-F238E27FC236}">
                        <a16:creationId xmlns:a16="http://schemas.microsoft.com/office/drawing/2014/main" id="{73F35DCB-5330-7E3A-F537-1F985D64C0B0}"/>
                      </a:ext>
                    </a:extLst>
                  </p:cNvPr>
                  <p:cNvCxnSpPr/>
                  <p:nvPr/>
                </p:nvCxnSpPr>
                <p:spPr>
                  <a:xfrm flipV="1">
                    <a:off x="3203848"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2052" name="Straight Connector 2051">
                    <a:extLst>
                      <a:ext uri="{FF2B5EF4-FFF2-40B4-BE49-F238E27FC236}">
                        <a16:creationId xmlns:a16="http://schemas.microsoft.com/office/drawing/2014/main" id="{97FBA50A-F478-E240-E1AE-1467C8CF6F90}"/>
                      </a:ext>
                    </a:extLst>
                  </p:cNvPr>
                  <p:cNvCxnSpPr/>
                  <p:nvPr/>
                </p:nvCxnSpPr>
                <p:spPr>
                  <a:xfrm flipV="1">
                    <a:off x="3203848" y="3501008"/>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2053" name="Straight Connector 2052">
                    <a:extLst>
                      <a:ext uri="{FF2B5EF4-FFF2-40B4-BE49-F238E27FC236}">
                        <a16:creationId xmlns:a16="http://schemas.microsoft.com/office/drawing/2014/main" id="{D4B81369-3E28-96ED-3BA0-E6E8FA927074}"/>
                      </a:ext>
                    </a:extLst>
                  </p:cNvPr>
                  <p:cNvCxnSpPr/>
                  <p:nvPr/>
                </p:nvCxnSpPr>
                <p:spPr>
                  <a:xfrm flipV="1">
                    <a:off x="2915816" y="3501008"/>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2054" name="Straight Connector 2053">
                    <a:extLst>
                      <a:ext uri="{FF2B5EF4-FFF2-40B4-BE49-F238E27FC236}">
                        <a16:creationId xmlns:a16="http://schemas.microsoft.com/office/drawing/2014/main" id="{0E30B2A5-79F4-01A1-4C06-9061A09BC51A}"/>
                      </a:ext>
                    </a:extLst>
                  </p:cNvPr>
                  <p:cNvCxnSpPr/>
                  <p:nvPr/>
                </p:nvCxnSpPr>
                <p:spPr>
                  <a:xfrm>
                    <a:off x="2843808" y="3644944"/>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055" name="Straight Connector 2054">
                    <a:extLst>
                      <a:ext uri="{FF2B5EF4-FFF2-40B4-BE49-F238E27FC236}">
                        <a16:creationId xmlns:a16="http://schemas.microsoft.com/office/drawing/2014/main" id="{0AF7AD83-73FE-A03B-8D70-6E8408E67D26}"/>
                      </a:ext>
                    </a:extLst>
                  </p:cNvPr>
                  <p:cNvCxnSpPr/>
                  <p:nvPr/>
                </p:nvCxnSpPr>
                <p:spPr>
                  <a:xfrm>
                    <a:off x="3131840" y="3645024"/>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056" name="Straight Connector 2055">
                    <a:extLst>
                      <a:ext uri="{FF2B5EF4-FFF2-40B4-BE49-F238E27FC236}">
                        <a16:creationId xmlns:a16="http://schemas.microsoft.com/office/drawing/2014/main" id="{B81ECDFA-8D71-3A77-A853-13E7272F63B6}"/>
                      </a:ext>
                    </a:extLst>
                  </p:cNvPr>
                  <p:cNvCxnSpPr/>
                  <p:nvPr/>
                </p:nvCxnSpPr>
                <p:spPr>
                  <a:xfrm>
                    <a:off x="2843808" y="4077072"/>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057" name="Straight Connector 2056">
                    <a:extLst>
                      <a:ext uri="{FF2B5EF4-FFF2-40B4-BE49-F238E27FC236}">
                        <a16:creationId xmlns:a16="http://schemas.microsoft.com/office/drawing/2014/main" id="{4F3FD2F8-0ED2-5D18-4296-B5F71EF87CFE}"/>
                      </a:ext>
                    </a:extLst>
                  </p:cNvPr>
                  <p:cNvCxnSpPr/>
                  <p:nvPr/>
                </p:nvCxnSpPr>
                <p:spPr>
                  <a:xfrm>
                    <a:off x="3131840" y="4077072"/>
                    <a:ext cx="144016" cy="0"/>
                  </a:xfrm>
                  <a:prstGeom prst="line">
                    <a:avLst/>
                  </a:prstGeom>
                  <a:grpFill/>
                </p:spPr>
                <p:style>
                  <a:lnRef idx="1">
                    <a:schemeClr val="dk1"/>
                  </a:lnRef>
                  <a:fillRef idx="0">
                    <a:schemeClr val="dk1"/>
                  </a:fillRef>
                  <a:effectRef idx="0">
                    <a:schemeClr val="dk1"/>
                  </a:effectRef>
                  <a:fontRef idx="minor">
                    <a:schemeClr val="tx1"/>
                  </a:fontRef>
                </p:style>
              </p:cxnSp>
              <p:sp>
                <p:nvSpPr>
                  <p:cNvPr id="2058" name="Rectangle 2057">
                    <a:extLst>
                      <a:ext uri="{FF2B5EF4-FFF2-40B4-BE49-F238E27FC236}">
                        <a16:creationId xmlns:a16="http://schemas.microsoft.com/office/drawing/2014/main" id="{B9B0E134-1C14-1EC8-30C2-5545E8368132}"/>
                      </a:ext>
                    </a:extLst>
                  </p:cNvPr>
                  <p:cNvSpPr/>
                  <p:nvPr/>
                </p:nvSpPr>
                <p:spPr>
                  <a:xfrm>
                    <a:off x="4139872" y="3933088"/>
                    <a:ext cx="576000" cy="288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2059" name="Straight Connector 2058">
                    <a:extLst>
                      <a:ext uri="{FF2B5EF4-FFF2-40B4-BE49-F238E27FC236}">
                        <a16:creationId xmlns:a16="http://schemas.microsoft.com/office/drawing/2014/main" id="{11FF8922-44FB-FB86-534E-9A32959B441D}"/>
                      </a:ext>
                    </a:extLst>
                  </p:cNvPr>
                  <p:cNvCxnSpPr/>
                  <p:nvPr/>
                </p:nvCxnSpPr>
                <p:spPr>
                  <a:xfrm>
                    <a:off x="4283968" y="3933088"/>
                    <a:ext cx="288032" cy="288000"/>
                  </a:xfrm>
                  <a:prstGeom prst="line">
                    <a:avLst/>
                  </a:prstGeom>
                  <a:grpFill/>
                </p:spPr>
                <p:style>
                  <a:lnRef idx="1">
                    <a:schemeClr val="dk1"/>
                  </a:lnRef>
                  <a:fillRef idx="0">
                    <a:schemeClr val="dk1"/>
                  </a:fillRef>
                  <a:effectRef idx="0">
                    <a:schemeClr val="dk1"/>
                  </a:effectRef>
                  <a:fontRef idx="minor">
                    <a:schemeClr val="tx1"/>
                  </a:fontRef>
                </p:style>
              </p:cxnSp>
              <p:sp>
                <p:nvSpPr>
                  <p:cNvPr id="2060" name="Rectangle 2059">
                    <a:extLst>
                      <a:ext uri="{FF2B5EF4-FFF2-40B4-BE49-F238E27FC236}">
                        <a16:creationId xmlns:a16="http://schemas.microsoft.com/office/drawing/2014/main" id="{A37F85B1-778B-D8AC-2F4E-A44004F23884}"/>
                      </a:ext>
                    </a:extLst>
                  </p:cNvPr>
                  <p:cNvSpPr/>
                  <p:nvPr/>
                </p:nvSpPr>
                <p:spPr>
                  <a:xfrm>
                    <a:off x="1403648" y="3933088"/>
                    <a:ext cx="576000" cy="288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2061" name="Straight Connector 2060">
                    <a:extLst>
                      <a:ext uri="{FF2B5EF4-FFF2-40B4-BE49-F238E27FC236}">
                        <a16:creationId xmlns:a16="http://schemas.microsoft.com/office/drawing/2014/main" id="{42BF6470-D98C-D567-E9A8-23AA76E40E59}"/>
                      </a:ext>
                    </a:extLst>
                  </p:cNvPr>
                  <p:cNvCxnSpPr/>
                  <p:nvPr/>
                </p:nvCxnSpPr>
                <p:spPr>
                  <a:xfrm flipH="1">
                    <a:off x="1547664" y="3933088"/>
                    <a:ext cx="288112" cy="288000"/>
                  </a:xfrm>
                  <a:prstGeom prst="line">
                    <a:avLst/>
                  </a:prstGeom>
                  <a:grpFill/>
                </p:spPr>
                <p:style>
                  <a:lnRef idx="1">
                    <a:schemeClr val="dk1"/>
                  </a:lnRef>
                  <a:fillRef idx="0">
                    <a:schemeClr val="dk1"/>
                  </a:fillRef>
                  <a:effectRef idx="0">
                    <a:schemeClr val="dk1"/>
                  </a:effectRef>
                  <a:fontRef idx="minor">
                    <a:schemeClr val="tx1"/>
                  </a:fontRef>
                </p:style>
              </p:cxnSp>
              <p:cxnSp>
                <p:nvCxnSpPr>
                  <p:cNvPr id="2062" name="Straight Connector 2061">
                    <a:extLst>
                      <a:ext uri="{FF2B5EF4-FFF2-40B4-BE49-F238E27FC236}">
                        <a16:creationId xmlns:a16="http://schemas.microsoft.com/office/drawing/2014/main" id="{E596AF4F-1D58-81A3-F91A-F8F663E3B150}"/>
                      </a:ext>
                    </a:extLst>
                  </p:cNvPr>
                  <p:cNvCxnSpPr/>
                  <p:nvPr/>
                </p:nvCxnSpPr>
                <p:spPr>
                  <a:xfrm flipH="1" flipV="1">
                    <a:off x="1907704" y="3501008"/>
                    <a:ext cx="72008" cy="144016"/>
                  </a:xfrm>
                  <a:prstGeom prst="line">
                    <a:avLst/>
                  </a:prstGeom>
                  <a:grpFill/>
                </p:spPr>
                <p:style>
                  <a:lnRef idx="1">
                    <a:schemeClr val="dk1"/>
                  </a:lnRef>
                  <a:fillRef idx="0">
                    <a:schemeClr val="dk1"/>
                  </a:fillRef>
                  <a:effectRef idx="0">
                    <a:schemeClr val="dk1"/>
                  </a:effectRef>
                  <a:fontRef idx="minor">
                    <a:schemeClr val="tx1"/>
                  </a:fontRef>
                </p:style>
              </p:cxnSp>
              <p:cxnSp>
                <p:nvCxnSpPr>
                  <p:cNvPr id="2063" name="Straight Connector 2062">
                    <a:extLst>
                      <a:ext uri="{FF2B5EF4-FFF2-40B4-BE49-F238E27FC236}">
                        <a16:creationId xmlns:a16="http://schemas.microsoft.com/office/drawing/2014/main" id="{D76A32B0-ABD8-A3B3-E29E-45FA751CFEDF}"/>
                      </a:ext>
                    </a:extLst>
                  </p:cNvPr>
                  <p:cNvCxnSpPr/>
                  <p:nvPr/>
                </p:nvCxnSpPr>
                <p:spPr>
                  <a:xfrm flipH="1">
                    <a:off x="1763688"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2064" name="Straight Connector 2063">
                    <a:extLst>
                      <a:ext uri="{FF2B5EF4-FFF2-40B4-BE49-F238E27FC236}">
                        <a16:creationId xmlns:a16="http://schemas.microsoft.com/office/drawing/2014/main" id="{D6923685-CEC8-43F4-470A-FCA896D75FFF}"/>
                      </a:ext>
                    </a:extLst>
                  </p:cNvPr>
                  <p:cNvCxnSpPr/>
                  <p:nvPr/>
                </p:nvCxnSpPr>
                <p:spPr>
                  <a:xfrm flipH="1" flipV="1">
                    <a:off x="1619672"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2065" name="Straight Connector 2064">
                    <a:extLst>
                      <a:ext uri="{FF2B5EF4-FFF2-40B4-BE49-F238E27FC236}">
                        <a16:creationId xmlns:a16="http://schemas.microsoft.com/office/drawing/2014/main" id="{94A28522-EFDA-2581-A165-9E9DD1361DD5}"/>
                      </a:ext>
                    </a:extLst>
                  </p:cNvPr>
                  <p:cNvCxnSpPr/>
                  <p:nvPr/>
                </p:nvCxnSpPr>
                <p:spPr>
                  <a:xfrm flipH="1">
                    <a:off x="1475656"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2066" name="Straight Connector 2065">
                    <a:extLst>
                      <a:ext uri="{FF2B5EF4-FFF2-40B4-BE49-F238E27FC236}">
                        <a16:creationId xmlns:a16="http://schemas.microsoft.com/office/drawing/2014/main" id="{716D9629-6DF0-F39D-DC1D-49DF23F9C01D}"/>
                      </a:ext>
                    </a:extLst>
                  </p:cNvPr>
                  <p:cNvCxnSpPr/>
                  <p:nvPr/>
                </p:nvCxnSpPr>
                <p:spPr>
                  <a:xfrm flipH="1" flipV="1">
                    <a:off x="1331640"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2067" name="Straight Connector 2066">
                    <a:extLst>
                      <a:ext uri="{FF2B5EF4-FFF2-40B4-BE49-F238E27FC236}">
                        <a16:creationId xmlns:a16="http://schemas.microsoft.com/office/drawing/2014/main" id="{D9C221D7-BC67-A22C-CA9A-50D74E003BCF}"/>
                      </a:ext>
                    </a:extLst>
                  </p:cNvPr>
                  <p:cNvCxnSpPr/>
                  <p:nvPr/>
                </p:nvCxnSpPr>
                <p:spPr>
                  <a:xfrm flipH="1">
                    <a:off x="1259632" y="3501008"/>
                    <a:ext cx="72008"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2068" name="Straight Connector 2067">
                    <a:extLst>
                      <a:ext uri="{FF2B5EF4-FFF2-40B4-BE49-F238E27FC236}">
                        <a16:creationId xmlns:a16="http://schemas.microsoft.com/office/drawing/2014/main" id="{698B0983-2940-87B3-114D-2A7BEF9A46EC}"/>
                      </a:ext>
                    </a:extLst>
                  </p:cNvPr>
                  <p:cNvCxnSpPr/>
                  <p:nvPr/>
                </p:nvCxnSpPr>
                <p:spPr>
                  <a:xfrm flipH="1" flipV="1">
                    <a:off x="4788024" y="3501008"/>
                    <a:ext cx="72008" cy="144016"/>
                  </a:xfrm>
                  <a:prstGeom prst="line">
                    <a:avLst/>
                  </a:prstGeom>
                  <a:grpFill/>
                </p:spPr>
                <p:style>
                  <a:lnRef idx="1">
                    <a:schemeClr val="dk1"/>
                  </a:lnRef>
                  <a:fillRef idx="0">
                    <a:schemeClr val="dk1"/>
                  </a:fillRef>
                  <a:effectRef idx="0">
                    <a:schemeClr val="dk1"/>
                  </a:effectRef>
                  <a:fontRef idx="minor">
                    <a:schemeClr val="tx1"/>
                  </a:fontRef>
                </p:style>
              </p:cxnSp>
              <p:cxnSp>
                <p:nvCxnSpPr>
                  <p:cNvPr id="2069" name="Straight Connector 2068">
                    <a:extLst>
                      <a:ext uri="{FF2B5EF4-FFF2-40B4-BE49-F238E27FC236}">
                        <a16:creationId xmlns:a16="http://schemas.microsoft.com/office/drawing/2014/main" id="{9D20FCB0-B870-5991-363C-5F375F0D11C8}"/>
                      </a:ext>
                    </a:extLst>
                  </p:cNvPr>
                  <p:cNvCxnSpPr/>
                  <p:nvPr/>
                </p:nvCxnSpPr>
                <p:spPr>
                  <a:xfrm flipH="1">
                    <a:off x="4644008"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2070" name="Straight Connector 2069">
                    <a:extLst>
                      <a:ext uri="{FF2B5EF4-FFF2-40B4-BE49-F238E27FC236}">
                        <a16:creationId xmlns:a16="http://schemas.microsoft.com/office/drawing/2014/main" id="{92291859-18F5-33B9-1D29-249B6F512C1A}"/>
                      </a:ext>
                    </a:extLst>
                  </p:cNvPr>
                  <p:cNvCxnSpPr/>
                  <p:nvPr/>
                </p:nvCxnSpPr>
                <p:spPr>
                  <a:xfrm flipH="1" flipV="1">
                    <a:off x="4499992"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2071" name="Straight Connector 2070">
                    <a:extLst>
                      <a:ext uri="{FF2B5EF4-FFF2-40B4-BE49-F238E27FC236}">
                        <a16:creationId xmlns:a16="http://schemas.microsoft.com/office/drawing/2014/main" id="{FCBA1F51-5C06-E740-CC09-F3BC9D766D08}"/>
                      </a:ext>
                    </a:extLst>
                  </p:cNvPr>
                  <p:cNvCxnSpPr/>
                  <p:nvPr/>
                </p:nvCxnSpPr>
                <p:spPr>
                  <a:xfrm flipH="1">
                    <a:off x="4355976"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2072" name="Straight Connector 2071">
                    <a:extLst>
                      <a:ext uri="{FF2B5EF4-FFF2-40B4-BE49-F238E27FC236}">
                        <a16:creationId xmlns:a16="http://schemas.microsoft.com/office/drawing/2014/main" id="{9B26A949-F1BA-21E0-AC83-39120420D996}"/>
                      </a:ext>
                    </a:extLst>
                  </p:cNvPr>
                  <p:cNvCxnSpPr/>
                  <p:nvPr/>
                </p:nvCxnSpPr>
                <p:spPr>
                  <a:xfrm flipH="1" flipV="1">
                    <a:off x="4211960"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2073" name="Straight Connector 2072">
                    <a:extLst>
                      <a:ext uri="{FF2B5EF4-FFF2-40B4-BE49-F238E27FC236}">
                        <a16:creationId xmlns:a16="http://schemas.microsoft.com/office/drawing/2014/main" id="{702B01DD-40F0-922F-4146-07DE9897D817}"/>
                      </a:ext>
                    </a:extLst>
                  </p:cNvPr>
                  <p:cNvCxnSpPr/>
                  <p:nvPr/>
                </p:nvCxnSpPr>
                <p:spPr>
                  <a:xfrm flipH="1">
                    <a:off x="4139952" y="3501008"/>
                    <a:ext cx="72008" cy="143936"/>
                  </a:xfrm>
                  <a:prstGeom prst="line">
                    <a:avLst/>
                  </a:prstGeom>
                  <a:grpFill/>
                </p:spPr>
                <p:style>
                  <a:lnRef idx="1">
                    <a:schemeClr val="dk1"/>
                  </a:lnRef>
                  <a:fillRef idx="0">
                    <a:schemeClr val="dk1"/>
                  </a:fillRef>
                  <a:effectRef idx="0">
                    <a:schemeClr val="dk1"/>
                  </a:effectRef>
                  <a:fontRef idx="minor">
                    <a:schemeClr val="tx1"/>
                  </a:fontRef>
                </p:style>
              </p:cxnSp>
            </p:grpSp>
            <p:cxnSp>
              <p:nvCxnSpPr>
                <p:cNvPr id="53" name="Straight Connector 52">
                  <a:extLst>
                    <a:ext uri="{FF2B5EF4-FFF2-40B4-BE49-F238E27FC236}">
                      <a16:creationId xmlns:a16="http://schemas.microsoft.com/office/drawing/2014/main" id="{E0C64885-B5D9-A04C-9DC1-49B5F469D74B}"/>
                    </a:ext>
                  </a:extLst>
                </p:cNvPr>
                <p:cNvCxnSpPr/>
                <p:nvPr/>
              </p:nvCxnSpPr>
              <p:spPr>
                <a:xfrm flipH="1" flipV="1">
                  <a:off x="5186488" y="2921062"/>
                  <a:ext cx="6849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8F456C3-BC43-1F59-8C2A-99471B09C4EA}"/>
                    </a:ext>
                  </a:extLst>
                </p:cNvPr>
                <p:cNvCxnSpPr/>
                <p:nvPr/>
              </p:nvCxnSpPr>
              <p:spPr>
                <a:xfrm flipH="1" flipV="1">
                  <a:off x="5180399" y="2129055"/>
                  <a:ext cx="8676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74244B7-D6D9-75E3-2222-686DCE3467FF}"/>
                  </a:ext>
                </a:extLst>
              </p:cNvPr>
              <p:cNvGrpSpPr/>
              <p:nvPr/>
            </p:nvGrpSpPr>
            <p:grpSpPr>
              <a:xfrm>
                <a:off x="4646122" y="4609828"/>
                <a:ext cx="1003477" cy="1808629"/>
                <a:chOff x="5235057" y="3841523"/>
                <a:chExt cx="836231" cy="1507191"/>
              </a:xfrm>
            </p:grpSpPr>
            <p:sp>
              <p:nvSpPr>
                <p:cNvPr id="42" name="Rectangle 41">
                  <a:extLst>
                    <a:ext uri="{FF2B5EF4-FFF2-40B4-BE49-F238E27FC236}">
                      <a16:creationId xmlns:a16="http://schemas.microsoft.com/office/drawing/2014/main" id="{CB1E6173-3F20-AD05-C612-1F142E31C244}"/>
                    </a:ext>
                  </a:extLst>
                </p:cNvPr>
                <p:cNvSpPr/>
                <p:nvPr/>
              </p:nvSpPr>
              <p:spPr>
                <a:xfrm>
                  <a:off x="5583029" y="4764920"/>
                  <a:ext cx="114165" cy="68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43" name="Straight Connector 42">
                  <a:extLst>
                    <a:ext uri="{FF2B5EF4-FFF2-40B4-BE49-F238E27FC236}">
                      <a16:creationId xmlns:a16="http://schemas.microsoft.com/office/drawing/2014/main" id="{75E210AD-F274-BB70-0471-D11D779C3DCA}"/>
                    </a:ext>
                  </a:extLst>
                </p:cNvPr>
                <p:cNvCxnSpPr>
                  <a:cxnSpLocks/>
                </p:cNvCxnSpPr>
                <p:nvPr/>
              </p:nvCxnSpPr>
              <p:spPr>
                <a:xfrm>
                  <a:off x="5871547" y="3841523"/>
                  <a:ext cx="0" cy="1507175"/>
                </a:xfrm>
                <a:prstGeom prst="line">
                  <a:avLst/>
                </a:prstGeom>
              </p:spPr>
              <p:style>
                <a:lnRef idx="1">
                  <a:schemeClr val="dk1"/>
                </a:lnRef>
                <a:fillRef idx="0">
                  <a:schemeClr val="dk1"/>
                </a:fillRef>
                <a:effectRef idx="0">
                  <a:schemeClr val="dk1"/>
                </a:effectRef>
                <a:fontRef idx="minor">
                  <a:schemeClr val="tx1"/>
                </a:fontRef>
              </p:style>
            </p:cxnSp>
            <p:sp>
              <p:nvSpPr>
                <p:cNvPr id="44" name="Oval 8">
                  <a:extLst>
                    <a:ext uri="{FF2B5EF4-FFF2-40B4-BE49-F238E27FC236}">
                      <a16:creationId xmlns:a16="http://schemas.microsoft.com/office/drawing/2014/main" id="{8F58F3A9-6FCF-B8F0-A87D-443F05D9E328}"/>
                    </a:ext>
                  </a:extLst>
                </p:cNvPr>
                <p:cNvSpPr>
                  <a:spLocks noChangeArrowheads="1"/>
                </p:cNvSpPr>
                <p:nvPr/>
              </p:nvSpPr>
              <p:spPr bwMode="auto">
                <a:xfrm rot="156836">
                  <a:off x="5689304" y="4617839"/>
                  <a:ext cx="364486" cy="365493"/>
                </a:xfrm>
                <a:prstGeom prst="ellipse">
                  <a:avLst/>
                </a:prstGeom>
                <a:solidFill>
                  <a:schemeClr val="bg1"/>
                </a:solidFill>
                <a:ln w="9525">
                  <a:solidFill>
                    <a:schemeClr val="tx1"/>
                  </a:solidFill>
                  <a:round/>
                  <a:headEnd/>
                  <a:tailEnd/>
                </a:ln>
              </p:spPr>
              <p:txBody>
                <a:bodyPr rot="10800000" vert="eaVert" wrap="none"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2160" b="0" i="0" u="none" strike="noStrike" kern="1200" cap="none" spc="0" normalizeH="0" baseline="0" noProof="0">
                    <a:ln>
                      <a:noFill/>
                    </a:ln>
                    <a:solidFill>
                      <a:prstClr val="black"/>
                    </a:solidFill>
                    <a:effectLst/>
                    <a:uLnTx/>
                    <a:uFillTx/>
                    <a:latin typeface="Arial" charset="0"/>
                    <a:ea typeface="+mn-ea"/>
                    <a:cs typeface="+mn-cs"/>
                  </a:endParaRPr>
                </a:p>
              </p:txBody>
            </p:sp>
            <p:sp>
              <p:nvSpPr>
                <p:cNvPr id="45" name="AutoShape 9">
                  <a:extLst>
                    <a:ext uri="{FF2B5EF4-FFF2-40B4-BE49-F238E27FC236}">
                      <a16:creationId xmlns:a16="http://schemas.microsoft.com/office/drawing/2014/main" id="{DEA867DC-34FE-FE5A-E467-881D8EEF637C}"/>
                    </a:ext>
                  </a:extLst>
                </p:cNvPr>
                <p:cNvSpPr>
                  <a:spLocks noChangeArrowheads="1"/>
                </p:cNvSpPr>
                <p:nvPr/>
              </p:nvSpPr>
              <p:spPr bwMode="auto">
                <a:xfrm>
                  <a:off x="5825860" y="4617980"/>
                  <a:ext cx="91372" cy="77529"/>
                </a:xfrm>
                <a:prstGeom prst="triangle">
                  <a:avLst>
                    <a:gd name="adj" fmla="val 50000"/>
                  </a:avLst>
                </a:prstGeom>
                <a:solidFill>
                  <a:schemeClr val="tx1"/>
                </a:solidFill>
                <a:ln w="9525">
                  <a:solidFill>
                    <a:schemeClr val="tx1"/>
                  </a:solidFill>
                  <a:miter lim="800000"/>
                  <a:headEnd/>
                  <a:tailEnd/>
                </a:ln>
              </p:spPr>
              <p:txBody>
                <a:bodyPr rot="10800000" vert="eaVert" wrap="none"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2160" b="0" i="0" u="none" strike="noStrike" kern="1200" cap="none" spc="0" normalizeH="0" baseline="0" noProof="0">
                    <a:ln>
                      <a:noFill/>
                    </a:ln>
                    <a:solidFill>
                      <a:prstClr val="black"/>
                    </a:solidFill>
                    <a:effectLst/>
                    <a:uLnTx/>
                    <a:uFillTx/>
                    <a:latin typeface="Arial" charset="0"/>
                    <a:ea typeface="+mn-ea"/>
                    <a:cs typeface="+mn-cs"/>
                  </a:endParaRPr>
                </a:p>
              </p:txBody>
            </p:sp>
            <p:cxnSp>
              <p:nvCxnSpPr>
                <p:cNvPr id="46" name="Straight Connector 45">
                  <a:extLst>
                    <a:ext uri="{FF2B5EF4-FFF2-40B4-BE49-F238E27FC236}">
                      <a16:creationId xmlns:a16="http://schemas.microsoft.com/office/drawing/2014/main" id="{1096E43E-0E0D-3754-5B01-2614161A04A4}"/>
                    </a:ext>
                  </a:extLst>
                </p:cNvPr>
                <p:cNvCxnSpPr/>
                <p:nvPr/>
              </p:nvCxnSpPr>
              <p:spPr>
                <a:xfrm>
                  <a:off x="5660376" y="5348714"/>
                  <a:ext cx="410912" cy="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5FA1663-2BEE-AE17-9388-3F6D0A1E9CB6}"/>
                    </a:ext>
                  </a:extLst>
                </p:cNvPr>
                <p:cNvCxnSpPr/>
                <p:nvPr/>
              </p:nvCxnSpPr>
              <p:spPr>
                <a:xfrm flipV="1">
                  <a:off x="6071288" y="5211717"/>
                  <a:ext cx="0" cy="136997"/>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15716FA1-AAE3-0D1E-0976-6627E240A632}"/>
                    </a:ext>
                  </a:extLst>
                </p:cNvPr>
                <p:cNvCxnSpPr/>
                <p:nvPr/>
              </p:nvCxnSpPr>
              <p:spPr>
                <a:xfrm flipV="1">
                  <a:off x="5660250" y="5211701"/>
                  <a:ext cx="0" cy="136997"/>
                </a:xfrm>
                <a:prstGeom prst="line">
                  <a:avLst/>
                </a:prstGeom>
              </p:spPr>
              <p:style>
                <a:lnRef idx="1">
                  <a:schemeClr val="dk1"/>
                </a:lnRef>
                <a:fillRef idx="0">
                  <a:schemeClr val="dk1"/>
                </a:fillRef>
                <a:effectRef idx="0">
                  <a:schemeClr val="dk1"/>
                </a:effectRef>
                <a:fontRef idx="minor">
                  <a:schemeClr val="tx1"/>
                </a:fontRef>
              </p:style>
            </p:cxnSp>
            <p:sp>
              <p:nvSpPr>
                <p:cNvPr id="49" name="Oval 8">
                  <a:extLst>
                    <a:ext uri="{FF2B5EF4-FFF2-40B4-BE49-F238E27FC236}">
                      <a16:creationId xmlns:a16="http://schemas.microsoft.com/office/drawing/2014/main" id="{795304D3-D728-309B-3E65-2BC8C442ADCF}"/>
                    </a:ext>
                  </a:extLst>
                </p:cNvPr>
                <p:cNvSpPr>
                  <a:spLocks noChangeArrowheads="1"/>
                </p:cNvSpPr>
                <p:nvPr/>
              </p:nvSpPr>
              <p:spPr bwMode="auto">
                <a:xfrm rot="5400000">
                  <a:off x="5235561" y="4617839"/>
                  <a:ext cx="364486" cy="365493"/>
                </a:xfrm>
                <a:prstGeom prst="ellipse">
                  <a:avLst/>
                </a:prstGeom>
                <a:solidFill>
                  <a:schemeClr val="bg1"/>
                </a:solidFill>
                <a:ln w="9525">
                  <a:solidFill>
                    <a:schemeClr val="tx1"/>
                  </a:solidFill>
                  <a:round/>
                  <a:headEnd/>
                  <a:tailEnd/>
                </a:ln>
              </p:spPr>
              <p:txBody>
                <a:bodyPr rot="10800000" vert="eaVert" wrap="none" anchor="ctr"/>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fi-FI" sz="162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a:t>
                  </a:r>
                  <a:endParaRPr kumimoji="0" lang="fi-FI" sz="216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pSp>
            <p:nvGrpSpPr>
              <p:cNvPr id="19" name="Group 18">
                <a:extLst>
                  <a:ext uri="{FF2B5EF4-FFF2-40B4-BE49-F238E27FC236}">
                    <a16:creationId xmlns:a16="http://schemas.microsoft.com/office/drawing/2014/main" id="{F7CADE47-D950-9EF5-7AEE-7E7325C29B99}"/>
                  </a:ext>
                </a:extLst>
              </p:cNvPr>
              <p:cNvGrpSpPr/>
              <p:nvPr/>
            </p:nvGrpSpPr>
            <p:grpSpPr>
              <a:xfrm>
                <a:off x="5402663" y="4609889"/>
                <a:ext cx="2411421" cy="1826076"/>
                <a:chOff x="5865507" y="3841574"/>
                <a:chExt cx="2009518" cy="1521730"/>
              </a:xfrm>
            </p:grpSpPr>
            <p:cxnSp>
              <p:nvCxnSpPr>
                <p:cNvPr id="20" name="Straight Connector 19">
                  <a:extLst>
                    <a:ext uri="{FF2B5EF4-FFF2-40B4-BE49-F238E27FC236}">
                      <a16:creationId xmlns:a16="http://schemas.microsoft.com/office/drawing/2014/main" id="{32DFFC4F-0924-65D2-8D93-9C94679B889A}"/>
                    </a:ext>
                  </a:extLst>
                </p:cNvPr>
                <p:cNvCxnSpPr>
                  <a:cxnSpLocks/>
                </p:cNvCxnSpPr>
                <p:nvPr/>
              </p:nvCxnSpPr>
              <p:spPr>
                <a:xfrm>
                  <a:off x="7660354" y="4066707"/>
                  <a:ext cx="0" cy="1296597"/>
                </a:xfrm>
                <a:prstGeom prst="line">
                  <a:avLst/>
                </a:prstGeom>
              </p:spPr>
              <p:style>
                <a:lnRef idx="1">
                  <a:schemeClr val="dk1"/>
                </a:lnRef>
                <a:fillRef idx="0">
                  <a:schemeClr val="dk1"/>
                </a:fillRef>
                <a:effectRef idx="0">
                  <a:schemeClr val="dk1"/>
                </a:effectRef>
                <a:fontRef idx="minor">
                  <a:schemeClr val="tx1"/>
                </a:fontRef>
              </p:style>
            </p:cxnSp>
            <p:sp>
              <p:nvSpPr>
                <p:cNvPr id="21" name="Rectangle 112">
                  <a:extLst>
                    <a:ext uri="{FF2B5EF4-FFF2-40B4-BE49-F238E27FC236}">
                      <a16:creationId xmlns:a16="http://schemas.microsoft.com/office/drawing/2014/main" id="{945F8A84-1301-731C-035E-6D254E980773}"/>
                    </a:ext>
                  </a:extLst>
                </p:cNvPr>
                <p:cNvSpPr>
                  <a:spLocks noChangeArrowheads="1"/>
                </p:cNvSpPr>
                <p:nvPr/>
              </p:nvSpPr>
              <p:spPr bwMode="auto">
                <a:xfrm>
                  <a:off x="7190245" y="4230493"/>
                  <a:ext cx="273868" cy="273868"/>
                </a:xfrm>
                <a:prstGeom prst="rect">
                  <a:avLst/>
                </a:prstGeom>
                <a:solidFill>
                  <a:schemeClr val="bg1"/>
                </a:solidFill>
                <a:ln w="12700">
                  <a:solidFill>
                    <a:schemeClr val="tx1"/>
                  </a:solidFill>
                  <a:miter lim="800000"/>
                  <a:headEnd/>
                  <a:tailEnd/>
                </a:ln>
              </p:spPr>
              <p:txBody>
                <a:bodyPr wrap="none"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2160" b="0" i="0" u="none" strike="noStrike" kern="1200" cap="none" spc="0" normalizeH="0" baseline="0" noProof="0">
                    <a:ln>
                      <a:noFill/>
                    </a:ln>
                    <a:solidFill>
                      <a:prstClr val="black"/>
                    </a:solidFill>
                    <a:effectLst/>
                    <a:uLnTx/>
                    <a:uFillTx/>
                    <a:latin typeface="Arial" charset="0"/>
                    <a:ea typeface="+mn-ea"/>
                    <a:cs typeface="+mn-cs"/>
                  </a:endParaRPr>
                </a:p>
              </p:txBody>
            </p:sp>
            <p:sp>
              <p:nvSpPr>
                <p:cNvPr id="22" name="Line 113">
                  <a:extLst>
                    <a:ext uri="{FF2B5EF4-FFF2-40B4-BE49-F238E27FC236}">
                      <a16:creationId xmlns:a16="http://schemas.microsoft.com/office/drawing/2014/main" id="{42971567-4ED8-CF58-B240-66E54A34B7C7}"/>
                    </a:ext>
                  </a:extLst>
                </p:cNvPr>
                <p:cNvSpPr>
                  <a:spLocks noChangeShapeType="1"/>
                </p:cNvSpPr>
                <p:nvPr/>
              </p:nvSpPr>
              <p:spPr bwMode="auto">
                <a:xfrm>
                  <a:off x="7190245" y="4293925"/>
                  <a:ext cx="273868" cy="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 name="Line 115">
                  <a:extLst>
                    <a:ext uri="{FF2B5EF4-FFF2-40B4-BE49-F238E27FC236}">
                      <a16:creationId xmlns:a16="http://schemas.microsoft.com/office/drawing/2014/main" id="{1D1275D9-6D13-8B95-C834-D36FEE38B563}"/>
                    </a:ext>
                  </a:extLst>
                </p:cNvPr>
                <p:cNvSpPr>
                  <a:spLocks noChangeShapeType="1"/>
                </p:cNvSpPr>
                <p:nvPr/>
              </p:nvSpPr>
              <p:spPr bwMode="auto">
                <a:xfrm flipV="1">
                  <a:off x="7098620" y="4185184"/>
                  <a:ext cx="0" cy="1822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Line 116">
                  <a:extLst>
                    <a:ext uri="{FF2B5EF4-FFF2-40B4-BE49-F238E27FC236}">
                      <a16:creationId xmlns:a16="http://schemas.microsoft.com/office/drawing/2014/main" id="{04BD17B1-D900-6D31-A5FA-C01BB33DDFDB}"/>
                    </a:ext>
                  </a:extLst>
                </p:cNvPr>
                <p:cNvSpPr>
                  <a:spLocks noChangeShapeType="1"/>
                </p:cNvSpPr>
                <p:nvPr/>
              </p:nvSpPr>
              <p:spPr bwMode="auto">
                <a:xfrm>
                  <a:off x="7121770" y="4185184"/>
                  <a:ext cx="22855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 name="Line 117">
                  <a:extLst>
                    <a:ext uri="{FF2B5EF4-FFF2-40B4-BE49-F238E27FC236}">
                      <a16:creationId xmlns:a16="http://schemas.microsoft.com/office/drawing/2014/main" id="{3D8958AE-886E-FD5A-8268-7DB377C7B166}"/>
                    </a:ext>
                  </a:extLst>
                </p:cNvPr>
                <p:cNvSpPr>
                  <a:spLocks noChangeShapeType="1"/>
                </p:cNvSpPr>
                <p:nvPr/>
              </p:nvSpPr>
              <p:spPr bwMode="auto">
                <a:xfrm>
                  <a:off x="7327179" y="4185184"/>
                  <a:ext cx="0" cy="4530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 name="Line 119">
                  <a:extLst>
                    <a:ext uri="{FF2B5EF4-FFF2-40B4-BE49-F238E27FC236}">
                      <a16:creationId xmlns:a16="http://schemas.microsoft.com/office/drawing/2014/main" id="{BFA78E89-451B-6123-60B5-3A43B0C58726}"/>
                    </a:ext>
                  </a:extLst>
                </p:cNvPr>
                <p:cNvSpPr>
                  <a:spLocks noChangeShapeType="1"/>
                </p:cNvSpPr>
                <p:nvPr/>
              </p:nvSpPr>
              <p:spPr bwMode="auto">
                <a:xfrm flipH="1">
                  <a:off x="7235554" y="4504361"/>
                  <a:ext cx="183250" cy="46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 name="Line 120">
                  <a:extLst>
                    <a:ext uri="{FF2B5EF4-FFF2-40B4-BE49-F238E27FC236}">
                      <a16:creationId xmlns:a16="http://schemas.microsoft.com/office/drawing/2014/main" id="{C95A4DC5-8CC9-964A-E0EE-79CF6E63512F}"/>
                    </a:ext>
                  </a:extLst>
                </p:cNvPr>
                <p:cNvSpPr>
                  <a:spLocks noChangeShapeType="1"/>
                </p:cNvSpPr>
                <p:nvPr/>
              </p:nvSpPr>
              <p:spPr bwMode="auto">
                <a:xfrm>
                  <a:off x="7235554" y="4550677"/>
                  <a:ext cx="183250" cy="453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 name="Line 121">
                  <a:extLst>
                    <a:ext uri="{FF2B5EF4-FFF2-40B4-BE49-F238E27FC236}">
                      <a16:creationId xmlns:a16="http://schemas.microsoft.com/office/drawing/2014/main" id="{D19F46C7-C43B-DB74-1C33-1F10C02C6DDA}"/>
                    </a:ext>
                  </a:extLst>
                </p:cNvPr>
                <p:cNvSpPr>
                  <a:spLocks noChangeShapeType="1"/>
                </p:cNvSpPr>
                <p:nvPr/>
              </p:nvSpPr>
              <p:spPr bwMode="auto">
                <a:xfrm flipH="1">
                  <a:off x="7235554" y="4595986"/>
                  <a:ext cx="183250" cy="46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 name="Line 122">
                  <a:extLst>
                    <a:ext uri="{FF2B5EF4-FFF2-40B4-BE49-F238E27FC236}">
                      <a16:creationId xmlns:a16="http://schemas.microsoft.com/office/drawing/2014/main" id="{7883728C-84F4-130D-237D-7465DFE1A4C1}"/>
                    </a:ext>
                  </a:extLst>
                </p:cNvPr>
                <p:cNvSpPr>
                  <a:spLocks noChangeShapeType="1"/>
                </p:cNvSpPr>
                <p:nvPr/>
              </p:nvSpPr>
              <p:spPr bwMode="auto">
                <a:xfrm>
                  <a:off x="7235554" y="4641295"/>
                  <a:ext cx="183250" cy="453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 name="Line 123">
                  <a:extLst>
                    <a:ext uri="{FF2B5EF4-FFF2-40B4-BE49-F238E27FC236}">
                      <a16:creationId xmlns:a16="http://schemas.microsoft.com/office/drawing/2014/main" id="{45660949-6BE3-AE09-00D3-622BAD0607EA}"/>
                    </a:ext>
                  </a:extLst>
                </p:cNvPr>
                <p:cNvSpPr>
                  <a:spLocks noChangeShapeType="1"/>
                </p:cNvSpPr>
                <p:nvPr/>
              </p:nvSpPr>
              <p:spPr bwMode="auto">
                <a:xfrm flipH="1">
                  <a:off x="7235554" y="4687611"/>
                  <a:ext cx="183250" cy="46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 name="Line 124">
                  <a:extLst>
                    <a:ext uri="{FF2B5EF4-FFF2-40B4-BE49-F238E27FC236}">
                      <a16:creationId xmlns:a16="http://schemas.microsoft.com/office/drawing/2014/main" id="{F87F900C-9826-3E83-27C1-277FEDFDCCB6}"/>
                    </a:ext>
                  </a:extLst>
                </p:cNvPr>
                <p:cNvSpPr>
                  <a:spLocks noChangeShapeType="1"/>
                </p:cNvSpPr>
                <p:nvPr/>
              </p:nvSpPr>
              <p:spPr bwMode="auto">
                <a:xfrm>
                  <a:off x="7235554" y="4732920"/>
                  <a:ext cx="91625" cy="25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Line 125">
                  <a:extLst>
                    <a:ext uri="{FF2B5EF4-FFF2-40B4-BE49-F238E27FC236}">
                      <a16:creationId xmlns:a16="http://schemas.microsoft.com/office/drawing/2014/main" id="{41213261-82C2-B18A-C8D9-175BDF51B3B5}"/>
                    </a:ext>
                  </a:extLst>
                </p:cNvPr>
                <p:cNvSpPr>
                  <a:spLocks noChangeShapeType="1"/>
                </p:cNvSpPr>
                <p:nvPr/>
              </p:nvSpPr>
              <p:spPr bwMode="auto">
                <a:xfrm flipV="1">
                  <a:off x="7143929" y="4595986"/>
                  <a:ext cx="411809" cy="9162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 name="Line 126">
                  <a:extLst>
                    <a:ext uri="{FF2B5EF4-FFF2-40B4-BE49-F238E27FC236}">
                      <a16:creationId xmlns:a16="http://schemas.microsoft.com/office/drawing/2014/main" id="{63915550-3157-BDA7-7290-54F7180594C4}"/>
                    </a:ext>
                  </a:extLst>
                </p:cNvPr>
                <p:cNvSpPr>
                  <a:spLocks noChangeShapeType="1"/>
                </p:cNvSpPr>
                <p:nvPr/>
              </p:nvSpPr>
              <p:spPr bwMode="auto">
                <a:xfrm>
                  <a:off x="7464113" y="4367427"/>
                  <a:ext cx="191305"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34" name="Straight Connector 33">
                  <a:extLst>
                    <a:ext uri="{FF2B5EF4-FFF2-40B4-BE49-F238E27FC236}">
                      <a16:creationId xmlns:a16="http://schemas.microsoft.com/office/drawing/2014/main" id="{E66EA9B4-0C7C-216F-2AE2-31C23D133D98}"/>
                    </a:ext>
                  </a:extLst>
                </p:cNvPr>
                <p:cNvCxnSpPr>
                  <a:cxnSpLocks/>
                </p:cNvCxnSpPr>
                <p:nvPr/>
              </p:nvCxnSpPr>
              <p:spPr>
                <a:xfrm>
                  <a:off x="7455195" y="5363304"/>
                  <a:ext cx="419830"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6D81E83-3290-A62F-21C3-3DAE1E5DAB5A}"/>
                    </a:ext>
                  </a:extLst>
                </p:cNvPr>
                <p:cNvCxnSpPr/>
                <p:nvPr/>
              </p:nvCxnSpPr>
              <p:spPr>
                <a:xfrm flipV="1">
                  <a:off x="7875025" y="5226307"/>
                  <a:ext cx="0" cy="136997"/>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42550D8-49DC-6D56-0AC9-631ABF55714B}"/>
                    </a:ext>
                  </a:extLst>
                </p:cNvPr>
                <p:cNvCxnSpPr/>
                <p:nvPr/>
              </p:nvCxnSpPr>
              <p:spPr>
                <a:xfrm flipV="1">
                  <a:off x="7455195" y="5226291"/>
                  <a:ext cx="0" cy="136997"/>
                </a:xfrm>
                <a:prstGeom prst="line">
                  <a:avLst/>
                </a:prstGeom>
              </p:spPr>
              <p:style>
                <a:lnRef idx="1">
                  <a:schemeClr val="dk1"/>
                </a:lnRef>
                <a:fillRef idx="0">
                  <a:schemeClr val="dk1"/>
                </a:fillRef>
                <a:effectRef idx="0">
                  <a:schemeClr val="dk1"/>
                </a:effectRef>
                <a:fontRef idx="minor">
                  <a:schemeClr val="tx1"/>
                </a:fontRef>
              </p:style>
            </p:cxnSp>
            <p:sp>
              <p:nvSpPr>
                <p:cNvPr id="37" name="Line 126">
                  <a:extLst>
                    <a:ext uri="{FF2B5EF4-FFF2-40B4-BE49-F238E27FC236}">
                      <a16:creationId xmlns:a16="http://schemas.microsoft.com/office/drawing/2014/main" id="{5DEC171E-D87B-34DA-B342-AC6DBF38CE31}"/>
                    </a:ext>
                  </a:extLst>
                </p:cNvPr>
                <p:cNvSpPr>
                  <a:spLocks noChangeShapeType="1"/>
                </p:cNvSpPr>
                <p:nvPr/>
              </p:nvSpPr>
              <p:spPr bwMode="auto">
                <a:xfrm flipV="1">
                  <a:off x="5865507" y="4361011"/>
                  <a:ext cx="1324456"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Line 127">
                  <a:extLst>
                    <a:ext uri="{FF2B5EF4-FFF2-40B4-BE49-F238E27FC236}">
                      <a16:creationId xmlns:a16="http://schemas.microsoft.com/office/drawing/2014/main" id="{0BE51C8B-621C-8B16-DC26-C0AFAD967EC0}"/>
                    </a:ext>
                  </a:extLst>
                </p:cNvPr>
                <p:cNvSpPr>
                  <a:spLocks noChangeShapeType="1"/>
                </p:cNvSpPr>
                <p:nvPr/>
              </p:nvSpPr>
              <p:spPr bwMode="auto">
                <a:xfrm flipH="1">
                  <a:off x="6042662" y="3841574"/>
                  <a:ext cx="474" cy="228329"/>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9" name="Line 126">
                  <a:extLst>
                    <a:ext uri="{FF2B5EF4-FFF2-40B4-BE49-F238E27FC236}">
                      <a16:creationId xmlns:a16="http://schemas.microsoft.com/office/drawing/2014/main" id="{3B403421-6344-3D49-2C7A-8C5CC9BDF4FB}"/>
                    </a:ext>
                  </a:extLst>
                </p:cNvPr>
                <p:cNvSpPr>
                  <a:spLocks noChangeShapeType="1"/>
                </p:cNvSpPr>
                <p:nvPr/>
              </p:nvSpPr>
              <p:spPr bwMode="auto">
                <a:xfrm flipV="1">
                  <a:off x="6043467" y="4066707"/>
                  <a:ext cx="1620170"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0E0084B1-213E-319A-A800-DCA12C5A1B98}"/>
                    </a:ext>
                  </a:extLst>
                </p:cNvPr>
                <p:cNvSpPr/>
                <p:nvPr/>
              </p:nvSpPr>
              <p:spPr>
                <a:xfrm rot="8100000">
                  <a:off x="7572811" y="4746320"/>
                  <a:ext cx="181653" cy="181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41" name="Straight Connector 40">
                  <a:extLst>
                    <a:ext uri="{FF2B5EF4-FFF2-40B4-BE49-F238E27FC236}">
                      <a16:creationId xmlns:a16="http://schemas.microsoft.com/office/drawing/2014/main" id="{3E52EFC1-E042-DD81-0574-DA26BD5A13D3}"/>
                    </a:ext>
                  </a:extLst>
                </p:cNvPr>
                <p:cNvCxnSpPr/>
                <p:nvPr/>
              </p:nvCxnSpPr>
              <p:spPr>
                <a:xfrm rot="5400000">
                  <a:off x="7663638" y="4708698"/>
                  <a:ext cx="0" cy="256897"/>
                </a:xfrm>
                <a:prstGeom prst="line">
                  <a:avLst/>
                </a:prstGeom>
                <a:ln w="9525">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pic>
          <p:nvPicPr>
            <p:cNvPr id="15" name="Picture 2" descr="Checking Out Check Valves – An Introduction | ISM">
              <a:extLst>
                <a:ext uri="{FF2B5EF4-FFF2-40B4-BE49-F238E27FC236}">
                  <a16:creationId xmlns:a16="http://schemas.microsoft.com/office/drawing/2014/main" id="{3CE50C82-D7D7-8858-1E02-86B0F8CB66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77" t="45676" r="10837" b="3168"/>
            <a:stretch/>
          </p:blipFill>
          <p:spPr bwMode="auto">
            <a:xfrm rot="16200000">
              <a:off x="2428831" y="4511591"/>
              <a:ext cx="278050" cy="1857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13882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65F46-3B21-8363-B7C7-034D95304578}"/>
              </a:ext>
            </a:extLst>
          </p:cNvPr>
          <p:cNvSpPr>
            <a:spLocks noGrp="1"/>
          </p:cNvSpPr>
          <p:nvPr>
            <p:ph type="title"/>
          </p:nvPr>
        </p:nvSpPr>
        <p:spPr/>
        <p:txBody>
          <a:bodyPr/>
          <a:lstStyle/>
          <a:p>
            <a:r>
              <a:rPr lang="en-FI"/>
              <a:t>Pressure Relief Valve (PRV)</a:t>
            </a:r>
          </a:p>
        </p:txBody>
      </p:sp>
      <p:sp>
        <p:nvSpPr>
          <p:cNvPr id="3" name="Date Placeholder 2">
            <a:extLst>
              <a:ext uri="{FF2B5EF4-FFF2-40B4-BE49-F238E27FC236}">
                <a16:creationId xmlns:a16="http://schemas.microsoft.com/office/drawing/2014/main" id="{B901DD30-EB2E-56E1-81B6-2812EE7E8848}"/>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86476-C2D2-4758-B513-0C56AE264C34}" type="datetime1">
              <a:rPr kumimoji="0" lang="fi-FI" sz="8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7.11.2024</a:t>
            </a:fld>
            <a:endParaRPr kumimoji="0" lang="fi-FI" sz="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529D7FBA-B619-78F3-A044-B443C65B154A}"/>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rial" panose="020B0604020202020204"/>
                <a:ea typeface="+mn-ea"/>
                <a:cs typeface="+mn-cs"/>
              </a:rPr>
              <a:t>Presenter Name</a:t>
            </a:r>
          </a:p>
        </p:txBody>
      </p:sp>
      <p:sp>
        <p:nvSpPr>
          <p:cNvPr id="5" name="Slide Number Placeholder 4">
            <a:extLst>
              <a:ext uri="{FF2B5EF4-FFF2-40B4-BE49-F238E27FC236}">
                <a16:creationId xmlns:a16="http://schemas.microsoft.com/office/drawing/2014/main" id="{97217BB8-8BBE-BEE5-301B-4FCB24C572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1140D-C14F-41CA-99FC-0EF83E8DA40A}" type="slidenum">
              <a:rPr kumimoji="0" lang="fi-FI" sz="800" b="1"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fi-FI" sz="800" b="1"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026" name="Picture 2" descr="PRV_movie.mp4 [optimize output image]">
            <a:extLst>
              <a:ext uri="{FF2B5EF4-FFF2-40B4-BE49-F238E27FC236}">
                <a16:creationId xmlns:a16="http://schemas.microsoft.com/office/drawing/2014/main" id="{579992BB-4DC9-3FA6-2125-D05CCD79E7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09" t="14781" r="1730" b="18128"/>
          <a:stretch/>
        </p:blipFill>
        <p:spPr bwMode="auto">
          <a:xfrm rot="5400000">
            <a:off x="5946032" y="2316015"/>
            <a:ext cx="4405989" cy="2200921"/>
          </a:xfrm>
          <a:prstGeom prst="rect">
            <a:avLst/>
          </a:prstGeom>
          <a:noFill/>
          <a:extLst>
            <a:ext uri="{909E8E84-426E-40DD-AFC4-6F175D3DCCD1}">
              <a14:hiddenFill xmlns:a14="http://schemas.microsoft.com/office/drawing/2010/main">
                <a:solidFill>
                  <a:srgbClr val="FFFFFF"/>
                </a:solidFill>
              </a14:hiddenFill>
            </a:ext>
          </a:extLst>
        </p:spPr>
      </p:pic>
      <p:sp>
        <p:nvSpPr>
          <p:cNvPr id="1056" name="Rectangle 1055">
            <a:extLst>
              <a:ext uri="{FF2B5EF4-FFF2-40B4-BE49-F238E27FC236}">
                <a16:creationId xmlns:a16="http://schemas.microsoft.com/office/drawing/2014/main" id="{9A827683-1892-667A-AA0A-377219FEBF92}"/>
              </a:ext>
            </a:extLst>
          </p:cNvPr>
          <p:cNvSpPr/>
          <p:nvPr/>
        </p:nvSpPr>
        <p:spPr>
          <a:xfrm>
            <a:off x="3706168" y="4579002"/>
            <a:ext cx="495290" cy="631929"/>
          </a:xfrm>
          <a:prstGeom prst="rect">
            <a:avLst/>
          </a:prstGeom>
          <a:noFill/>
          <a:ln w="1905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600" b="0" i="0" u="none" strike="noStrike" kern="1200" cap="none" spc="0" normalizeH="0" baseline="0" noProof="0" err="1">
              <a:ln>
                <a:noFill/>
              </a:ln>
              <a:solidFill>
                <a:prstClr val="black"/>
              </a:solidFill>
              <a:effectLst/>
              <a:uLnTx/>
              <a:uFillTx/>
              <a:latin typeface="Arial" panose="020B0604020202020204"/>
              <a:ea typeface="+mn-ea"/>
              <a:cs typeface="+mn-cs"/>
            </a:endParaRPr>
          </a:p>
        </p:txBody>
      </p:sp>
      <p:grpSp>
        <p:nvGrpSpPr>
          <p:cNvPr id="1057" name="Group 1056">
            <a:extLst>
              <a:ext uri="{FF2B5EF4-FFF2-40B4-BE49-F238E27FC236}">
                <a16:creationId xmlns:a16="http://schemas.microsoft.com/office/drawing/2014/main" id="{4C19B18B-5111-B1E6-BE1F-DAB887ADE2E1}"/>
              </a:ext>
            </a:extLst>
          </p:cNvPr>
          <p:cNvGrpSpPr/>
          <p:nvPr/>
        </p:nvGrpSpPr>
        <p:grpSpPr>
          <a:xfrm>
            <a:off x="1450298" y="1700808"/>
            <a:ext cx="3046643" cy="4087085"/>
            <a:chOff x="1450298" y="1700808"/>
            <a:chExt cx="3046643" cy="4087085"/>
          </a:xfrm>
        </p:grpSpPr>
        <p:grpSp>
          <p:nvGrpSpPr>
            <p:cNvPr id="9" name="Group 8">
              <a:extLst>
                <a:ext uri="{FF2B5EF4-FFF2-40B4-BE49-F238E27FC236}">
                  <a16:creationId xmlns:a16="http://schemas.microsoft.com/office/drawing/2014/main" id="{7B0F6686-E457-A7B3-7428-586D39A890DD}"/>
                </a:ext>
              </a:extLst>
            </p:cNvPr>
            <p:cNvGrpSpPr/>
            <p:nvPr/>
          </p:nvGrpSpPr>
          <p:grpSpPr>
            <a:xfrm>
              <a:off x="1450298" y="1700808"/>
              <a:ext cx="3046643" cy="4087085"/>
              <a:chOff x="4022372" y="1349367"/>
              <a:chExt cx="3791712" cy="5086598"/>
            </a:xfrm>
          </p:grpSpPr>
          <p:grpSp>
            <p:nvGrpSpPr>
              <p:cNvPr id="10" name="Group 9">
                <a:extLst>
                  <a:ext uri="{FF2B5EF4-FFF2-40B4-BE49-F238E27FC236}">
                    <a16:creationId xmlns:a16="http://schemas.microsoft.com/office/drawing/2014/main" id="{A2C3EA7B-F1F0-8718-7A5B-35FBA566CAB3}"/>
                  </a:ext>
                </a:extLst>
              </p:cNvPr>
              <p:cNvGrpSpPr/>
              <p:nvPr/>
            </p:nvGrpSpPr>
            <p:grpSpPr>
              <a:xfrm>
                <a:off x="4022372" y="1349367"/>
                <a:ext cx="940950" cy="2191950"/>
                <a:chOff x="4715263" y="1124472"/>
                <a:chExt cx="784125" cy="1826625"/>
              </a:xfrm>
            </p:grpSpPr>
            <p:sp>
              <p:nvSpPr>
                <p:cNvPr id="1047" name="Rectangle 1046">
                  <a:extLst>
                    <a:ext uri="{FF2B5EF4-FFF2-40B4-BE49-F238E27FC236}">
                      <a16:creationId xmlns:a16="http://schemas.microsoft.com/office/drawing/2014/main" id="{51E29905-2B17-CD89-CF6C-322D15EB18C8}"/>
                    </a:ext>
                  </a:extLst>
                </p:cNvPr>
                <p:cNvSpPr/>
                <p:nvPr/>
              </p:nvSpPr>
              <p:spPr>
                <a:xfrm rot="16200000">
                  <a:off x="4495463" y="2266110"/>
                  <a:ext cx="913316" cy="4566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048" name="Straight Connector 1047">
                  <a:extLst>
                    <a:ext uri="{FF2B5EF4-FFF2-40B4-BE49-F238E27FC236}">
                      <a16:creationId xmlns:a16="http://schemas.microsoft.com/office/drawing/2014/main" id="{E204D83E-605C-C3B8-5D32-AECCABE90252}"/>
                    </a:ext>
                  </a:extLst>
                </p:cNvPr>
                <p:cNvCxnSpPr/>
                <p:nvPr/>
              </p:nvCxnSpPr>
              <p:spPr>
                <a:xfrm rot="16200000">
                  <a:off x="4943592" y="2403123"/>
                  <a:ext cx="0" cy="456658"/>
                </a:xfrm>
                <a:prstGeom prst="line">
                  <a:avLst/>
                </a:prstGeom>
              </p:spPr>
              <p:style>
                <a:lnRef idx="1">
                  <a:schemeClr val="dk1"/>
                </a:lnRef>
                <a:fillRef idx="0">
                  <a:schemeClr val="dk1"/>
                </a:fillRef>
                <a:effectRef idx="0">
                  <a:schemeClr val="dk1"/>
                </a:effectRef>
                <a:fontRef idx="minor">
                  <a:schemeClr val="tx1"/>
                </a:fontRef>
              </p:style>
            </p:cxnSp>
            <p:cxnSp>
              <p:nvCxnSpPr>
                <p:cNvPr id="1049" name="Straight Connector 1048">
                  <a:extLst>
                    <a:ext uri="{FF2B5EF4-FFF2-40B4-BE49-F238E27FC236}">
                      <a16:creationId xmlns:a16="http://schemas.microsoft.com/office/drawing/2014/main" id="{0A18DBF6-0EBF-D00C-F543-C165032ACFA9}"/>
                    </a:ext>
                  </a:extLst>
                </p:cNvPr>
                <p:cNvCxnSpPr/>
                <p:nvPr/>
              </p:nvCxnSpPr>
              <p:spPr>
                <a:xfrm rot="16200000">
                  <a:off x="4952070" y="2494464"/>
                  <a:ext cx="0" cy="456658"/>
                </a:xfrm>
                <a:prstGeom prst="line">
                  <a:avLst/>
                </a:prstGeom>
              </p:spPr>
              <p:style>
                <a:lnRef idx="1">
                  <a:schemeClr val="dk1"/>
                </a:lnRef>
                <a:fillRef idx="0">
                  <a:schemeClr val="dk1"/>
                </a:fillRef>
                <a:effectRef idx="0">
                  <a:schemeClr val="dk1"/>
                </a:effectRef>
                <a:fontRef idx="minor">
                  <a:schemeClr val="tx1"/>
                </a:fontRef>
              </p:style>
            </p:cxnSp>
            <p:sp>
              <p:nvSpPr>
                <p:cNvPr id="1050" name="Rectangle 1049">
                  <a:extLst>
                    <a:ext uri="{FF2B5EF4-FFF2-40B4-BE49-F238E27FC236}">
                      <a16:creationId xmlns:a16="http://schemas.microsoft.com/office/drawing/2014/main" id="{A03FFE5F-8AB3-840E-B36B-07C369259C58}"/>
                    </a:ext>
                  </a:extLst>
                </p:cNvPr>
                <p:cNvSpPr/>
                <p:nvPr/>
              </p:nvSpPr>
              <p:spPr>
                <a:xfrm rot="16200000">
                  <a:off x="4426938" y="2060624"/>
                  <a:ext cx="1050314" cy="9134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51" name="Rectangle 1050">
                  <a:extLst>
                    <a:ext uri="{FF2B5EF4-FFF2-40B4-BE49-F238E27FC236}">
                      <a16:creationId xmlns:a16="http://schemas.microsoft.com/office/drawing/2014/main" id="{EE989617-2471-DE79-29A2-869E987D5BD8}"/>
                    </a:ext>
                  </a:extLst>
                </p:cNvPr>
                <p:cNvSpPr/>
                <p:nvPr/>
              </p:nvSpPr>
              <p:spPr>
                <a:xfrm rot="16200000">
                  <a:off x="4715355" y="1124472"/>
                  <a:ext cx="456658" cy="4566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52" name="Down Arrow 76">
                  <a:extLst>
                    <a:ext uri="{FF2B5EF4-FFF2-40B4-BE49-F238E27FC236}">
                      <a16:creationId xmlns:a16="http://schemas.microsoft.com/office/drawing/2014/main" id="{65B22CA3-2028-2601-8414-32D567678327}"/>
                    </a:ext>
                  </a:extLst>
                </p:cNvPr>
                <p:cNvSpPr/>
                <p:nvPr/>
              </p:nvSpPr>
              <p:spPr>
                <a:xfrm rot="10800000">
                  <a:off x="5257740" y="1207685"/>
                  <a:ext cx="241648" cy="340205"/>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53" name="Rectangle 1052">
                  <a:extLst>
                    <a:ext uri="{FF2B5EF4-FFF2-40B4-BE49-F238E27FC236}">
                      <a16:creationId xmlns:a16="http://schemas.microsoft.com/office/drawing/2014/main" id="{A53C74CF-FA9F-B886-716D-3BE41CA8D75C}"/>
                    </a:ext>
                  </a:extLst>
                </p:cNvPr>
                <p:cNvSpPr/>
                <p:nvPr/>
              </p:nvSpPr>
              <p:spPr>
                <a:xfrm>
                  <a:off x="4723741" y="2631451"/>
                  <a:ext cx="457200" cy="913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54" name="TextBox 1053">
                  <a:extLst>
                    <a:ext uri="{FF2B5EF4-FFF2-40B4-BE49-F238E27FC236}">
                      <a16:creationId xmlns:a16="http://schemas.microsoft.com/office/drawing/2014/main" id="{FD15CF69-6A76-7210-590A-F50CEC4A1500}"/>
                    </a:ext>
                  </a:extLst>
                </p:cNvPr>
                <p:cNvSpPr txBox="1"/>
                <p:nvPr/>
              </p:nvSpPr>
              <p:spPr>
                <a:xfrm>
                  <a:off x="4733510" y="1201503"/>
                  <a:ext cx="415713" cy="323165"/>
                </a:xfrm>
                <a:prstGeom prst="rect">
                  <a:avLst/>
                </a:prstGeom>
                <a:noFill/>
              </p:spPr>
              <p:txBody>
                <a:bodyPr wrap="none" rtlCol="0">
                  <a:sp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fi-FI" sz="192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mg</a:t>
                  </a:r>
                </a:p>
              </p:txBody>
            </p:sp>
          </p:grpSp>
          <p:grpSp>
            <p:nvGrpSpPr>
              <p:cNvPr id="11" name="Group 10">
                <a:extLst>
                  <a:ext uri="{FF2B5EF4-FFF2-40B4-BE49-F238E27FC236}">
                    <a16:creationId xmlns:a16="http://schemas.microsoft.com/office/drawing/2014/main" id="{8737551B-9496-296D-35FB-F94AE411DADD}"/>
                  </a:ext>
                </a:extLst>
              </p:cNvPr>
              <p:cNvGrpSpPr/>
              <p:nvPr/>
            </p:nvGrpSpPr>
            <p:grpSpPr>
              <a:xfrm>
                <a:off x="4580534" y="2554867"/>
                <a:ext cx="2850671" cy="2102579"/>
                <a:chOff x="5180399" y="2129055"/>
                <a:chExt cx="2375559" cy="1752149"/>
              </a:xfrm>
            </p:grpSpPr>
            <p:cxnSp>
              <p:nvCxnSpPr>
                <p:cNvPr id="46" name="Straight Connector 45">
                  <a:extLst>
                    <a:ext uri="{FF2B5EF4-FFF2-40B4-BE49-F238E27FC236}">
                      <a16:creationId xmlns:a16="http://schemas.microsoft.com/office/drawing/2014/main" id="{FBBBA74B-6A92-1075-D951-19CD69B39A90}"/>
                    </a:ext>
                  </a:extLst>
                </p:cNvPr>
                <p:cNvCxnSpPr/>
                <p:nvPr/>
              </p:nvCxnSpPr>
              <p:spPr>
                <a:xfrm flipH="1" flipV="1">
                  <a:off x="5868317" y="2921062"/>
                  <a:ext cx="0" cy="456658"/>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0EC3462-1DD8-1213-3D12-C6A3184FED92}"/>
                    </a:ext>
                  </a:extLst>
                </p:cNvPr>
                <p:cNvCxnSpPr/>
                <p:nvPr/>
              </p:nvCxnSpPr>
              <p:spPr>
                <a:xfrm flipH="1" flipV="1">
                  <a:off x="6054231" y="2129055"/>
                  <a:ext cx="0" cy="1255810"/>
                </a:xfrm>
                <a:prstGeom prst="line">
                  <a:avLst/>
                </a:prstGeom>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F510DF80-82AD-D8A9-6BB4-A7AAF177BCF4}"/>
                    </a:ext>
                  </a:extLst>
                </p:cNvPr>
                <p:cNvGrpSpPr/>
                <p:nvPr/>
              </p:nvGrpSpPr>
              <p:grpSpPr>
                <a:xfrm>
                  <a:off x="5272413" y="3333153"/>
                  <a:ext cx="2283545" cy="548051"/>
                  <a:chOff x="1259632" y="3429000"/>
                  <a:chExt cx="3600400" cy="864096"/>
                </a:xfrm>
                <a:solidFill>
                  <a:schemeClr val="bg1"/>
                </a:solidFill>
              </p:grpSpPr>
              <p:sp>
                <p:nvSpPr>
                  <p:cNvPr id="52" name="Rectangle 51">
                    <a:extLst>
                      <a:ext uri="{FF2B5EF4-FFF2-40B4-BE49-F238E27FC236}">
                        <a16:creationId xmlns:a16="http://schemas.microsoft.com/office/drawing/2014/main" id="{9D983F03-29C6-35C5-E8FF-A24FC1F84D76}"/>
                      </a:ext>
                    </a:extLst>
                  </p:cNvPr>
                  <p:cNvSpPr/>
                  <p:nvPr/>
                </p:nvSpPr>
                <p:spPr>
                  <a:xfrm>
                    <a:off x="197963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3" name="Rectangle 52">
                    <a:extLst>
                      <a:ext uri="{FF2B5EF4-FFF2-40B4-BE49-F238E27FC236}">
                        <a16:creationId xmlns:a16="http://schemas.microsoft.com/office/drawing/2014/main" id="{9358C92E-54FB-83A0-FB00-144122CC326F}"/>
                      </a:ext>
                    </a:extLst>
                  </p:cNvPr>
                  <p:cNvSpPr/>
                  <p:nvPr/>
                </p:nvSpPr>
                <p:spPr>
                  <a:xfrm>
                    <a:off x="269979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4" name="Rectangle 53">
                    <a:extLst>
                      <a:ext uri="{FF2B5EF4-FFF2-40B4-BE49-F238E27FC236}">
                        <a16:creationId xmlns:a16="http://schemas.microsoft.com/office/drawing/2014/main" id="{81AEBB56-B93E-4FBC-CB4D-809F5958610C}"/>
                      </a:ext>
                    </a:extLst>
                  </p:cNvPr>
                  <p:cNvSpPr/>
                  <p:nvPr/>
                </p:nvSpPr>
                <p:spPr>
                  <a:xfrm>
                    <a:off x="3419872" y="3501008"/>
                    <a:ext cx="720000" cy="72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55" name="Straight Connector 54">
                    <a:extLst>
                      <a:ext uri="{FF2B5EF4-FFF2-40B4-BE49-F238E27FC236}">
                        <a16:creationId xmlns:a16="http://schemas.microsoft.com/office/drawing/2014/main" id="{FED641EE-9C6C-53B2-C459-81EB31BBB252}"/>
                      </a:ext>
                    </a:extLst>
                  </p:cNvPr>
                  <p:cNvCxnSpPr/>
                  <p:nvPr/>
                </p:nvCxnSpPr>
                <p:spPr>
                  <a:xfrm>
                    <a:off x="1979632" y="3429000"/>
                    <a:ext cx="2160240" cy="0"/>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74C56AF-4657-66BA-3640-50633A5F33A5}"/>
                      </a:ext>
                    </a:extLst>
                  </p:cNvPr>
                  <p:cNvCxnSpPr/>
                  <p:nvPr/>
                </p:nvCxnSpPr>
                <p:spPr>
                  <a:xfrm>
                    <a:off x="1979712" y="4293096"/>
                    <a:ext cx="2160240" cy="0"/>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E89E10DC-E6CE-6485-D9F9-EA65848CF679}"/>
                      </a:ext>
                    </a:extLst>
                  </p:cNvPr>
                  <p:cNvCxnSpPr/>
                  <p:nvPr/>
                </p:nvCxnSpPr>
                <p:spPr>
                  <a:xfrm flipV="1">
                    <a:off x="2195736" y="3501008"/>
                    <a:ext cx="0"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34F4AED-B2FF-B28C-3A91-1E7CE2571FF3}"/>
                      </a:ext>
                    </a:extLst>
                  </p:cNvPr>
                  <p:cNvCxnSpPr/>
                  <p:nvPr/>
                </p:nvCxnSpPr>
                <p:spPr>
                  <a:xfrm flipH="1">
                    <a:off x="2483768" y="3501008"/>
                    <a:ext cx="0"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666A8C5-B620-0AFA-508B-C0572EA1174E}"/>
                      </a:ext>
                    </a:extLst>
                  </p:cNvPr>
                  <p:cNvCxnSpPr/>
                  <p:nvPr/>
                </p:nvCxnSpPr>
                <p:spPr>
                  <a:xfrm>
                    <a:off x="3635896" y="3501008"/>
                    <a:ext cx="288032"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44B2846-A684-3C9E-37B5-2E3B5F1EEF0B}"/>
                      </a:ext>
                    </a:extLst>
                  </p:cNvPr>
                  <p:cNvCxnSpPr/>
                  <p:nvPr/>
                </p:nvCxnSpPr>
                <p:spPr>
                  <a:xfrm flipV="1">
                    <a:off x="3635896" y="3501008"/>
                    <a:ext cx="288032" cy="720000"/>
                  </a:xfrm>
                  <a:prstGeom prst="straightConnector1">
                    <a:avLst/>
                  </a:prstGeom>
                  <a:grpFill/>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E9513C1-8C0A-F948-1B39-FEE9FAF4E0ED}"/>
                      </a:ext>
                    </a:extLst>
                  </p:cNvPr>
                  <p:cNvCxnSpPr/>
                  <p:nvPr/>
                </p:nvCxnSpPr>
                <p:spPr>
                  <a:xfrm flipV="1">
                    <a:off x="2915816"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5A60FE10-CC37-C1E7-C1C6-D45208E8183F}"/>
                      </a:ext>
                    </a:extLst>
                  </p:cNvPr>
                  <p:cNvCxnSpPr/>
                  <p:nvPr/>
                </p:nvCxnSpPr>
                <p:spPr>
                  <a:xfrm flipV="1">
                    <a:off x="2915816"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F036B5E-7951-2A03-D27D-B00171F9CEFE}"/>
                      </a:ext>
                    </a:extLst>
                  </p:cNvPr>
                  <p:cNvCxnSpPr/>
                  <p:nvPr/>
                </p:nvCxnSpPr>
                <p:spPr>
                  <a:xfrm flipV="1">
                    <a:off x="3203848" y="4077072"/>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0B3E7B3B-28CE-E1E5-984C-4BF8F256F096}"/>
                      </a:ext>
                    </a:extLst>
                  </p:cNvPr>
                  <p:cNvCxnSpPr/>
                  <p:nvPr/>
                </p:nvCxnSpPr>
                <p:spPr>
                  <a:xfrm flipV="1">
                    <a:off x="3203848" y="3501008"/>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8A53C4FA-53D6-1A07-B92A-FE485371AB95}"/>
                      </a:ext>
                    </a:extLst>
                  </p:cNvPr>
                  <p:cNvCxnSpPr/>
                  <p:nvPr/>
                </p:nvCxnSpPr>
                <p:spPr>
                  <a:xfrm flipV="1">
                    <a:off x="2915816" y="3501008"/>
                    <a:ext cx="0"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1027" name="Straight Connector 1026">
                    <a:extLst>
                      <a:ext uri="{FF2B5EF4-FFF2-40B4-BE49-F238E27FC236}">
                        <a16:creationId xmlns:a16="http://schemas.microsoft.com/office/drawing/2014/main" id="{A9EC4FF6-B62A-1856-C6E9-0C1CD5FB3733}"/>
                      </a:ext>
                    </a:extLst>
                  </p:cNvPr>
                  <p:cNvCxnSpPr/>
                  <p:nvPr/>
                </p:nvCxnSpPr>
                <p:spPr>
                  <a:xfrm>
                    <a:off x="2843808" y="3644944"/>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28" name="Straight Connector 1027">
                    <a:extLst>
                      <a:ext uri="{FF2B5EF4-FFF2-40B4-BE49-F238E27FC236}">
                        <a16:creationId xmlns:a16="http://schemas.microsoft.com/office/drawing/2014/main" id="{E2711570-E3DB-D270-6EF9-9DBFC07B9BA1}"/>
                      </a:ext>
                    </a:extLst>
                  </p:cNvPr>
                  <p:cNvCxnSpPr/>
                  <p:nvPr/>
                </p:nvCxnSpPr>
                <p:spPr>
                  <a:xfrm>
                    <a:off x="3131840" y="3645024"/>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29" name="Straight Connector 1028">
                    <a:extLst>
                      <a:ext uri="{FF2B5EF4-FFF2-40B4-BE49-F238E27FC236}">
                        <a16:creationId xmlns:a16="http://schemas.microsoft.com/office/drawing/2014/main" id="{A241D7DA-043C-722E-70BB-F67F05D9900C}"/>
                      </a:ext>
                    </a:extLst>
                  </p:cNvPr>
                  <p:cNvCxnSpPr/>
                  <p:nvPr/>
                </p:nvCxnSpPr>
                <p:spPr>
                  <a:xfrm>
                    <a:off x="2843808" y="4077072"/>
                    <a:ext cx="144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030" name="Straight Connector 1029">
                    <a:extLst>
                      <a:ext uri="{FF2B5EF4-FFF2-40B4-BE49-F238E27FC236}">
                        <a16:creationId xmlns:a16="http://schemas.microsoft.com/office/drawing/2014/main" id="{AD5A2890-0C4A-FAF1-2373-20A72D006513}"/>
                      </a:ext>
                    </a:extLst>
                  </p:cNvPr>
                  <p:cNvCxnSpPr/>
                  <p:nvPr/>
                </p:nvCxnSpPr>
                <p:spPr>
                  <a:xfrm>
                    <a:off x="3131840" y="4077072"/>
                    <a:ext cx="144016" cy="0"/>
                  </a:xfrm>
                  <a:prstGeom prst="line">
                    <a:avLst/>
                  </a:prstGeom>
                  <a:grpFill/>
                </p:spPr>
                <p:style>
                  <a:lnRef idx="1">
                    <a:schemeClr val="dk1"/>
                  </a:lnRef>
                  <a:fillRef idx="0">
                    <a:schemeClr val="dk1"/>
                  </a:fillRef>
                  <a:effectRef idx="0">
                    <a:schemeClr val="dk1"/>
                  </a:effectRef>
                  <a:fontRef idx="minor">
                    <a:schemeClr val="tx1"/>
                  </a:fontRef>
                </p:style>
              </p:cxnSp>
              <p:sp>
                <p:nvSpPr>
                  <p:cNvPr id="1031" name="Rectangle 1030">
                    <a:extLst>
                      <a:ext uri="{FF2B5EF4-FFF2-40B4-BE49-F238E27FC236}">
                        <a16:creationId xmlns:a16="http://schemas.microsoft.com/office/drawing/2014/main" id="{4F1F12B0-28B3-D432-D5BD-E7A450657C18}"/>
                      </a:ext>
                    </a:extLst>
                  </p:cNvPr>
                  <p:cNvSpPr/>
                  <p:nvPr/>
                </p:nvSpPr>
                <p:spPr>
                  <a:xfrm>
                    <a:off x="4139872" y="3933088"/>
                    <a:ext cx="576000" cy="288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032" name="Straight Connector 1031">
                    <a:extLst>
                      <a:ext uri="{FF2B5EF4-FFF2-40B4-BE49-F238E27FC236}">
                        <a16:creationId xmlns:a16="http://schemas.microsoft.com/office/drawing/2014/main" id="{9A07554A-B65F-398A-3186-6FF108C2829F}"/>
                      </a:ext>
                    </a:extLst>
                  </p:cNvPr>
                  <p:cNvCxnSpPr/>
                  <p:nvPr/>
                </p:nvCxnSpPr>
                <p:spPr>
                  <a:xfrm>
                    <a:off x="4283968" y="3933088"/>
                    <a:ext cx="288032" cy="288000"/>
                  </a:xfrm>
                  <a:prstGeom prst="line">
                    <a:avLst/>
                  </a:prstGeom>
                  <a:grpFill/>
                </p:spPr>
                <p:style>
                  <a:lnRef idx="1">
                    <a:schemeClr val="dk1"/>
                  </a:lnRef>
                  <a:fillRef idx="0">
                    <a:schemeClr val="dk1"/>
                  </a:fillRef>
                  <a:effectRef idx="0">
                    <a:schemeClr val="dk1"/>
                  </a:effectRef>
                  <a:fontRef idx="minor">
                    <a:schemeClr val="tx1"/>
                  </a:fontRef>
                </p:style>
              </p:cxnSp>
              <p:sp>
                <p:nvSpPr>
                  <p:cNvPr id="1033" name="Rectangle 1032">
                    <a:extLst>
                      <a:ext uri="{FF2B5EF4-FFF2-40B4-BE49-F238E27FC236}">
                        <a16:creationId xmlns:a16="http://schemas.microsoft.com/office/drawing/2014/main" id="{D9629C06-DAA8-7D0A-CADC-DD0C6289B824}"/>
                      </a:ext>
                    </a:extLst>
                  </p:cNvPr>
                  <p:cNvSpPr/>
                  <p:nvPr/>
                </p:nvSpPr>
                <p:spPr>
                  <a:xfrm>
                    <a:off x="1403648" y="3933088"/>
                    <a:ext cx="576000" cy="288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034" name="Straight Connector 1033">
                    <a:extLst>
                      <a:ext uri="{FF2B5EF4-FFF2-40B4-BE49-F238E27FC236}">
                        <a16:creationId xmlns:a16="http://schemas.microsoft.com/office/drawing/2014/main" id="{2F37EBA5-8DF2-9C2F-1C92-F068AC1895A6}"/>
                      </a:ext>
                    </a:extLst>
                  </p:cNvPr>
                  <p:cNvCxnSpPr/>
                  <p:nvPr/>
                </p:nvCxnSpPr>
                <p:spPr>
                  <a:xfrm flipH="1">
                    <a:off x="1547664" y="3933088"/>
                    <a:ext cx="288112" cy="288000"/>
                  </a:xfrm>
                  <a:prstGeom prst="line">
                    <a:avLst/>
                  </a:prstGeom>
                  <a:grpFill/>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4E5AFEF7-74CD-7953-3A68-E88E4819F5C5}"/>
                      </a:ext>
                    </a:extLst>
                  </p:cNvPr>
                  <p:cNvCxnSpPr/>
                  <p:nvPr/>
                </p:nvCxnSpPr>
                <p:spPr>
                  <a:xfrm flipH="1" flipV="1">
                    <a:off x="1907704" y="3501008"/>
                    <a:ext cx="72008" cy="144016"/>
                  </a:xfrm>
                  <a:prstGeom prst="line">
                    <a:avLst/>
                  </a:prstGeom>
                  <a:grpFill/>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6B137BA7-785E-945D-6804-DA149A609F2F}"/>
                      </a:ext>
                    </a:extLst>
                  </p:cNvPr>
                  <p:cNvCxnSpPr/>
                  <p:nvPr/>
                </p:nvCxnSpPr>
                <p:spPr>
                  <a:xfrm flipH="1">
                    <a:off x="1763688"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4F2B6E80-1D0A-D37D-3129-303FD5DA6E13}"/>
                      </a:ext>
                    </a:extLst>
                  </p:cNvPr>
                  <p:cNvCxnSpPr/>
                  <p:nvPr/>
                </p:nvCxnSpPr>
                <p:spPr>
                  <a:xfrm flipH="1" flipV="1">
                    <a:off x="1619672"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1038" name="Straight Connector 1037">
                    <a:extLst>
                      <a:ext uri="{FF2B5EF4-FFF2-40B4-BE49-F238E27FC236}">
                        <a16:creationId xmlns:a16="http://schemas.microsoft.com/office/drawing/2014/main" id="{7F598246-B001-097C-5B2E-B3E6F1FD8686}"/>
                      </a:ext>
                    </a:extLst>
                  </p:cNvPr>
                  <p:cNvCxnSpPr/>
                  <p:nvPr/>
                </p:nvCxnSpPr>
                <p:spPr>
                  <a:xfrm flipH="1">
                    <a:off x="1475656"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1039" name="Straight Connector 1038">
                    <a:extLst>
                      <a:ext uri="{FF2B5EF4-FFF2-40B4-BE49-F238E27FC236}">
                        <a16:creationId xmlns:a16="http://schemas.microsoft.com/office/drawing/2014/main" id="{29300B16-C42C-EA42-20FF-2AF3AA8EAEFD}"/>
                      </a:ext>
                    </a:extLst>
                  </p:cNvPr>
                  <p:cNvCxnSpPr/>
                  <p:nvPr/>
                </p:nvCxnSpPr>
                <p:spPr>
                  <a:xfrm flipH="1" flipV="1">
                    <a:off x="1331640"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1040" name="Straight Connector 1039">
                    <a:extLst>
                      <a:ext uri="{FF2B5EF4-FFF2-40B4-BE49-F238E27FC236}">
                        <a16:creationId xmlns:a16="http://schemas.microsoft.com/office/drawing/2014/main" id="{D2DEF2DA-D31A-F74D-2023-B14DC6FADFCB}"/>
                      </a:ext>
                    </a:extLst>
                  </p:cNvPr>
                  <p:cNvCxnSpPr/>
                  <p:nvPr/>
                </p:nvCxnSpPr>
                <p:spPr>
                  <a:xfrm flipH="1">
                    <a:off x="1259632" y="3501008"/>
                    <a:ext cx="72008" cy="143936"/>
                  </a:xfrm>
                  <a:prstGeom prst="line">
                    <a:avLst/>
                  </a:prstGeom>
                  <a:grpFill/>
                </p:spPr>
                <p:style>
                  <a:lnRef idx="1">
                    <a:schemeClr val="dk1"/>
                  </a:lnRef>
                  <a:fillRef idx="0">
                    <a:schemeClr val="dk1"/>
                  </a:fillRef>
                  <a:effectRef idx="0">
                    <a:schemeClr val="dk1"/>
                  </a:effectRef>
                  <a:fontRef idx="minor">
                    <a:schemeClr val="tx1"/>
                  </a:fontRef>
                </p:style>
              </p:cxnSp>
              <p:cxnSp>
                <p:nvCxnSpPr>
                  <p:cNvPr id="1041" name="Straight Connector 1040">
                    <a:extLst>
                      <a:ext uri="{FF2B5EF4-FFF2-40B4-BE49-F238E27FC236}">
                        <a16:creationId xmlns:a16="http://schemas.microsoft.com/office/drawing/2014/main" id="{85B62A4D-5F1B-7A5C-CC5A-9EC3A2704DD4}"/>
                      </a:ext>
                    </a:extLst>
                  </p:cNvPr>
                  <p:cNvCxnSpPr/>
                  <p:nvPr/>
                </p:nvCxnSpPr>
                <p:spPr>
                  <a:xfrm flipH="1" flipV="1">
                    <a:off x="4788024" y="3501008"/>
                    <a:ext cx="72008" cy="144016"/>
                  </a:xfrm>
                  <a:prstGeom prst="line">
                    <a:avLst/>
                  </a:prstGeom>
                  <a:grpFill/>
                </p:spPr>
                <p:style>
                  <a:lnRef idx="1">
                    <a:schemeClr val="dk1"/>
                  </a:lnRef>
                  <a:fillRef idx="0">
                    <a:schemeClr val="dk1"/>
                  </a:fillRef>
                  <a:effectRef idx="0">
                    <a:schemeClr val="dk1"/>
                  </a:effectRef>
                  <a:fontRef idx="minor">
                    <a:schemeClr val="tx1"/>
                  </a:fontRef>
                </p:style>
              </p:cxnSp>
              <p:cxnSp>
                <p:nvCxnSpPr>
                  <p:cNvPr id="1042" name="Straight Connector 1041">
                    <a:extLst>
                      <a:ext uri="{FF2B5EF4-FFF2-40B4-BE49-F238E27FC236}">
                        <a16:creationId xmlns:a16="http://schemas.microsoft.com/office/drawing/2014/main" id="{71FE9620-E0BF-ED5D-ACBF-04F4A62E5BD5}"/>
                      </a:ext>
                    </a:extLst>
                  </p:cNvPr>
                  <p:cNvCxnSpPr/>
                  <p:nvPr/>
                </p:nvCxnSpPr>
                <p:spPr>
                  <a:xfrm flipH="1">
                    <a:off x="4644008"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1043" name="Straight Connector 1042">
                    <a:extLst>
                      <a:ext uri="{FF2B5EF4-FFF2-40B4-BE49-F238E27FC236}">
                        <a16:creationId xmlns:a16="http://schemas.microsoft.com/office/drawing/2014/main" id="{3A2A2F71-F22A-FB89-A836-06DB66623575}"/>
                      </a:ext>
                    </a:extLst>
                  </p:cNvPr>
                  <p:cNvCxnSpPr/>
                  <p:nvPr/>
                </p:nvCxnSpPr>
                <p:spPr>
                  <a:xfrm flipH="1" flipV="1">
                    <a:off x="4499992"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1044" name="Straight Connector 1043">
                    <a:extLst>
                      <a:ext uri="{FF2B5EF4-FFF2-40B4-BE49-F238E27FC236}">
                        <a16:creationId xmlns:a16="http://schemas.microsoft.com/office/drawing/2014/main" id="{0AA075D9-013B-5F24-EE50-00CD7B73D9E0}"/>
                      </a:ext>
                    </a:extLst>
                  </p:cNvPr>
                  <p:cNvCxnSpPr/>
                  <p:nvPr/>
                </p:nvCxnSpPr>
                <p:spPr>
                  <a:xfrm flipH="1">
                    <a:off x="4355976"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1045" name="Straight Connector 1044">
                    <a:extLst>
                      <a:ext uri="{FF2B5EF4-FFF2-40B4-BE49-F238E27FC236}">
                        <a16:creationId xmlns:a16="http://schemas.microsoft.com/office/drawing/2014/main" id="{6BE8D7D5-A30E-9DFF-3A0C-F1B5C0BA4898}"/>
                      </a:ext>
                    </a:extLst>
                  </p:cNvPr>
                  <p:cNvCxnSpPr/>
                  <p:nvPr/>
                </p:nvCxnSpPr>
                <p:spPr>
                  <a:xfrm flipH="1" flipV="1">
                    <a:off x="4211960" y="3501008"/>
                    <a:ext cx="144016" cy="216024"/>
                  </a:xfrm>
                  <a:prstGeom prst="line">
                    <a:avLst/>
                  </a:prstGeom>
                  <a:grpFill/>
                </p:spPr>
                <p:style>
                  <a:lnRef idx="1">
                    <a:schemeClr val="dk1"/>
                  </a:lnRef>
                  <a:fillRef idx="0">
                    <a:schemeClr val="dk1"/>
                  </a:fillRef>
                  <a:effectRef idx="0">
                    <a:schemeClr val="dk1"/>
                  </a:effectRef>
                  <a:fontRef idx="minor">
                    <a:schemeClr val="tx1"/>
                  </a:fontRef>
                </p:style>
              </p:cxnSp>
              <p:cxnSp>
                <p:nvCxnSpPr>
                  <p:cNvPr id="1046" name="Straight Connector 1045">
                    <a:extLst>
                      <a:ext uri="{FF2B5EF4-FFF2-40B4-BE49-F238E27FC236}">
                        <a16:creationId xmlns:a16="http://schemas.microsoft.com/office/drawing/2014/main" id="{FE174522-F1E8-962A-3D26-1497884C8C8A}"/>
                      </a:ext>
                    </a:extLst>
                  </p:cNvPr>
                  <p:cNvCxnSpPr/>
                  <p:nvPr/>
                </p:nvCxnSpPr>
                <p:spPr>
                  <a:xfrm flipH="1">
                    <a:off x="4139952" y="3501008"/>
                    <a:ext cx="72008" cy="143936"/>
                  </a:xfrm>
                  <a:prstGeom prst="line">
                    <a:avLst/>
                  </a:prstGeom>
                  <a:grpFill/>
                </p:spPr>
                <p:style>
                  <a:lnRef idx="1">
                    <a:schemeClr val="dk1"/>
                  </a:lnRef>
                  <a:fillRef idx="0">
                    <a:schemeClr val="dk1"/>
                  </a:fillRef>
                  <a:effectRef idx="0">
                    <a:schemeClr val="dk1"/>
                  </a:effectRef>
                  <a:fontRef idx="minor">
                    <a:schemeClr val="tx1"/>
                  </a:fontRef>
                </p:style>
              </p:cxnSp>
            </p:grpSp>
            <p:cxnSp>
              <p:nvCxnSpPr>
                <p:cNvPr id="49" name="Straight Connector 48">
                  <a:extLst>
                    <a:ext uri="{FF2B5EF4-FFF2-40B4-BE49-F238E27FC236}">
                      <a16:creationId xmlns:a16="http://schemas.microsoft.com/office/drawing/2014/main" id="{6CFB3A73-5B3C-AA0D-A6C6-DCD7E75427DC}"/>
                    </a:ext>
                  </a:extLst>
                </p:cNvPr>
                <p:cNvCxnSpPr/>
                <p:nvPr/>
              </p:nvCxnSpPr>
              <p:spPr>
                <a:xfrm flipH="1" flipV="1">
                  <a:off x="5186488" y="2921062"/>
                  <a:ext cx="6849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7AA7E30-5C2B-3F04-DA8F-822A938757AA}"/>
                    </a:ext>
                  </a:extLst>
                </p:cNvPr>
                <p:cNvCxnSpPr/>
                <p:nvPr/>
              </p:nvCxnSpPr>
              <p:spPr>
                <a:xfrm flipH="1" flipV="1">
                  <a:off x="5180399" y="2129055"/>
                  <a:ext cx="8676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C7FAE04-9059-0AB4-E804-4F6D23DB0896}"/>
                  </a:ext>
                </a:extLst>
              </p:cNvPr>
              <p:cNvGrpSpPr/>
              <p:nvPr/>
            </p:nvGrpSpPr>
            <p:grpSpPr>
              <a:xfrm>
                <a:off x="4646122" y="4609828"/>
                <a:ext cx="1003477" cy="1808629"/>
                <a:chOff x="5235057" y="3841523"/>
                <a:chExt cx="836231" cy="1507191"/>
              </a:xfrm>
            </p:grpSpPr>
            <p:sp>
              <p:nvSpPr>
                <p:cNvPr id="37" name="Rectangle 36">
                  <a:extLst>
                    <a:ext uri="{FF2B5EF4-FFF2-40B4-BE49-F238E27FC236}">
                      <a16:creationId xmlns:a16="http://schemas.microsoft.com/office/drawing/2014/main" id="{75BE0D52-CD26-4FFB-BDC2-498A152117F5}"/>
                    </a:ext>
                  </a:extLst>
                </p:cNvPr>
                <p:cNvSpPr/>
                <p:nvPr/>
              </p:nvSpPr>
              <p:spPr>
                <a:xfrm>
                  <a:off x="5583029" y="4764920"/>
                  <a:ext cx="114165" cy="68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38" name="Straight Connector 37">
                  <a:extLst>
                    <a:ext uri="{FF2B5EF4-FFF2-40B4-BE49-F238E27FC236}">
                      <a16:creationId xmlns:a16="http://schemas.microsoft.com/office/drawing/2014/main" id="{A99702FE-465C-F97E-8EE5-C9DEE2FB9774}"/>
                    </a:ext>
                  </a:extLst>
                </p:cNvPr>
                <p:cNvCxnSpPr>
                  <a:cxnSpLocks/>
                </p:cNvCxnSpPr>
                <p:nvPr/>
              </p:nvCxnSpPr>
              <p:spPr>
                <a:xfrm>
                  <a:off x="5871547" y="3841523"/>
                  <a:ext cx="0" cy="1507175"/>
                </a:xfrm>
                <a:prstGeom prst="line">
                  <a:avLst/>
                </a:prstGeom>
              </p:spPr>
              <p:style>
                <a:lnRef idx="1">
                  <a:schemeClr val="dk1"/>
                </a:lnRef>
                <a:fillRef idx="0">
                  <a:schemeClr val="dk1"/>
                </a:fillRef>
                <a:effectRef idx="0">
                  <a:schemeClr val="dk1"/>
                </a:effectRef>
                <a:fontRef idx="minor">
                  <a:schemeClr val="tx1"/>
                </a:fontRef>
              </p:style>
            </p:cxnSp>
            <p:sp>
              <p:nvSpPr>
                <p:cNvPr id="39" name="Oval 8">
                  <a:extLst>
                    <a:ext uri="{FF2B5EF4-FFF2-40B4-BE49-F238E27FC236}">
                      <a16:creationId xmlns:a16="http://schemas.microsoft.com/office/drawing/2014/main" id="{1928CACA-CDBB-28E8-A921-BA019987E4DA}"/>
                    </a:ext>
                  </a:extLst>
                </p:cNvPr>
                <p:cNvSpPr>
                  <a:spLocks noChangeArrowheads="1"/>
                </p:cNvSpPr>
                <p:nvPr/>
              </p:nvSpPr>
              <p:spPr bwMode="auto">
                <a:xfrm rot="156836">
                  <a:off x="5689304" y="4617839"/>
                  <a:ext cx="364486" cy="365493"/>
                </a:xfrm>
                <a:prstGeom prst="ellipse">
                  <a:avLst/>
                </a:prstGeom>
                <a:solidFill>
                  <a:schemeClr val="bg1"/>
                </a:solidFill>
                <a:ln w="9525">
                  <a:solidFill>
                    <a:schemeClr val="tx1"/>
                  </a:solidFill>
                  <a:round/>
                  <a:headEnd/>
                  <a:tailEnd/>
                </a:ln>
              </p:spPr>
              <p:txBody>
                <a:bodyPr rot="10800000" vert="eaVert" wrap="none"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2160" b="0" i="0" u="none" strike="noStrike" kern="1200" cap="none" spc="0" normalizeH="0" baseline="0" noProof="0">
                    <a:ln>
                      <a:noFill/>
                    </a:ln>
                    <a:solidFill>
                      <a:prstClr val="black"/>
                    </a:solidFill>
                    <a:effectLst/>
                    <a:uLnTx/>
                    <a:uFillTx/>
                    <a:latin typeface="Arial" charset="0"/>
                    <a:ea typeface="+mn-ea"/>
                    <a:cs typeface="+mn-cs"/>
                  </a:endParaRPr>
                </a:p>
              </p:txBody>
            </p:sp>
            <p:sp>
              <p:nvSpPr>
                <p:cNvPr id="40" name="AutoShape 9">
                  <a:extLst>
                    <a:ext uri="{FF2B5EF4-FFF2-40B4-BE49-F238E27FC236}">
                      <a16:creationId xmlns:a16="http://schemas.microsoft.com/office/drawing/2014/main" id="{2B01C6B1-C5D8-DDDF-4DB8-F1AB0A30C4C6}"/>
                    </a:ext>
                  </a:extLst>
                </p:cNvPr>
                <p:cNvSpPr>
                  <a:spLocks noChangeArrowheads="1"/>
                </p:cNvSpPr>
                <p:nvPr/>
              </p:nvSpPr>
              <p:spPr bwMode="auto">
                <a:xfrm>
                  <a:off x="5825860" y="4617980"/>
                  <a:ext cx="91372" cy="77529"/>
                </a:xfrm>
                <a:prstGeom prst="triangle">
                  <a:avLst>
                    <a:gd name="adj" fmla="val 50000"/>
                  </a:avLst>
                </a:prstGeom>
                <a:solidFill>
                  <a:schemeClr val="tx1"/>
                </a:solidFill>
                <a:ln w="9525">
                  <a:solidFill>
                    <a:schemeClr val="tx1"/>
                  </a:solidFill>
                  <a:miter lim="800000"/>
                  <a:headEnd/>
                  <a:tailEnd/>
                </a:ln>
              </p:spPr>
              <p:txBody>
                <a:bodyPr rot="10800000" vert="eaVert" wrap="none"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2160" b="0" i="0" u="none" strike="noStrike" kern="1200" cap="none" spc="0" normalizeH="0" baseline="0" noProof="0">
                    <a:ln>
                      <a:noFill/>
                    </a:ln>
                    <a:solidFill>
                      <a:prstClr val="black"/>
                    </a:solidFill>
                    <a:effectLst/>
                    <a:uLnTx/>
                    <a:uFillTx/>
                    <a:latin typeface="Arial" charset="0"/>
                    <a:ea typeface="+mn-ea"/>
                    <a:cs typeface="+mn-cs"/>
                  </a:endParaRPr>
                </a:p>
              </p:txBody>
            </p:sp>
            <p:cxnSp>
              <p:nvCxnSpPr>
                <p:cNvPr id="41" name="Straight Connector 40">
                  <a:extLst>
                    <a:ext uri="{FF2B5EF4-FFF2-40B4-BE49-F238E27FC236}">
                      <a16:creationId xmlns:a16="http://schemas.microsoft.com/office/drawing/2014/main" id="{02A936DD-C147-B356-E76D-27D930C62570}"/>
                    </a:ext>
                  </a:extLst>
                </p:cNvPr>
                <p:cNvCxnSpPr/>
                <p:nvPr/>
              </p:nvCxnSpPr>
              <p:spPr>
                <a:xfrm>
                  <a:off x="5660376" y="5348714"/>
                  <a:ext cx="410912" cy="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05B4290-8B37-6B45-67D9-46E3FB9FF694}"/>
                    </a:ext>
                  </a:extLst>
                </p:cNvPr>
                <p:cNvCxnSpPr/>
                <p:nvPr/>
              </p:nvCxnSpPr>
              <p:spPr>
                <a:xfrm flipV="1">
                  <a:off x="6071288" y="5211717"/>
                  <a:ext cx="0" cy="136997"/>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B4C1E8D-F868-C6A3-4975-3580843B3952}"/>
                    </a:ext>
                  </a:extLst>
                </p:cNvPr>
                <p:cNvCxnSpPr/>
                <p:nvPr/>
              </p:nvCxnSpPr>
              <p:spPr>
                <a:xfrm flipV="1">
                  <a:off x="5660250" y="5211701"/>
                  <a:ext cx="0" cy="136997"/>
                </a:xfrm>
                <a:prstGeom prst="line">
                  <a:avLst/>
                </a:prstGeom>
              </p:spPr>
              <p:style>
                <a:lnRef idx="1">
                  <a:schemeClr val="dk1"/>
                </a:lnRef>
                <a:fillRef idx="0">
                  <a:schemeClr val="dk1"/>
                </a:fillRef>
                <a:effectRef idx="0">
                  <a:schemeClr val="dk1"/>
                </a:effectRef>
                <a:fontRef idx="minor">
                  <a:schemeClr val="tx1"/>
                </a:fontRef>
              </p:style>
            </p:cxnSp>
            <p:sp>
              <p:nvSpPr>
                <p:cNvPr id="44" name="Oval 8">
                  <a:extLst>
                    <a:ext uri="{FF2B5EF4-FFF2-40B4-BE49-F238E27FC236}">
                      <a16:creationId xmlns:a16="http://schemas.microsoft.com/office/drawing/2014/main" id="{16EE3A18-058A-E159-5929-24838730B301}"/>
                    </a:ext>
                  </a:extLst>
                </p:cNvPr>
                <p:cNvSpPr>
                  <a:spLocks noChangeArrowheads="1"/>
                </p:cNvSpPr>
                <p:nvPr/>
              </p:nvSpPr>
              <p:spPr bwMode="auto">
                <a:xfrm rot="5400000">
                  <a:off x="5235561" y="4617839"/>
                  <a:ext cx="364486" cy="365493"/>
                </a:xfrm>
                <a:prstGeom prst="ellipse">
                  <a:avLst/>
                </a:prstGeom>
                <a:solidFill>
                  <a:schemeClr val="bg1"/>
                </a:solidFill>
                <a:ln w="9525">
                  <a:solidFill>
                    <a:schemeClr val="tx1"/>
                  </a:solidFill>
                  <a:round/>
                  <a:headEnd/>
                  <a:tailEnd/>
                </a:ln>
              </p:spPr>
              <p:txBody>
                <a:bodyPr rot="10800000" vert="eaVert" wrap="none" anchor="ctr"/>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fi-FI" sz="162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a:t>
                  </a:r>
                  <a:endParaRPr kumimoji="0" lang="fi-FI" sz="216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pSp>
            <p:nvGrpSpPr>
              <p:cNvPr id="13" name="Group 12">
                <a:extLst>
                  <a:ext uri="{FF2B5EF4-FFF2-40B4-BE49-F238E27FC236}">
                    <a16:creationId xmlns:a16="http://schemas.microsoft.com/office/drawing/2014/main" id="{8C4B0DCE-2AD0-5EE4-3028-3A129D67AD11}"/>
                  </a:ext>
                </a:extLst>
              </p:cNvPr>
              <p:cNvGrpSpPr/>
              <p:nvPr/>
            </p:nvGrpSpPr>
            <p:grpSpPr>
              <a:xfrm>
                <a:off x="5402663" y="4609889"/>
                <a:ext cx="2411421" cy="1826076"/>
                <a:chOff x="5865507" y="3841574"/>
                <a:chExt cx="2009518" cy="1521730"/>
              </a:xfrm>
            </p:grpSpPr>
            <p:cxnSp>
              <p:nvCxnSpPr>
                <p:cNvPr id="14" name="Straight Connector 13">
                  <a:extLst>
                    <a:ext uri="{FF2B5EF4-FFF2-40B4-BE49-F238E27FC236}">
                      <a16:creationId xmlns:a16="http://schemas.microsoft.com/office/drawing/2014/main" id="{8689B34E-64F1-076A-74F2-6EC5E535437B}"/>
                    </a:ext>
                  </a:extLst>
                </p:cNvPr>
                <p:cNvCxnSpPr>
                  <a:cxnSpLocks/>
                </p:cNvCxnSpPr>
                <p:nvPr/>
              </p:nvCxnSpPr>
              <p:spPr>
                <a:xfrm>
                  <a:off x="7660354" y="4066707"/>
                  <a:ext cx="0" cy="1296597"/>
                </a:xfrm>
                <a:prstGeom prst="line">
                  <a:avLst/>
                </a:prstGeom>
              </p:spPr>
              <p:style>
                <a:lnRef idx="1">
                  <a:schemeClr val="dk1"/>
                </a:lnRef>
                <a:fillRef idx="0">
                  <a:schemeClr val="dk1"/>
                </a:fillRef>
                <a:effectRef idx="0">
                  <a:schemeClr val="dk1"/>
                </a:effectRef>
                <a:fontRef idx="minor">
                  <a:schemeClr val="tx1"/>
                </a:fontRef>
              </p:style>
            </p:cxnSp>
            <p:sp>
              <p:nvSpPr>
                <p:cNvPr id="15" name="Rectangle 112">
                  <a:extLst>
                    <a:ext uri="{FF2B5EF4-FFF2-40B4-BE49-F238E27FC236}">
                      <a16:creationId xmlns:a16="http://schemas.microsoft.com/office/drawing/2014/main" id="{49DF809C-8A94-5E63-C8E1-942389D5539F}"/>
                    </a:ext>
                  </a:extLst>
                </p:cNvPr>
                <p:cNvSpPr>
                  <a:spLocks noChangeArrowheads="1"/>
                </p:cNvSpPr>
                <p:nvPr/>
              </p:nvSpPr>
              <p:spPr bwMode="auto">
                <a:xfrm>
                  <a:off x="7190245" y="4230493"/>
                  <a:ext cx="273868" cy="273868"/>
                </a:xfrm>
                <a:prstGeom prst="rect">
                  <a:avLst/>
                </a:prstGeom>
                <a:solidFill>
                  <a:schemeClr val="bg1"/>
                </a:solidFill>
                <a:ln w="12700">
                  <a:solidFill>
                    <a:schemeClr val="tx1"/>
                  </a:solidFill>
                  <a:miter lim="800000"/>
                  <a:headEnd/>
                  <a:tailEnd/>
                </a:ln>
              </p:spPr>
              <p:txBody>
                <a:bodyPr wrap="none"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2160" b="0" i="0" u="none" strike="noStrike" kern="1200" cap="none" spc="0" normalizeH="0" baseline="0" noProof="0">
                    <a:ln>
                      <a:noFill/>
                    </a:ln>
                    <a:solidFill>
                      <a:prstClr val="black"/>
                    </a:solidFill>
                    <a:effectLst/>
                    <a:uLnTx/>
                    <a:uFillTx/>
                    <a:latin typeface="Arial" charset="0"/>
                    <a:ea typeface="+mn-ea"/>
                    <a:cs typeface="+mn-cs"/>
                  </a:endParaRPr>
                </a:p>
              </p:txBody>
            </p:sp>
            <p:sp>
              <p:nvSpPr>
                <p:cNvPr id="16" name="Line 113">
                  <a:extLst>
                    <a:ext uri="{FF2B5EF4-FFF2-40B4-BE49-F238E27FC236}">
                      <a16:creationId xmlns:a16="http://schemas.microsoft.com/office/drawing/2014/main" id="{5E236E30-45D7-D184-8C69-50CE480C64A5}"/>
                    </a:ext>
                  </a:extLst>
                </p:cNvPr>
                <p:cNvSpPr>
                  <a:spLocks noChangeShapeType="1"/>
                </p:cNvSpPr>
                <p:nvPr/>
              </p:nvSpPr>
              <p:spPr bwMode="auto">
                <a:xfrm>
                  <a:off x="7190245" y="4293925"/>
                  <a:ext cx="273868" cy="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 name="Line 115">
                  <a:extLst>
                    <a:ext uri="{FF2B5EF4-FFF2-40B4-BE49-F238E27FC236}">
                      <a16:creationId xmlns:a16="http://schemas.microsoft.com/office/drawing/2014/main" id="{EEE450FE-B9B4-64EC-FBA3-F87712ED0ABE}"/>
                    </a:ext>
                  </a:extLst>
                </p:cNvPr>
                <p:cNvSpPr>
                  <a:spLocks noChangeShapeType="1"/>
                </p:cNvSpPr>
                <p:nvPr/>
              </p:nvSpPr>
              <p:spPr bwMode="auto">
                <a:xfrm flipV="1">
                  <a:off x="7098620" y="4185184"/>
                  <a:ext cx="0" cy="1822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Line 116">
                  <a:extLst>
                    <a:ext uri="{FF2B5EF4-FFF2-40B4-BE49-F238E27FC236}">
                      <a16:creationId xmlns:a16="http://schemas.microsoft.com/office/drawing/2014/main" id="{E73CEAA4-B6B3-35D8-31F3-48A7925EAB15}"/>
                    </a:ext>
                  </a:extLst>
                </p:cNvPr>
                <p:cNvSpPr>
                  <a:spLocks noChangeShapeType="1"/>
                </p:cNvSpPr>
                <p:nvPr/>
              </p:nvSpPr>
              <p:spPr bwMode="auto">
                <a:xfrm>
                  <a:off x="7121770" y="4185184"/>
                  <a:ext cx="22855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9" name="Line 117">
                  <a:extLst>
                    <a:ext uri="{FF2B5EF4-FFF2-40B4-BE49-F238E27FC236}">
                      <a16:creationId xmlns:a16="http://schemas.microsoft.com/office/drawing/2014/main" id="{2A3AF96A-CFF7-C506-5445-C177D4B93A15}"/>
                    </a:ext>
                  </a:extLst>
                </p:cNvPr>
                <p:cNvSpPr>
                  <a:spLocks noChangeShapeType="1"/>
                </p:cNvSpPr>
                <p:nvPr/>
              </p:nvSpPr>
              <p:spPr bwMode="auto">
                <a:xfrm>
                  <a:off x="7327179" y="4185184"/>
                  <a:ext cx="0" cy="4530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 name="Line 119">
                  <a:extLst>
                    <a:ext uri="{FF2B5EF4-FFF2-40B4-BE49-F238E27FC236}">
                      <a16:creationId xmlns:a16="http://schemas.microsoft.com/office/drawing/2014/main" id="{83E2F7B8-714B-9F40-98DD-EEA62D08ED7F}"/>
                    </a:ext>
                  </a:extLst>
                </p:cNvPr>
                <p:cNvSpPr>
                  <a:spLocks noChangeShapeType="1"/>
                </p:cNvSpPr>
                <p:nvPr/>
              </p:nvSpPr>
              <p:spPr bwMode="auto">
                <a:xfrm flipH="1">
                  <a:off x="7235554" y="4504361"/>
                  <a:ext cx="183250" cy="46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 name="Line 120">
                  <a:extLst>
                    <a:ext uri="{FF2B5EF4-FFF2-40B4-BE49-F238E27FC236}">
                      <a16:creationId xmlns:a16="http://schemas.microsoft.com/office/drawing/2014/main" id="{FF5F84F1-8B9F-5E07-C1D0-D51E565D2B9F}"/>
                    </a:ext>
                  </a:extLst>
                </p:cNvPr>
                <p:cNvSpPr>
                  <a:spLocks noChangeShapeType="1"/>
                </p:cNvSpPr>
                <p:nvPr/>
              </p:nvSpPr>
              <p:spPr bwMode="auto">
                <a:xfrm>
                  <a:off x="7235554" y="4550677"/>
                  <a:ext cx="183250" cy="453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Line 121">
                  <a:extLst>
                    <a:ext uri="{FF2B5EF4-FFF2-40B4-BE49-F238E27FC236}">
                      <a16:creationId xmlns:a16="http://schemas.microsoft.com/office/drawing/2014/main" id="{11E95FDA-FCC6-3DA2-47F2-D2A10AA2EDDD}"/>
                    </a:ext>
                  </a:extLst>
                </p:cNvPr>
                <p:cNvSpPr>
                  <a:spLocks noChangeShapeType="1"/>
                </p:cNvSpPr>
                <p:nvPr/>
              </p:nvSpPr>
              <p:spPr bwMode="auto">
                <a:xfrm flipH="1">
                  <a:off x="7235554" y="4595986"/>
                  <a:ext cx="183250" cy="46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 name="Line 122">
                  <a:extLst>
                    <a:ext uri="{FF2B5EF4-FFF2-40B4-BE49-F238E27FC236}">
                      <a16:creationId xmlns:a16="http://schemas.microsoft.com/office/drawing/2014/main" id="{C0BCCFA2-6E7E-2052-B435-E3530ECF46EC}"/>
                    </a:ext>
                  </a:extLst>
                </p:cNvPr>
                <p:cNvSpPr>
                  <a:spLocks noChangeShapeType="1"/>
                </p:cNvSpPr>
                <p:nvPr/>
              </p:nvSpPr>
              <p:spPr bwMode="auto">
                <a:xfrm>
                  <a:off x="7235554" y="4641295"/>
                  <a:ext cx="183250" cy="453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Line 123">
                  <a:extLst>
                    <a:ext uri="{FF2B5EF4-FFF2-40B4-BE49-F238E27FC236}">
                      <a16:creationId xmlns:a16="http://schemas.microsoft.com/office/drawing/2014/main" id="{5DDC9C21-9D80-AD0A-06DE-A5BD65872F6F}"/>
                    </a:ext>
                  </a:extLst>
                </p:cNvPr>
                <p:cNvSpPr>
                  <a:spLocks noChangeShapeType="1"/>
                </p:cNvSpPr>
                <p:nvPr/>
              </p:nvSpPr>
              <p:spPr bwMode="auto">
                <a:xfrm flipH="1">
                  <a:off x="7235554" y="4687611"/>
                  <a:ext cx="183250" cy="46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 name="Line 124">
                  <a:extLst>
                    <a:ext uri="{FF2B5EF4-FFF2-40B4-BE49-F238E27FC236}">
                      <a16:creationId xmlns:a16="http://schemas.microsoft.com/office/drawing/2014/main" id="{DE09B311-17C4-6319-3E59-4D278DAAE2DB}"/>
                    </a:ext>
                  </a:extLst>
                </p:cNvPr>
                <p:cNvSpPr>
                  <a:spLocks noChangeShapeType="1"/>
                </p:cNvSpPr>
                <p:nvPr/>
              </p:nvSpPr>
              <p:spPr bwMode="auto">
                <a:xfrm>
                  <a:off x="7235554" y="4732920"/>
                  <a:ext cx="91625" cy="25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 name="Line 125">
                  <a:extLst>
                    <a:ext uri="{FF2B5EF4-FFF2-40B4-BE49-F238E27FC236}">
                      <a16:creationId xmlns:a16="http://schemas.microsoft.com/office/drawing/2014/main" id="{E7A681FF-F930-6BEA-2A3E-3A53AFE3880C}"/>
                    </a:ext>
                  </a:extLst>
                </p:cNvPr>
                <p:cNvSpPr>
                  <a:spLocks noChangeShapeType="1"/>
                </p:cNvSpPr>
                <p:nvPr/>
              </p:nvSpPr>
              <p:spPr bwMode="auto">
                <a:xfrm flipV="1">
                  <a:off x="7143929" y="4595986"/>
                  <a:ext cx="411809" cy="9162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 name="Line 126">
                  <a:extLst>
                    <a:ext uri="{FF2B5EF4-FFF2-40B4-BE49-F238E27FC236}">
                      <a16:creationId xmlns:a16="http://schemas.microsoft.com/office/drawing/2014/main" id="{ED91DAB6-8E83-62A7-3C30-2B98C1B0DFAA}"/>
                    </a:ext>
                  </a:extLst>
                </p:cNvPr>
                <p:cNvSpPr>
                  <a:spLocks noChangeShapeType="1"/>
                </p:cNvSpPr>
                <p:nvPr/>
              </p:nvSpPr>
              <p:spPr bwMode="auto">
                <a:xfrm>
                  <a:off x="7464113" y="4367427"/>
                  <a:ext cx="191305"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28" name="Straight Connector 27">
                  <a:extLst>
                    <a:ext uri="{FF2B5EF4-FFF2-40B4-BE49-F238E27FC236}">
                      <a16:creationId xmlns:a16="http://schemas.microsoft.com/office/drawing/2014/main" id="{4D41E653-290A-305F-3B8D-65BFEAE67064}"/>
                    </a:ext>
                  </a:extLst>
                </p:cNvPr>
                <p:cNvCxnSpPr>
                  <a:cxnSpLocks/>
                </p:cNvCxnSpPr>
                <p:nvPr/>
              </p:nvCxnSpPr>
              <p:spPr>
                <a:xfrm>
                  <a:off x="7455195" y="5363304"/>
                  <a:ext cx="419830"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818F98A-85AB-1BF1-D01A-0E84D769AD7E}"/>
                    </a:ext>
                  </a:extLst>
                </p:cNvPr>
                <p:cNvCxnSpPr/>
                <p:nvPr/>
              </p:nvCxnSpPr>
              <p:spPr>
                <a:xfrm flipV="1">
                  <a:off x="7875025" y="5226307"/>
                  <a:ext cx="0" cy="136997"/>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8B74DF6-594D-31B4-70C0-86A11D6B8FF4}"/>
                    </a:ext>
                  </a:extLst>
                </p:cNvPr>
                <p:cNvCxnSpPr/>
                <p:nvPr/>
              </p:nvCxnSpPr>
              <p:spPr>
                <a:xfrm flipV="1">
                  <a:off x="7455195" y="5226291"/>
                  <a:ext cx="0" cy="136997"/>
                </a:xfrm>
                <a:prstGeom prst="line">
                  <a:avLst/>
                </a:prstGeom>
              </p:spPr>
              <p:style>
                <a:lnRef idx="1">
                  <a:schemeClr val="dk1"/>
                </a:lnRef>
                <a:fillRef idx="0">
                  <a:schemeClr val="dk1"/>
                </a:fillRef>
                <a:effectRef idx="0">
                  <a:schemeClr val="dk1"/>
                </a:effectRef>
                <a:fontRef idx="minor">
                  <a:schemeClr val="tx1"/>
                </a:fontRef>
              </p:style>
            </p:cxnSp>
            <p:sp>
              <p:nvSpPr>
                <p:cNvPr id="31" name="Line 126">
                  <a:extLst>
                    <a:ext uri="{FF2B5EF4-FFF2-40B4-BE49-F238E27FC236}">
                      <a16:creationId xmlns:a16="http://schemas.microsoft.com/office/drawing/2014/main" id="{16D2D4E3-7A0E-FA4B-05C0-4777211E7D54}"/>
                    </a:ext>
                  </a:extLst>
                </p:cNvPr>
                <p:cNvSpPr>
                  <a:spLocks noChangeShapeType="1"/>
                </p:cNvSpPr>
                <p:nvPr/>
              </p:nvSpPr>
              <p:spPr bwMode="auto">
                <a:xfrm flipV="1">
                  <a:off x="5865507" y="4361011"/>
                  <a:ext cx="1324456"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Line 127">
                  <a:extLst>
                    <a:ext uri="{FF2B5EF4-FFF2-40B4-BE49-F238E27FC236}">
                      <a16:creationId xmlns:a16="http://schemas.microsoft.com/office/drawing/2014/main" id="{0720E4DC-BED6-DE5E-AF10-E8959FE0C97E}"/>
                    </a:ext>
                  </a:extLst>
                </p:cNvPr>
                <p:cNvSpPr>
                  <a:spLocks noChangeShapeType="1"/>
                </p:cNvSpPr>
                <p:nvPr/>
              </p:nvSpPr>
              <p:spPr bwMode="auto">
                <a:xfrm flipH="1">
                  <a:off x="6042662" y="3841574"/>
                  <a:ext cx="474" cy="228329"/>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 name="Line 126">
                  <a:extLst>
                    <a:ext uri="{FF2B5EF4-FFF2-40B4-BE49-F238E27FC236}">
                      <a16:creationId xmlns:a16="http://schemas.microsoft.com/office/drawing/2014/main" id="{C2E346B2-36A4-A085-54B9-B703A5B4D8EB}"/>
                    </a:ext>
                  </a:extLst>
                </p:cNvPr>
                <p:cNvSpPr>
                  <a:spLocks noChangeShapeType="1"/>
                </p:cNvSpPr>
                <p:nvPr/>
              </p:nvSpPr>
              <p:spPr bwMode="auto">
                <a:xfrm flipV="1">
                  <a:off x="6043467" y="4066707"/>
                  <a:ext cx="1620170"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5D0E1958-AE8D-307B-53A3-1BD4D1BF62C1}"/>
                    </a:ext>
                  </a:extLst>
                </p:cNvPr>
                <p:cNvSpPr/>
                <p:nvPr/>
              </p:nvSpPr>
              <p:spPr>
                <a:xfrm rot="8100000">
                  <a:off x="7572811" y="4746320"/>
                  <a:ext cx="181653" cy="181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fi-FI" sz="162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35" name="Straight Connector 34">
                  <a:extLst>
                    <a:ext uri="{FF2B5EF4-FFF2-40B4-BE49-F238E27FC236}">
                      <a16:creationId xmlns:a16="http://schemas.microsoft.com/office/drawing/2014/main" id="{498ABDC0-D21B-C46D-6E23-325D09307DB5}"/>
                    </a:ext>
                  </a:extLst>
                </p:cNvPr>
                <p:cNvCxnSpPr/>
                <p:nvPr/>
              </p:nvCxnSpPr>
              <p:spPr>
                <a:xfrm rot="5400000">
                  <a:off x="7663638" y="4708698"/>
                  <a:ext cx="0" cy="256897"/>
                </a:xfrm>
                <a:prstGeom prst="line">
                  <a:avLst/>
                </a:prstGeom>
                <a:ln w="9525">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pic>
          <p:nvPicPr>
            <p:cNvPr id="5122" name="Picture 2" descr="Checking Out Check Valves – An Introduction | ISM">
              <a:extLst>
                <a:ext uri="{FF2B5EF4-FFF2-40B4-BE49-F238E27FC236}">
                  <a16:creationId xmlns:a16="http://schemas.microsoft.com/office/drawing/2014/main" id="{B7D828D7-0945-8230-8BAF-9A5AA1C86D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77" t="45676" r="10837" b="3168"/>
            <a:stretch/>
          </p:blipFill>
          <p:spPr bwMode="auto">
            <a:xfrm rot="16200000">
              <a:off x="2428831" y="4511591"/>
              <a:ext cx="278050" cy="18571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6431912F-F2C3-69FD-1398-226CE040F728}"/>
              </a:ext>
            </a:extLst>
          </p:cNvPr>
          <p:cNvSpPr txBox="1"/>
          <p:nvPr/>
        </p:nvSpPr>
        <p:spPr>
          <a:xfrm rot="5400000">
            <a:off x="4523014" y="-1812471"/>
            <a:ext cx="18473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FI" sz="1600" b="0" i="0" u="none" strike="noStrike" kern="1200" cap="none" spc="0" normalizeH="0" baseline="0" noProof="0" err="1">
              <a:ln>
                <a:noFill/>
              </a:ln>
              <a:solidFill>
                <a:prstClr val="black"/>
              </a:solidFill>
              <a:effectLst/>
              <a:uLnTx/>
              <a:uFillTx/>
              <a:latin typeface="Arial" panose="020B0604020202020204"/>
              <a:ea typeface="+mn-ea"/>
              <a:cs typeface="+mn-cs"/>
            </a:endParaRPr>
          </a:p>
        </p:txBody>
      </p:sp>
      <p:pic>
        <p:nvPicPr>
          <p:cNvPr id="7" name="Picture 2" descr="PRV_movie.mp4 [optimize output image]">
            <a:extLst>
              <a:ext uri="{FF2B5EF4-FFF2-40B4-BE49-F238E27FC236}">
                <a16:creationId xmlns:a16="http://schemas.microsoft.com/office/drawing/2014/main" id="{9A02EDE5-E208-4D9C-CF26-B2E2597B64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85" r="77391" b="18127"/>
          <a:stretch/>
        </p:blipFill>
        <p:spPr bwMode="auto">
          <a:xfrm rot="16200000" flipH="1">
            <a:off x="4663275" y="1445060"/>
            <a:ext cx="1953848" cy="3115027"/>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399A749F-F7DC-1774-7198-54DC29074056}"/>
              </a:ext>
            </a:extLst>
          </p:cNvPr>
          <p:cNvCxnSpPr>
            <a:cxnSpLocks/>
          </p:cNvCxnSpPr>
          <p:nvPr/>
        </p:nvCxnSpPr>
        <p:spPr>
          <a:xfrm flipV="1">
            <a:off x="4233197" y="3618351"/>
            <a:ext cx="1013577" cy="10046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174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2D837-BDB3-8017-2576-73627C8DD473}"/>
              </a:ext>
            </a:extLst>
          </p:cNvPr>
          <p:cNvSpPr>
            <a:spLocks noGrp="1"/>
          </p:cNvSpPr>
          <p:nvPr>
            <p:ph type="title"/>
          </p:nvPr>
        </p:nvSpPr>
        <p:spPr/>
        <p:txBody>
          <a:bodyPr/>
          <a:lstStyle/>
          <a:p>
            <a:r>
              <a:rPr lang="en-FI"/>
              <a:t>Shuttle valve</a:t>
            </a:r>
          </a:p>
        </p:txBody>
      </p:sp>
      <p:sp>
        <p:nvSpPr>
          <p:cNvPr id="3" name="Date Placeholder 2">
            <a:extLst>
              <a:ext uri="{FF2B5EF4-FFF2-40B4-BE49-F238E27FC236}">
                <a16:creationId xmlns:a16="http://schemas.microsoft.com/office/drawing/2014/main" id="{89041E84-8DBE-263C-64EE-181243F88139}"/>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86476-C2D2-4758-B513-0C56AE264C34}" type="datetime1">
              <a:rPr kumimoji="0" lang="fi-FI" sz="8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7.11.2024</a:t>
            </a:fld>
            <a:endParaRPr kumimoji="0" lang="fi-FI" sz="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A0329FE0-5880-CB40-71F7-C4CF1BDA564E}"/>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800" b="0" i="0" u="none" strike="noStrike" kern="1200" cap="none" spc="0" normalizeH="0" baseline="0" noProof="0">
                <a:ln>
                  <a:noFill/>
                </a:ln>
                <a:solidFill>
                  <a:prstClr val="black"/>
                </a:solidFill>
                <a:effectLst/>
                <a:uLnTx/>
                <a:uFillTx/>
                <a:latin typeface="Arial" panose="020B0604020202020204"/>
                <a:ea typeface="+mn-ea"/>
                <a:cs typeface="+mn-cs"/>
              </a:rPr>
              <a:t>Presenter Name</a:t>
            </a:r>
          </a:p>
        </p:txBody>
      </p:sp>
      <p:sp>
        <p:nvSpPr>
          <p:cNvPr id="5" name="Slide Number Placeholder 4">
            <a:extLst>
              <a:ext uri="{FF2B5EF4-FFF2-40B4-BE49-F238E27FC236}">
                <a16:creationId xmlns:a16="http://schemas.microsoft.com/office/drawing/2014/main" id="{3D777C94-D560-D052-F466-55EA039EA2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1140D-C14F-41CA-99FC-0EF83E8DA40A}" type="slidenum">
              <a:rPr kumimoji="0" lang="fi-FI" sz="800" b="1"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fi-FI" sz="800" b="1"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Text Placeholder 5">
            <a:extLst>
              <a:ext uri="{FF2B5EF4-FFF2-40B4-BE49-F238E27FC236}">
                <a16:creationId xmlns:a16="http://schemas.microsoft.com/office/drawing/2014/main" id="{66C4ABF2-47BE-2A0C-F8C9-29CDF7DF3792}"/>
              </a:ext>
            </a:extLst>
          </p:cNvPr>
          <p:cNvSpPr>
            <a:spLocks noGrp="1"/>
          </p:cNvSpPr>
          <p:nvPr>
            <p:ph type="body" sz="quarter" idx="13"/>
          </p:nvPr>
        </p:nvSpPr>
        <p:spPr>
          <a:xfrm>
            <a:off x="1031204" y="2686421"/>
            <a:ext cx="4536256" cy="3671886"/>
          </a:xfrm>
        </p:spPr>
        <p:txBody>
          <a:bodyPr/>
          <a:lstStyle/>
          <a:p>
            <a:pPr marL="342900" indent="-342900">
              <a:buFont typeface="Arial" panose="020B0604020202020204" pitchFamily="34" charset="0"/>
              <a:buChar char="•"/>
            </a:pPr>
            <a:r>
              <a:rPr lang="en-FI" sz="2400"/>
              <a:t>Pressure passes from higher pressure</a:t>
            </a:r>
          </a:p>
          <a:p>
            <a:pPr marL="342900" indent="-342900">
              <a:buFont typeface="Arial" panose="020B0604020202020204" pitchFamily="34" charset="0"/>
              <a:buChar char="•"/>
            </a:pPr>
            <a:r>
              <a:rPr lang="en-GB" sz="2400"/>
              <a:t>C</a:t>
            </a:r>
            <a:r>
              <a:rPr lang="en-FI" sz="2400"/>
              <a:t>omparison between ports A and B </a:t>
            </a:r>
          </a:p>
        </p:txBody>
      </p:sp>
      <p:pic>
        <p:nvPicPr>
          <p:cNvPr id="8" name="Picture 7">
            <a:extLst>
              <a:ext uri="{FF2B5EF4-FFF2-40B4-BE49-F238E27FC236}">
                <a16:creationId xmlns:a16="http://schemas.microsoft.com/office/drawing/2014/main" id="{91173BE0-C3A7-66FB-FBDC-6F1EBAFA47D7}"/>
              </a:ext>
            </a:extLst>
          </p:cNvPr>
          <p:cNvPicPr>
            <a:picLocks noChangeAspect="1"/>
          </p:cNvPicPr>
          <p:nvPr/>
        </p:nvPicPr>
        <p:blipFill>
          <a:blip r:embed="rId2"/>
          <a:stretch>
            <a:fillRect/>
          </a:stretch>
        </p:blipFill>
        <p:spPr>
          <a:xfrm>
            <a:off x="6089817" y="3429000"/>
            <a:ext cx="4532391" cy="2775570"/>
          </a:xfrm>
          <a:prstGeom prst="rect">
            <a:avLst/>
          </a:prstGeom>
        </p:spPr>
      </p:pic>
      <p:pic>
        <p:nvPicPr>
          <p:cNvPr id="4098" name="Picture 2" descr="shuttle_valve.mp4 [optimize output image]">
            <a:extLst>
              <a:ext uri="{FF2B5EF4-FFF2-40B4-BE49-F238E27FC236}">
                <a16:creationId xmlns:a16="http://schemas.microsoft.com/office/drawing/2014/main" id="{204B8072-8EE4-508C-A6AC-7635A5DDB9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81" t="25515" r="23420" b="12418"/>
          <a:stretch/>
        </p:blipFill>
        <p:spPr bwMode="auto">
          <a:xfrm>
            <a:off x="6120825" y="858294"/>
            <a:ext cx="3888183" cy="224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627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B6CF57-6177-07C3-241C-DA258EC93DAA}"/>
              </a:ext>
            </a:extLst>
          </p:cNvPr>
          <p:cNvSpPr>
            <a:spLocks noGrp="1"/>
          </p:cNvSpPr>
          <p:nvPr>
            <p:ph type="dt" sz="half" idx="10"/>
          </p:nvPr>
        </p:nvSpPr>
        <p:spPr/>
        <p:txBody>
          <a:bodyPr/>
          <a:lstStyle/>
          <a:p>
            <a:fld id="{C7B591D0-BA71-4930-90B6-9C26923BB7A4}" type="datetime1">
              <a:rPr lang="fi-FI" smtClean="0"/>
              <a:t>7.11.2024</a:t>
            </a:fld>
            <a:endParaRPr lang="fi-FI"/>
          </a:p>
        </p:txBody>
      </p:sp>
      <p:sp>
        <p:nvSpPr>
          <p:cNvPr id="3" name="Footer Placeholder 2">
            <a:extLst>
              <a:ext uri="{FF2B5EF4-FFF2-40B4-BE49-F238E27FC236}">
                <a16:creationId xmlns:a16="http://schemas.microsoft.com/office/drawing/2014/main" id="{D077C7ED-34B8-C6F5-F200-E74180C6D90A}"/>
              </a:ext>
            </a:extLst>
          </p:cNvPr>
          <p:cNvSpPr>
            <a:spLocks noGrp="1"/>
          </p:cNvSpPr>
          <p:nvPr>
            <p:ph type="ftr" sz="quarter" idx="11"/>
          </p:nvPr>
        </p:nvSpPr>
        <p:spPr/>
        <p:txBody>
          <a:bodyPr/>
          <a:lstStyle/>
          <a:p>
            <a:r>
              <a:rPr lang="fi-FI"/>
              <a:t>Presenter Name</a:t>
            </a:r>
          </a:p>
        </p:txBody>
      </p:sp>
      <p:sp>
        <p:nvSpPr>
          <p:cNvPr id="4" name="Slide Number Placeholder 3">
            <a:extLst>
              <a:ext uri="{FF2B5EF4-FFF2-40B4-BE49-F238E27FC236}">
                <a16:creationId xmlns:a16="http://schemas.microsoft.com/office/drawing/2014/main" id="{298C7B24-67A2-5A8B-052D-7DFA3CA84658}"/>
              </a:ext>
            </a:extLst>
          </p:cNvPr>
          <p:cNvSpPr>
            <a:spLocks noGrp="1"/>
          </p:cNvSpPr>
          <p:nvPr>
            <p:ph type="sldNum" sz="quarter" idx="12"/>
          </p:nvPr>
        </p:nvSpPr>
        <p:spPr/>
        <p:txBody>
          <a:bodyPr/>
          <a:lstStyle/>
          <a:p>
            <a:fld id="{D701140D-C14F-41CA-99FC-0EF83E8DA40A}" type="slidenum">
              <a:rPr lang="fi-FI" smtClean="0"/>
              <a:t>36</a:t>
            </a:fld>
            <a:endParaRPr lang="fi-FI"/>
          </a:p>
        </p:txBody>
      </p:sp>
      <p:sp>
        <p:nvSpPr>
          <p:cNvPr id="5" name="Title 4">
            <a:extLst>
              <a:ext uri="{FF2B5EF4-FFF2-40B4-BE49-F238E27FC236}">
                <a16:creationId xmlns:a16="http://schemas.microsoft.com/office/drawing/2014/main" id="{394F8C8B-44F2-7EA8-035D-D3D415E8414B}"/>
              </a:ext>
            </a:extLst>
          </p:cNvPr>
          <p:cNvSpPr>
            <a:spLocks noGrp="1"/>
          </p:cNvSpPr>
          <p:nvPr>
            <p:ph type="ctrTitle"/>
          </p:nvPr>
        </p:nvSpPr>
        <p:spPr/>
        <p:txBody>
          <a:bodyPr/>
          <a:lstStyle/>
          <a:p>
            <a:r>
              <a:rPr lang="en-FI"/>
              <a:t>Energy Storage: Pressure Accumulator</a:t>
            </a:r>
          </a:p>
        </p:txBody>
      </p:sp>
    </p:spTree>
    <p:extLst>
      <p:ext uri="{BB962C8B-B14F-4D97-AF65-F5344CB8AC3E}">
        <p14:creationId xmlns:p14="http://schemas.microsoft.com/office/powerpoint/2010/main" val="3592246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4D4129-0856-4070-37B7-996E002C746F}"/>
              </a:ext>
            </a:extLst>
          </p:cNvPr>
          <p:cNvSpPr>
            <a:spLocks noGrp="1"/>
          </p:cNvSpPr>
          <p:nvPr>
            <p:ph type="body" sz="half" idx="10"/>
          </p:nvPr>
        </p:nvSpPr>
        <p:spPr/>
        <p:txBody>
          <a:bodyPr/>
          <a:lstStyle/>
          <a:p>
            <a:r>
              <a:rPr lang="en-FI" sz="4400"/>
              <a:t>Pressure Accumulator</a:t>
            </a:r>
          </a:p>
        </p:txBody>
      </p:sp>
      <p:sp>
        <p:nvSpPr>
          <p:cNvPr id="3" name="Text Placeholder 2">
            <a:extLst>
              <a:ext uri="{FF2B5EF4-FFF2-40B4-BE49-F238E27FC236}">
                <a16:creationId xmlns:a16="http://schemas.microsoft.com/office/drawing/2014/main" id="{2529977D-5EFC-027B-17D6-7A7CA8B1F959}"/>
              </a:ext>
            </a:extLst>
          </p:cNvPr>
          <p:cNvSpPr>
            <a:spLocks noGrp="1"/>
          </p:cNvSpPr>
          <p:nvPr>
            <p:ph type="body" sz="half" idx="11"/>
          </p:nvPr>
        </p:nvSpPr>
        <p:spPr>
          <a:xfrm>
            <a:off x="478365" y="1270839"/>
            <a:ext cx="5327056" cy="1988338"/>
          </a:xfrm>
        </p:spPr>
        <p:txBody>
          <a:bodyPr/>
          <a:lstStyle/>
          <a:p>
            <a:pPr marL="411480" lvl="2" indent="-411480">
              <a:lnSpc>
                <a:spcPct val="100000"/>
              </a:lnSpc>
              <a:spcBef>
                <a:spcPts val="900"/>
              </a:spcBef>
            </a:pPr>
            <a:r>
              <a:rPr lang="fi-FI"/>
              <a:t>Energy </a:t>
            </a:r>
            <a:r>
              <a:rPr lang="fi-FI" err="1"/>
              <a:t>storage</a:t>
            </a:r>
            <a:endParaRPr lang="fi-FI"/>
          </a:p>
          <a:p>
            <a:pPr marL="411480" lvl="2" indent="-411480">
              <a:lnSpc>
                <a:spcPct val="100000"/>
              </a:lnSpc>
              <a:spcBef>
                <a:spcPts val="900"/>
              </a:spcBef>
            </a:pPr>
            <a:r>
              <a:rPr lang="fi-FI" err="1"/>
              <a:t>Fluid</a:t>
            </a:r>
            <a:r>
              <a:rPr lang="fi-FI"/>
              <a:t> </a:t>
            </a:r>
            <a:r>
              <a:rPr lang="fi-FI" err="1"/>
              <a:t>compresses</a:t>
            </a:r>
            <a:r>
              <a:rPr lang="fi-FI"/>
              <a:t> </a:t>
            </a:r>
            <a:r>
              <a:rPr lang="fi-FI" err="1"/>
              <a:t>nitrogen</a:t>
            </a:r>
            <a:r>
              <a:rPr lang="fi-FI"/>
              <a:t> </a:t>
            </a:r>
            <a:r>
              <a:rPr lang="fi-FI" err="1"/>
              <a:t>gas</a:t>
            </a:r>
            <a:r>
              <a:rPr lang="fi-FI"/>
              <a:t> </a:t>
            </a:r>
          </a:p>
          <a:p>
            <a:pPr marL="411480" lvl="2" indent="-411480">
              <a:lnSpc>
                <a:spcPct val="100000"/>
              </a:lnSpc>
              <a:spcBef>
                <a:spcPts val="900"/>
              </a:spcBef>
            </a:pPr>
            <a:r>
              <a:rPr lang="fi-FI" err="1"/>
              <a:t>Pressure</a:t>
            </a:r>
            <a:r>
              <a:rPr lang="fi-FI"/>
              <a:t> </a:t>
            </a:r>
            <a:r>
              <a:rPr lang="fi-FI" err="1"/>
              <a:t>depends</a:t>
            </a:r>
            <a:r>
              <a:rPr lang="fi-FI"/>
              <a:t> on </a:t>
            </a:r>
            <a:r>
              <a:rPr lang="fi-FI" err="1"/>
              <a:t>loading</a:t>
            </a:r>
            <a:r>
              <a:rPr lang="fi-FI"/>
              <a:t> </a:t>
            </a:r>
            <a:r>
              <a:rPr lang="fi-FI" err="1"/>
              <a:t>condition</a:t>
            </a:r>
            <a:endParaRPr lang="fi-FI"/>
          </a:p>
        </p:txBody>
      </p:sp>
      <p:pic>
        <p:nvPicPr>
          <p:cNvPr id="1026" name="Picture 2">
            <a:extLst>
              <a:ext uri="{FF2B5EF4-FFF2-40B4-BE49-F238E27FC236}">
                <a16:creationId xmlns:a16="http://schemas.microsoft.com/office/drawing/2014/main" id="{D8458BEE-A2D3-4B98-5A40-590C188DF7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68" t="13179"/>
          <a:stretch/>
        </p:blipFill>
        <p:spPr bwMode="auto">
          <a:xfrm>
            <a:off x="1823429" y="3429000"/>
            <a:ext cx="3233479" cy="25329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0F09F22-04CB-AC38-1E8E-17FF988B4F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071" t="11515"/>
          <a:stretch/>
        </p:blipFill>
        <p:spPr bwMode="auto">
          <a:xfrm>
            <a:off x="5220727" y="3400306"/>
            <a:ext cx="2414557" cy="24556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71BD940-E51D-4595-522F-3B42E7D6B1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801" t="2799"/>
          <a:stretch/>
        </p:blipFill>
        <p:spPr bwMode="auto">
          <a:xfrm>
            <a:off x="8545114" y="3259177"/>
            <a:ext cx="3305639" cy="32408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D8E934-832C-98A6-11CB-683739B36610}"/>
              </a:ext>
            </a:extLst>
          </p:cNvPr>
          <p:cNvSpPr txBox="1"/>
          <p:nvPr/>
        </p:nvSpPr>
        <p:spPr>
          <a:xfrm>
            <a:off x="1823429" y="2974757"/>
            <a:ext cx="979755" cy="369332"/>
          </a:xfrm>
          <a:prstGeom prst="rect">
            <a:avLst/>
          </a:prstGeom>
          <a:noFill/>
        </p:spPr>
        <p:txBody>
          <a:bodyPr wrap="none" rtlCol="0">
            <a:spAutoFit/>
          </a:bodyPr>
          <a:lstStyle/>
          <a:p>
            <a:r>
              <a:rPr lang="en-FI"/>
              <a:t>Bladder</a:t>
            </a:r>
          </a:p>
        </p:txBody>
      </p:sp>
      <p:sp>
        <p:nvSpPr>
          <p:cNvPr id="6" name="TextBox 5">
            <a:extLst>
              <a:ext uri="{FF2B5EF4-FFF2-40B4-BE49-F238E27FC236}">
                <a16:creationId xmlns:a16="http://schemas.microsoft.com/office/drawing/2014/main" id="{4AD04359-F2FA-5B47-F701-DC763B1D4C4B}"/>
              </a:ext>
            </a:extLst>
          </p:cNvPr>
          <p:cNvSpPr txBox="1"/>
          <p:nvPr/>
        </p:nvSpPr>
        <p:spPr>
          <a:xfrm>
            <a:off x="5356109" y="2889845"/>
            <a:ext cx="1391190" cy="369332"/>
          </a:xfrm>
          <a:prstGeom prst="rect">
            <a:avLst/>
          </a:prstGeom>
          <a:noFill/>
        </p:spPr>
        <p:txBody>
          <a:bodyPr wrap="square" rtlCol="0">
            <a:spAutoFit/>
          </a:bodyPr>
          <a:lstStyle/>
          <a:p>
            <a:r>
              <a:rPr lang="en-FI"/>
              <a:t>Membrane</a:t>
            </a:r>
          </a:p>
        </p:txBody>
      </p:sp>
      <p:sp>
        <p:nvSpPr>
          <p:cNvPr id="7" name="TextBox 6">
            <a:extLst>
              <a:ext uri="{FF2B5EF4-FFF2-40B4-BE49-F238E27FC236}">
                <a16:creationId xmlns:a16="http://schemas.microsoft.com/office/drawing/2014/main" id="{6EC305C2-0ED8-747A-BF61-67879BFB1326}"/>
              </a:ext>
            </a:extLst>
          </p:cNvPr>
          <p:cNvSpPr txBox="1"/>
          <p:nvPr/>
        </p:nvSpPr>
        <p:spPr>
          <a:xfrm>
            <a:off x="8560508" y="2889845"/>
            <a:ext cx="1391190" cy="369332"/>
          </a:xfrm>
          <a:prstGeom prst="rect">
            <a:avLst/>
          </a:prstGeom>
          <a:noFill/>
        </p:spPr>
        <p:txBody>
          <a:bodyPr wrap="square" rtlCol="0">
            <a:spAutoFit/>
          </a:bodyPr>
          <a:lstStyle/>
          <a:p>
            <a:r>
              <a:rPr lang="en-FI"/>
              <a:t>Piston</a:t>
            </a:r>
          </a:p>
        </p:txBody>
      </p:sp>
    </p:spTree>
    <p:extLst>
      <p:ext uri="{BB962C8B-B14F-4D97-AF65-F5344CB8AC3E}">
        <p14:creationId xmlns:p14="http://schemas.microsoft.com/office/powerpoint/2010/main" val="2127494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8A594F-1693-FC8F-54B0-421E8DC4C38A}"/>
              </a:ext>
            </a:extLst>
          </p:cNvPr>
          <p:cNvSpPr>
            <a:spLocks noGrp="1"/>
          </p:cNvSpPr>
          <p:nvPr>
            <p:ph type="dt" sz="half" idx="10"/>
          </p:nvPr>
        </p:nvSpPr>
        <p:spPr/>
        <p:txBody>
          <a:bodyPr/>
          <a:lstStyle/>
          <a:p>
            <a:fld id="{C7B591D0-BA71-4930-90B6-9C26923BB7A4}" type="datetime1">
              <a:rPr lang="fi-FI" smtClean="0"/>
              <a:t>7.11.2024</a:t>
            </a:fld>
            <a:endParaRPr lang="fi-FI"/>
          </a:p>
        </p:txBody>
      </p:sp>
      <p:sp>
        <p:nvSpPr>
          <p:cNvPr id="3" name="Footer Placeholder 2">
            <a:extLst>
              <a:ext uri="{FF2B5EF4-FFF2-40B4-BE49-F238E27FC236}">
                <a16:creationId xmlns:a16="http://schemas.microsoft.com/office/drawing/2014/main" id="{37524941-8E03-4443-81FB-ABD731154894}"/>
              </a:ext>
            </a:extLst>
          </p:cNvPr>
          <p:cNvSpPr>
            <a:spLocks noGrp="1"/>
          </p:cNvSpPr>
          <p:nvPr>
            <p:ph type="ftr" sz="quarter" idx="11"/>
          </p:nvPr>
        </p:nvSpPr>
        <p:spPr/>
        <p:txBody>
          <a:bodyPr/>
          <a:lstStyle/>
          <a:p>
            <a:r>
              <a:rPr lang="fi-FI"/>
              <a:t>Presenter Name</a:t>
            </a:r>
          </a:p>
        </p:txBody>
      </p:sp>
      <p:sp>
        <p:nvSpPr>
          <p:cNvPr id="4" name="Slide Number Placeholder 3">
            <a:extLst>
              <a:ext uri="{FF2B5EF4-FFF2-40B4-BE49-F238E27FC236}">
                <a16:creationId xmlns:a16="http://schemas.microsoft.com/office/drawing/2014/main" id="{7A6C5C29-3A94-2378-0848-6F41E351357D}"/>
              </a:ext>
            </a:extLst>
          </p:cNvPr>
          <p:cNvSpPr>
            <a:spLocks noGrp="1"/>
          </p:cNvSpPr>
          <p:nvPr>
            <p:ph type="sldNum" sz="quarter" idx="12"/>
          </p:nvPr>
        </p:nvSpPr>
        <p:spPr/>
        <p:txBody>
          <a:bodyPr/>
          <a:lstStyle/>
          <a:p>
            <a:fld id="{D701140D-C14F-41CA-99FC-0EF83E8DA40A}" type="slidenum">
              <a:rPr lang="fi-FI" smtClean="0"/>
              <a:t>38</a:t>
            </a:fld>
            <a:endParaRPr lang="fi-FI"/>
          </a:p>
        </p:txBody>
      </p:sp>
      <p:sp>
        <p:nvSpPr>
          <p:cNvPr id="5" name="Title 4">
            <a:extLst>
              <a:ext uri="{FF2B5EF4-FFF2-40B4-BE49-F238E27FC236}">
                <a16:creationId xmlns:a16="http://schemas.microsoft.com/office/drawing/2014/main" id="{BA091325-C5DB-9B92-30F7-EA0F770D0ADA}"/>
              </a:ext>
            </a:extLst>
          </p:cNvPr>
          <p:cNvSpPr>
            <a:spLocks noGrp="1"/>
          </p:cNvSpPr>
          <p:nvPr>
            <p:ph type="ctrTitle"/>
          </p:nvPr>
        </p:nvSpPr>
        <p:spPr/>
        <p:txBody>
          <a:bodyPr/>
          <a:lstStyle/>
          <a:p>
            <a:r>
              <a:rPr lang="en-FI"/>
              <a:t>System Architectures: Throttling vs. Pump control</a:t>
            </a:r>
          </a:p>
        </p:txBody>
      </p:sp>
    </p:spTree>
    <p:extLst>
      <p:ext uri="{BB962C8B-B14F-4D97-AF65-F5344CB8AC3E}">
        <p14:creationId xmlns:p14="http://schemas.microsoft.com/office/powerpoint/2010/main" val="1381614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432862-0C7C-904E-3D57-D7125411EA54}"/>
              </a:ext>
            </a:extLst>
          </p:cNvPr>
          <p:cNvSpPr>
            <a:spLocks noGrp="1"/>
          </p:cNvSpPr>
          <p:nvPr>
            <p:ph type="body" sz="half" idx="10"/>
          </p:nvPr>
        </p:nvSpPr>
        <p:spPr/>
        <p:txBody>
          <a:bodyPr/>
          <a:lstStyle/>
          <a:p>
            <a:r>
              <a:rPr lang="en-FI"/>
              <a:t>Throttle control</a:t>
            </a:r>
          </a:p>
        </p:txBody>
      </p:sp>
      <p:pic>
        <p:nvPicPr>
          <p:cNvPr id="4" name="Picture 1">
            <a:extLst>
              <a:ext uri="{FF2B5EF4-FFF2-40B4-BE49-F238E27FC236}">
                <a16:creationId xmlns:a16="http://schemas.microsoft.com/office/drawing/2014/main" id="{B2CC8D1F-05F8-152A-EE96-ECCF3E8B9B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5403" y="1520910"/>
            <a:ext cx="5746051" cy="459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8">
            <a:extLst>
              <a:ext uri="{FF2B5EF4-FFF2-40B4-BE49-F238E27FC236}">
                <a16:creationId xmlns:a16="http://schemas.microsoft.com/office/drawing/2014/main" id="{236353C0-264F-C81D-BD5F-E3C6E5E01F4F}"/>
              </a:ext>
            </a:extLst>
          </p:cNvPr>
          <p:cNvSpPr>
            <a:spLocks noGrp="1"/>
          </p:cNvSpPr>
          <p:nvPr>
            <p:ph type="body" sz="half" idx="11"/>
          </p:nvPr>
        </p:nvSpPr>
        <p:spPr>
          <a:xfrm>
            <a:off x="389773" y="1805519"/>
            <a:ext cx="4448710" cy="4065947"/>
          </a:xfrm>
        </p:spPr>
        <p:txBody>
          <a:bodyPr/>
          <a:lstStyle/>
          <a:p>
            <a:pPr marL="411480" indent="-411480">
              <a:buFont typeface="Arial" panose="020B0604020202020204" pitchFamily="34" charset="0"/>
              <a:buChar char="•"/>
            </a:pPr>
            <a:r>
              <a:rPr lang="en-FI" b="0"/>
              <a:t>”Traditional system”</a:t>
            </a:r>
          </a:p>
          <a:p>
            <a:pPr marL="411480" indent="-411480">
              <a:buFont typeface="Arial" panose="020B0604020202020204" pitchFamily="34" charset="0"/>
              <a:buChar char="•"/>
            </a:pPr>
            <a:r>
              <a:rPr lang="en-FI" b="0"/>
              <a:t>Constant Flow</a:t>
            </a:r>
          </a:p>
          <a:p>
            <a:pPr marL="1165860" lvl="1" indent="-411480"/>
            <a:r>
              <a:rPr lang="en-FI"/>
              <a:t>Engine on one speed</a:t>
            </a:r>
          </a:p>
          <a:p>
            <a:pPr marL="1165860" lvl="1" indent="-411480"/>
            <a:r>
              <a:rPr lang="en-FI"/>
              <a:t>Fixed displacement pump</a:t>
            </a:r>
          </a:p>
          <a:p>
            <a:pPr marL="411480" indent="-411480">
              <a:buFont typeface="Arial" panose="020B0604020202020204" pitchFamily="34" charset="0"/>
              <a:buChar char="•"/>
            </a:pPr>
            <a:r>
              <a:rPr lang="en-FI" b="0" u="sng"/>
              <a:t>&lt; 40 % efficiency</a:t>
            </a:r>
          </a:p>
          <a:p>
            <a:pPr marL="411480" indent="-411480">
              <a:buFont typeface="Arial" panose="020B0604020202020204" pitchFamily="34" charset="0"/>
              <a:buChar char="•"/>
            </a:pPr>
            <a:r>
              <a:rPr lang="en-FI" b="0"/>
              <a:t>Easy to control</a:t>
            </a:r>
          </a:p>
        </p:txBody>
      </p:sp>
      <p:sp>
        <p:nvSpPr>
          <p:cNvPr id="12" name="Text Box 14">
            <a:extLst>
              <a:ext uri="{FF2B5EF4-FFF2-40B4-BE49-F238E27FC236}">
                <a16:creationId xmlns:a16="http://schemas.microsoft.com/office/drawing/2014/main" id="{F9CFB246-3218-1F09-7CB7-EFF084428DB1}"/>
              </a:ext>
            </a:extLst>
          </p:cNvPr>
          <p:cNvSpPr txBox="1">
            <a:spLocks noChangeArrowheads="1"/>
          </p:cNvSpPr>
          <p:nvPr/>
        </p:nvSpPr>
        <p:spPr bwMode="auto">
          <a:xfrm>
            <a:off x="5873538" y="998418"/>
            <a:ext cx="1819729" cy="646331"/>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000">
                <a:solidFill>
                  <a:schemeClr val="tx1"/>
                </a:solidFill>
                <a:latin typeface="Times New Roman" panose="02020603050405020304" pitchFamily="18" charset="0"/>
              </a:defRPr>
            </a:lvl1pPr>
            <a:lvl2pPr marL="742950" indent="-285750">
              <a:defRPr sz="1000">
                <a:solidFill>
                  <a:schemeClr val="tx1"/>
                </a:solidFill>
                <a:latin typeface="Times New Roman" panose="02020603050405020304" pitchFamily="18" charset="0"/>
              </a:defRPr>
            </a:lvl2pPr>
            <a:lvl3pPr marL="1143000" indent="-228600">
              <a:defRPr sz="1000">
                <a:solidFill>
                  <a:schemeClr val="tx1"/>
                </a:solidFill>
                <a:latin typeface="Times New Roman" panose="02020603050405020304" pitchFamily="18" charset="0"/>
              </a:defRPr>
            </a:lvl3pPr>
            <a:lvl4pPr marL="1600200" indent="-228600">
              <a:defRPr sz="1000">
                <a:solidFill>
                  <a:schemeClr val="tx1"/>
                </a:solidFill>
                <a:latin typeface="Times New Roman" panose="02020603050405020304" pitchFamily="18" charset="0"/>
              </a:defRPr>
            </a:lvl4pPr>
            <a:lvl5pPr marL="2057400" indent="-228600">
              <a:defRPr sz="10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10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10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10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1000">
                <a:solidFill>
                  <a:schemeClr val="tx1"/>
                </a:solidFill>
                <a:latin typeface="Times New Roman" panose="02020603050405020304" pitchFamily="18" charset="0"/>
              </a:defRPr>
            </a:lvl9pPr>
          </a:lstStyle>
          <a:p>
            <a:pPr defTabSz="822960"/>
            <a:r>
              <a:rPr lang="fi-FI" altLang="fi-FI" sz="1800">
                <a:solidFill>
                  <a:srgbClr val="0033CC"/>
                </a:solidFill>
              </a:rPr>
              <a:t>Linear movement</a:t>
            </a:r>
          </a:p>
          <a:p>
            <a:pPr defTabSz="822960"/>
            <a:r>
              <a:rPr lang="fi-FI" altLang="fi-FI" sz="1800">
                <a:solidFill>
                  <a:srgbClr val="0033CC"/>
                </a:solidFill>
                <a:sym typeface="Wingdings 3" panose="05040102010807070707" pitchFamily="18" charset="2"/>
              </a:rPr>
              <a:t> cylinder</a:t>
            </a:r>
            <a:endParaRPr lang="en-US" altLang="fi-FI" sz="1800">
              <a:solidFill>
                <a:srgbClr val="0033CC"/>
              </a:solidFill>
            </a:endParaRPr>
          </a:p>
        </p:txBody>
      </p:sp>
      <p:sp>
        <p:nvSpPr>
          <p:cNvPr id="13" name="Text Box 14">
            <a:extLst>
              <a:ext uri="{FF2B5EF4-FFF2-40B4-BE49-F238E27FC236}">
                <a16:creationId xmlns:a16="http://schemas.microsoft.com/office/drawing/2014/main" id="{878CBC7F-BCF3-6F3A-BF44-3C19119FB316}"/>
              </a:ext>
            </a:extLst>
          </p:cNvPr>
          <p:cNvSpPr txBox="1">
            <a:spLocks noChangeArrowheads="1"/>
          </p:cNvSpPr>
          <p:nvPr/>
        </p:nvSpPr>
        <p:spPr bwMode="auto">
          <a:xfrm>
            <a:off x="8796438" y="994874"/>
            <a:ext cx="1845377" cy="646331"/>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000">
                <a:solidFill>
                  <a:schemeClr val="tx1"/>
                </a:solidFill>
                <a:latin typeface="Times New Roman" panose="02020603050405020304" pitchFamily="18" charset="0"/>
              </a:defRPr>
            </a:lvl1pPr>
            <a:lvl2pPr marL="742950" indent="-285750">
              <a:defRPr sz="1000">
                <a:solidFill>
                  <a:schemeClr val="tx1"/>
                </a:solidFill>
                <a:latin typeface="Times New Roman" panose="02020603050405020304" pitchFamily="18" charset="0"/>
              </a:defRPr>
            </a:lvl2pPr>
            <a:lvl3pPr marL="1143000" indent="-228600">
              <a:defRPr sz="1000">
                <a:solidFill>
                  <a:schemeClr val="tx1"/>
                </a:solidFill>
                <a:latin typeface="Times New Roman" panose="02020603050405020304" pitchFamily="18" charset="0"/>
              </a:defRPr>
            </a:lvl3pPr>
            <a:lvl4pPr marL="1600200" indent="-228600">
              <a:defRPr sz="1000">
                <a:solidFill>
                  <a:schemeClr val="tx1"/>
                </a:solidFill>
                <a:latin typeface="Times New Roman" panose="02020603050405020304" pitchFamily="18" charset="0"/>
              </a:defRPr>
            </a:lvl4pPr>
            <a:lvl5pPr marL="2057400" indent="-228600">
              <a:defRPr sz="10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10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10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10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1000">
                <a:solidFill>
                  <a:schemeClr val="tx1"/>
                </a:solidFill>
                <a:latin typeface="Times New Roman" panose="02020603050405020304" pitchFamily="18" charset="0"/>
              </a:defRPr>
            </a:lvl9pPr>
          </a:lstStyle>
          <a:p>
            <a:pPr defTabSz="822960"/>
            <a:r>
              <a:rPr lang="fi-FI" altLang="fi-FI" sz="1800">
                <a:solidFill>
                  <a:srgbClr val="0033CC"/>
                </a:solidFill>
              </a:rPr>
              <a:t>Rotary movement</a:t>
            </a:r>
          </a:p>
          <a:p>
            <a:pPr defTabSz="822960"/>
            <a:r>
              <a:rPr lang="fi-FI" altLang="fi-FI" sz="1800">
                <a:solidFill>
                  <a:srgbClr val="0033CC"/>
                </a:solidFill>
                <a:sym typeface="Wingdings 3" panose="05040102010807070707" pitchFamily="18" charset="2"/>
              </a:rPr>
              <a:t> motor</a:t>
            </a:r>
            <a:endParaRPr lang="en-US" altLang="fi-FI" sz="1800">
              <a:solidFill>
                <a:srgbClr val="0033CC"/>
              </a:solidFill>
            </a:endParaRPr>
          </a:p>
        </p:txBody>
      </p:sp>
    </p:spTree>
    <p:extLst>
      <p:ext uri="{BB962C8B-B14F-4D97-AF65-F5344CB8AC3E}">
        <p14:creationId xmlns:p14="http://schemas.microsoft.com/office/powerpoint/2010/main" val="72235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5651-062F-CB85-1F4F-5B913A916331}"/>
              </a:ext>
            </a:extLst>
          </p:cNvPr>
          <p:cNvSpPr>
            <a:spLocks noGrp="1"/>
          </p:cNvSpPr>
          <p:nvPr>
            <p:ph type="title"/>
          </p:nvPr>
        </p:nvSpPr>
        <p:spPr/>
        <p:txBody>
          <a:bodyPr/>
          <a:lstStyle/>
          <a:p>
            <a:r>
              <a:rPr lang="en-FI"/>
              <a:t>Intended learning outcomes</a:t>
            </a:r>
          </a:p>
        </p:txBody>
      </p:sp>
      <p:sp>
        <p:nvSpPr>
          <p:cNvPr id="3" name="Date Placeholder 2">
            <a:extLst>
              <a:ext uri="{FF2B5EF4-FFF2-40B4-BE49-F238E27FC236}">
                <a16:creationId xmlns:a16="http://schemas.microsoft.com/office/drawing/2014/main" id="{5C0D78A1-7328-2727-A53A-7D5B626B859F}"/>
              </a:ext>
            </a:extLst>
          </p:cNvPr>
          <p:cNvSpPr>
            <a:spLocks noGrp="1"/>
          </p:cNvSpPr>
          <p:nvPr>
            <p:ph type="dt" sz="half" idx="10"/>
          </p:nvPr>
        </p:nvSpPr>
        <p:spPr/>
        <p:txBody>
          <a:bodyPr/>
          <a:lstStyle/>
          <a:p>
            <a:fld id="{81186476-C2D2-4758-B513-0C56AE264C34}" type="datetime1">
              <a:rPr lang="fi-FI" smtClean="0"/>
              <a:t>7.11.2024</a:t>
            </a:fld>
            <a:endParaRPr lang="fi-FI"/>
          </a:p>
        </p:txBody>
      </p:sp>
      <p:sp>
        <p:nvSpPr>
          <p:cNvPr id="4" name="Footer Placeholder 3">
            <a:extLst>
              <a:ext uri="{FF2B5EF4-FFF2-40B4-BE49-F238E27FC236}">
                <a16:creationId xmlns:a16="http://schemas.microsoft.com/office/drawing/2014/main" id="{C8FFD8F0-D849-87DC-D5B2-1DEE29ADC1CC}"/>
              </a:ext>
            </a:extLst>
          </p:cNvPr>
          <p:cNvSpPr>
            <a:spLocks noGrp="1"/>
          </p:cNvSpPr>
          <p:nvPr>
            <p:ph type="ftr" sz="quarter" idx="11"/>
          </p:nvPr>
        </p:nvSpPr>
        <p:spPr/>
        <p:txBody>
          <a:bodyPr/>
          <a:lstStyle/>
          <a:p>
            <a:r>
              <a:rPr lang="fi-FI"/>
              <a:t>Presenter Name</a:t>
            </a:r>
          </a:p>
        </p:txBody>
      </p:sp>
      <p:sp>
        <p:nvSpPr>
          <p:cNvPr id="5" name="Slide Number Placeholder 4">
            <a:extLst>
              <a:ext uri="{FF2B5EF4-FFF2-40B4-BE49-F238E27FC236}">
                <a16:creationId xmlns:a16="http://schemas.microsoft.com/office/drawing/2014/main" id="{71B31A1B-3561-4B04-8150-A865EBBB3789}"/>
              </a:ext>
            </a:extLst>
          </p:cNvPr>
          <p:cNvSpPr>
            <a:spLocks noGrp="1"/>
          </p:cNvSpPr>
          <p:nvPr>
            <p:ph type="sldNum" sz="quarter" idx="12"/>
          </p:nvPr>
        </p:nvSpPr>
        <p:spPr/>
        <p:txBody>
          <a:bodyPr/>
          <a:lstStyle/>
          <a:p>
            <a:fld id="{D701140D-C14F-41CA-99FC-0EF83E8DA40A}" type="slidenum">
              <a:rPr lang="fi-FI" smtClean="0"/>
              <a:t>4</a:t>
            </a:fld>
            <a:endParaRPr lang="fi-FI"/>
          </a:p>
        </p:txBody>
      </p:sp>
      <p:sp>
        <p:nvSpPr>
          <p:cNvPr id="6" name="Text Placeholder 5">
            <a:extLst>
              <a:ext uri="{FF2B5EF4-FFF2-40B4-BE49-F238E27FC236}">
                <a16:creationId xmlns:a16="http://schemas.microsoft.com/office/drawing/2014/main" id="{E22BFFA9-2B48-4EFD-940E-239F64E502A4}"/>
              </a:ext>
            </a:extLst>
          </p:cNvPr>
          <p:cNvSpPr>
            <a:spLocks noGrp="1"/>
          </p:cNvSpPr>
          <p:nvPr>
            <p:ph type="body" sz="quarter" idx="13"/>
          </p:nvPr>
        </p:nvSpPr>
        <p:spPr/>
        <p:txBody>
          <a:bodyPr/>
          <a:lstStyle/>
          <a:p>
            <a:pPr marL="0" indent="0">
              <a:buNone/>
            </a:pPr>
            <a:r>
              <a:rPr lang="en-FI" sz="2400"/>
              <a:t>After this session, the student can…</a:t>
            </a:r>
          </a:p>
          <a:p>
            <a:pPr marL="548640" indent="-548640">
              <a:buFont typeface="+mj-lt"/>
              <a:buAutoNum type="arabicPeriod"/>
            </a:pPr>
            <a:r>
              <a:rPr lang="en-FI" sz="2400"/>
              <a:t>Understand the fundamental principles of fluid power</a:t>
            </a:r>
          </a:p>
          <a:p>
            <a:pPr marL="548640" indent="-548640">
              <a:buFont typeface="+mj-lt"/>
              <a:buAutoNum type="arabicPeriod"/>
            </a:pPr>
            <a:r>
              <a:rPr lang="en-FI" sz="2400"/>
              <a:t>Identify hydraulic system and its components</a:t>
            </a:r>
          </a:p>
          <a:p>
            <a:pPr marL="548640" indent="-548640">
              <a:buFont typeface="+mj-lt"/>
              <a:buAutoNum type="arabicPeriod"/>
            </a:pPr>
            <a:r>
              <a:rPr lang="en-FI" sz="2400"/>
              <a:t>Understand the working principles of hydraulic components</a:t>
            </a:r>
          </a:p>
          <a:p>
            <a:pPr marL="548640" indent="-548640">
              <a:buFont typeface="+mj-lt"/>
              <a:buAutoNum type="arabicPeriod"/>
            </a:pPr>
            <a:r>
              <a:rPr lang="fi-FI" sz="2400" err="1"/>
              <a:t>Identify</a:t>
            </a:r>
            <a:r>
              <a:rPr lang="fi-FI" sz="2400"/>
              <a:t> </a:t>
            </a:r>
            <a:r>
              <a:rPr lang="en-FI" sz="2400"/>
              <a:t>fluid power applications</a:t>
            </a:r>
          </a:p>
          <a:p>
            <a:endParaRPr lang="en-FI" sz="2400"/>
          </a:p>
        </p:txBody>
      </p:sp>
    </p:spTree>
    <p:extLst>
      <p:ext uri="{BB962C8B-B14F-4D97-AF65-F5344CB8AC3E}">
        <p14:creationId xmlns:p14="http://schemas.microsoft.com/office/powerpoint/2010/main" val="4209400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8FBFB85-B790-9DDE-B5CF-9CD2183F16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8520" y="3158472"/>
            <a:ext cx="5887169" cy="314978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07BF07F0-DF28-DEFB-3EA0-7F699FD212B4}"/>
              </a:ext>
            </a:extLst>
          </p:cNvPr>
          <p:cNvSpPr>
            <a:spLocks noGrp="1"/>
          </p:cNvSpPr>
          <p:nvPr>
            <p:ph type="body" sz="half" idx="10"/>
          </p:nvPr>
        </p:nvSpPr>
        <p:spPr/>
        <p:txBody>
          <a:bodyPr/>
          <a:lstStyle/>
          <a:p>
            <a:r>
              <a:rPr lang="en-GB"/>
              <a:t>Pump </a:t>
            </a:r>
            <a:r>
              <a:rPr lang="en-GB" err="1"/>
              <a:t>Contro</a:t>
            </a:r>
            <a:endParaRPr lang="en-GB"/>
          </a:p>
        </p:txBody>
      </p:sp>
      <p:sp>
        <p:nvSpPr>
          <p:cNvPr id="3" name="Text Placeholder 2">
            <a:extLst>
              <a:ext uri="{FF2B5EF4-FFF2-40B4-BE49-F238E27FC236}">
                <a16:creationId xmlns:a16="http://schemas.microsoft.com/office/drawing/2014/main" id="{1639D65A-1DB2-B3AF-E661-23FB37A03C9D}"/>
              </a:ext>
            </a:extLst>
          </p:cNvPr>
          <p:cNvSpPr>
            <a:spLocks noGrp="1"/>
          </p:cNvSpPr>
          <p:nvPr>
            <p:ph type="body" sz="half" idx="11"/>
          </p:nvPr>
        </p:nvSpPr>
        <p:spPr>
          <a:xfrm>
            <a:off x="389774" y="1805518"/>
            <a:ext cx="6415583" cy="4065947"/>
          </a:xfrm>
        </p:spPr>
        <p:txBody>
          <a:bodyPr/>
          <a:lstStyle/>
          <a:p>
            <a:pPr marL="411480" indent="-411480">
              <a:buFont typeface="Arial" panose="020B0604020202020204" pitchFamily="34" charset="0"/>
              <a:buChar char="•"/>
            </a:pPr>
            <a:r>
              <a:rPr lang="en-FI" b="0"/>
              <a:t>Aka Electro-Hydraulic Actuation (EHA)</a:t>
            </a:r>
          </a:p>
          <a:p>
            <a:pPr marL="411480" indent="-411480">
              <a:buFont typeface="Arial" panose="020B0604020202020204" pitchFamily="34" charset="0"/>
              <a:buChar char="•"/>
            </a:pPr>
            <a:r>
              <a:rPr lang="en-FI" b="0"/>
              <a:t>Electric motor controls the flow</a:t>
            </a:r>
          </a:p>
          <a:p>
            <a:pPr marL="1165860" lvl="1" indent="-411480"/>
            <a:r>
              <a:rPr lang="en-FI"/>
              <a:t>No need for control valves</a:t>
            </a:r>
          </a:p>
          <a:p>
            <a:pPr marL="411480" indent="-411480">
              <a:buFont typeface="Arial" panose="020B0604020202020204" pitchFamily="34" charset="0"/>
              <a:buChar char="•"/>
            </a:pPr>
            <a:r>
              <a:rPr lang="en-FI" b="0" u="sng"/>
              <a:t>&gt; 80 % efficiency</a:t>
            </a:r>
          </a:p>
          <a:p>
            <a:pPr marL="411480" indent="-411480">
              <a:buFont typeface="Arial" panose="020B0604020202020204" pitchFamily="34" charset="0"/>
              <a:buChar char="•"/>
            </a:pPr>
            <a:r>
              <a:rPr lang="en-FI" b="0"/>
              <a:t>Difficult to control with varying loads and speeds</a:t>
            </a:r>
          </a:p>
          <a:p>
            <a:pPr marL="1165860" lvl="1" indent="-411480"/>
            <a:endParaRPr lang="en-FI" b="0"/>
          </a:p>
          <a:p>
            <a:endParaRPr lang="en-FI" b="0"/>
          </a:p>
          <a:p>
            <a:endParaRPr lang="en-FI" b="0"/>
          </a:p>
        </p:txBody>
      </p:sp>
      <p:pic>
        <p:nvPicPr>
          <p:cNvPr id="5" name="Picture 4">
            <a:extLst>
              <a:ext uri="{FF2B5EF4-FFF2-40B4-BE49-F238E27FC236}">
                <a16:creationId xmlns:a16="http://schemas.microsoft.com/office/drawing/2014/main" id="{272552CB-5B44-D887-C3E2-DE572C3D579D}"/>
              </a:ext>
            </a:extLst>
          </p:cNvPr>
          <p:cNvPicPr>
            <a:picLocks noChangeAspect="1"/>
          </p:cNvPicPr>
          <p:nvPr/>
        </p:nvPicPr>
        <p:blipFill>
          <a:blip r:embed="rId3"/>
          <a:stretch>
            <a:fillRect/>
          </a:stretch>
        </p:blipFill>
        <p:spPr>
          <a:xfrm>
            <a:off x="7061559" y="1344981"/>
            <a:ext cx="4395874" cy="2751532"/>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CCE781F2-1E58-EFF2-A048-4B2B51AC63E9}"/>
              </a:ext>
            </a:extLst>
          </p:cNvPr>
          <p:cNvSpPr txBox="1"/>
          <p:nvPr/>
        </p:nvSpPr>
        <p:spPr>
          <a:xfrm>
            <a:off x="2265131" y="6405243"/>
            <a:ext cx="9829627" cy="286232"/>
          </a:xfrm>
          <a:prstGeom prst="rect">
            <a:avLst/>
          </a:prstGeom>
          <a:noFill/>
        </p:spPr>
        <p:txBody>
          <a:bodyPr wrap="square" rtlCol="0">
            <a:spAutoFit/>
          </a:bodyPr>
          <a:lstStyle/>
          <a:p>
            <a:r>
              <a:rPr lang="en-GB" sz="1260" err="1">
                <a:solidFill>
                  <a:srgbClr val="222222"/>
                </a:solidFill>
                <a:latin typeface="Arial" panose="020B0604020202020204" pitchFamily="34" charset="0"/>
              </a:rPr>
              <a:t>Hermansson</a:t>
            </a:r>
            <a:r>
              <a:rPr lang="en-GB" sz="1260">
                <a:solidFill>
                  <a:srgbClr val="222222"/>
                </a:solidFill>
                <a:latin typeface="Arial" panose="020B0604020202020204" pitchFamily="34" charset="0"/>
              </a:rPr>
              <a:t>, R. (2021). Testing and simulation of energy efficiency of direct drive hydraulic system. Master’s thesis.</a:t>
            </a:r>
            <a:endParaRPr lang="LID4096" sz="1000"/>
          </a:p>
        </p:txBody>
      </p:sp>
    </p:spTree>
    <p:extLst>
      <p:ext uri="{BB962C8B-B14F-4D97-AF65-F5344CB8AC3E}">
        <p14:creationId xmlns:p14="http://schemas.microsoft.com/office/powerpoint/2010/main" val="1681430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FC342B-0066-71A4-7257-6E8AEEC82EB1}"/>
              </a:ext>
            </a:extLst>
          </p:cNvPr>
          <p:cNvSpPr>
            <a:spLocks noGrp="1"/>
          </p:cNvSpPr>
          <p:nvPr>
            <p:ph type="body" sz="half" idx="10"/>
          </p:nvPr>
        </p:nvSpPr>
        <p:spPr/>
        <p:txBody>
          <a:bodyPr/>
          <a:lstStyle/>
          <a:p>
            <a:r>
              <a:rPr lang="en-FI"/>
              <a:t>Hydraulic fluids</a:t>
            </a:r>
          </a:p>
        </p:txBody>
      </p:sp>
      <p:sp>
        <p:nvSpPr>
          <p:cNvPr id="6" name="Content Placeholder 2">
            <a:extLst>
              <a:ext uri="{FF2B5EF4-FFF2-40B4-BE49-F238E27FC236}">
                <a16:creationId xmlns:a16="http://schemas.microsoft.com/office/drawing/2014/main" id="{49D6CF34-CB90-98E3-2859-0678A72F0CDA}"/>
              </a:ext>
            </a:extLst>
          </p:cNvPr>
          <p:cNvSpPr txBox="1">
            <a:spLocks/>
          </p:cNvSpPr>
          <p:nvPr/>
        </p:nvSpPr>
        <p:spPr>
          <a:xfrm>
            <a:off x="2021447" y="1520910"/>
            <a:ext cx="3988079" cy="4003300"/>
          </a:xfrm>
          <a:prstGeom prst="rect">
            <a:avLst/>
          </a:prstGeom>
        </p:spPr>
        <p:txBody>
          <a:bodyPr vert="horz" lIns="0" tIns="0" rIns="0" bIns="0"/>
          <a:lstStyle>
            <a:lvl1pPr marL="0" indent="0" algn="l" defTabSz="380996" rtl="0" eaLnBrk="0" fontAlgn="base" hangingPunct="0">
              <a:spcBef>
                <a:spcPct val="20000"/>
              </a:spcBef>
              <a:spcAft>
                <a:spcPct val="0"/>
              </a:spcAft>
              <a:buFont typeface="Arial" charset="0"/>
              <a:buNone/>
              <a:defRPr sz="1750" b="1" kern="1200">
                <a:solidFill>
                  <a:schemeClr val="tx1"/>
                </a:solidFill>
                <a:latin typeface="+mj-lt"/>
                <a:ea typeface="ＭＳ Ｐゴシック" charset="0"/>
                <a:cs typeface="MS PGothic" pitchFamily="34" charset="-128"/>
              </a:defRPr>
            </a:lvl1pPr>
            <a:lvl2pPr marL="197998" indent="-176999" algn="l" defTabSz="380996" rtl="0" eaLnBrk="0" fontAlgn="base" hangingPunct="0">
              <a:spcBef>
                <a:spcPct val="20000"/>
              </a:spcBef>
              <a:spcAft>
                <a:spcPct val="0"/>
              </a:spcAft>
              <a:buFont typeface="Arial"/>
              <a:buChar char="•"/>
              <a:defRPr sz="1667" kern="1200">
                <a:solidFill>
                  <a:schemeClr val="tx1"/>
                </a:solidFill>
                <a:latin typeface="Georgia"/>
                <a:ea typeface="MS PGothic" pitchFamily="34" charset="-128"/>
                <a:cs typeface="MS PGothic" charset="0"/>
              </a:defRPr>
            </a:lvl2pPr>
            <a:lvl3pPr marL="383996" indent="-191998" algn="l" defTabSz="380996" rtl="0" eaLnBrk="0" fontAlgn="base" hangingPunct="0">
              <a:spcBef>
                <a:spcPct val="20000"/>
              </a:spcBef>
              <a:spcAft>
                <a:spcPct val="0"/>
              </a:spcAft>
              <a:buFont typeface="Lucida Grande"/>
              <a:buChar char="-"/>
              <a:defRPr sz="1334" i="1" kern="1200">
                <a:solidFill>
                  <a:schemeClr val="tx1"/>
                </a:solidFill>
                <a:latin typeface="Georgia"/>
                <a:ea typeface="ヒラギノ角ゴ Pro W3" charset="-128"/>
                <a:cs typeface="Georgia"/>
              </a:defRPr>
            </a:lvl3pPr>
            <a:lvl4pPr marL="659993" indent="-161999" algn="l" defTabSz="380996" rtl="0" eaLnBrk="0" fontAlgn="base" hangingPunct="0">
              <a:spcBef>
                <a:spcPct val="20000"/>
              </a:spcBef>
              <a:spcAft>
                <a:spcPct val="0"/>
              </a:spcAft>
              <a:buFont typeface="Arial"/>
              <a:buChar char="•"/>
              <a:defRPr sz="1167" kern="1200" baseline="0">
                <a:solidFill>
                  <a:schemeClr val="tx1"/>
                </a:solidFill>
                <a:latin typeface="Georgia"/>
                <a:ea typeface="ヒラギノ角ゴ Pro W3" charset="-128"/>
                <a:cs typeface="ヒラギノ角ゴ Pro W3" charset="0"/>
              </a:defRPr>
            </a:lvl4pPr>
            <a:lvl5pPr marL="905991" indent="-190498" algn="l" defTabSz="380996" rtl="0" eaLnBrk="0" fontAlgn="base" hangingPunct="0">
              <a:spcBef>
                <a:spcPct val="20000"/>
              </a:spcBef>
              <a:spcAft>
                <a:spcPct val="0"/>
              </a:spcAft>
              <a:buFont typeface="Courier New"/>
              <a:buChar char="o"/>
              <a:defRPr sz="1083" kern="1200" baseline="0">
                <a:solidFill>
                  <a:schemeClr val="tx1"/>
                </a:solidFill>
                <a:latin typeface="+mn-lt"/>
                <a:ea typeface="ＭＳ Ｐゴシック" charset="0"/>
                <a:cs typeface="MS PGothic" pitchFamily="34" charset="-128"/>
              </a:defRPr>
            </a:lvl5pPr>
            <a:lvl6pPr marL="2095479" indent="-190498" algn="l" defTabSz="380996" rtl="0" eaLnBrk="1" latinLnBrk="0" hangingPunct="1">
              <a:spcBef>
                <a:spcPct val="20000"/>
              </a:spcBef>
              <a:buFont typeface="Arial"/>
              <a:buChar char="•"/>
              <a:defRPr sz="1667" kern="1200">
                <a:solidFill>
                  <a:schemeClr val="tx1"/>
                </a:solidFill>
                <a:latin typeface="+mn-lt"/>
                <a:ea typeface="+mn-ea"/>
                <a:cs typeface="+mn-cs"/>
              </a:defRPr>
            </a:lvl6pPr>
            <a:lvl7pPr marL="2476475" indent="-190498" algn="l" defTabSz="380996" rtl="0" eaLnBrk="1" latinLnBrk="0" hangingPunct="1">
              <a:spcBef>
                <a:spcPct val="20000"/>
              </a:spcBef>
              <a:buFont typeface="Arial"/>
              <a:buChar char="•"/>
              <a:defRPr sz="1667" kern="1200">
                <a:solidFill>
                  <a:schemeClr val="tx1"/>
                </a:solidFill>
                <a:latin typeface="+mn-lt"/>
                <a:ea typeface="+mn-ea"/>
                <a:cs typeface="+mn-cs"/>
              </a:defRPr>
            </a:lvl7pPr>
            <a:lvl8pPr marL="2857472" indent="-190498" algn="l" defTabSz="380996" rtl="0" eaLnBrk="1" latinLnBrk="0" hangingPunct="1">
              <a:spcBef>
                <a:spcPct val="20000"/>
              </a:spcBef>
              <a:buFont typeface="Arial"/>
              <a:buChar char="•"/>
              <a:defRPr sz="1667" kern="1200">
                <a:solidFill>
                  <a:schemeClr val="tx1"/>
                </a:solidFill>
                <a:latin typeface="+mn-lt"/>
                <a:ea typeface="+mn-ea"/>
                <a:cs typeface="+mn-cs"/>
              </a:defRPr>
            </a:lvl8pPr>
            <a:lvl9pPr marL="3238468" indent="-190498" algn="l" defTabSz="380996" rtl="0" eaLnBrk="1" latinLnBrk="0" hangingPunct="1">
              <a:spcBef>
                <a:spcPct val="20000"/>
              </a:spcBef>
              <a:buFont typeface="Arial"/>
              <a:buChar char="•"/>
              <a:defRPr sz="1667" kern="1200">
                <a:solidFill>
                  <a:schemeClr val="tx1"/>
                </a:solidFill>
                <a:latin typeface="+mn-lt"/>
                <a:ea typeface="+mn-ea"/>
                <a:cs typeface="+mn-cs"/>
              </a:defRPr>
            </a:lvl9pPr>
          </a:lstStyle>
          <a:p>
            <a:pPr defTabSz="457195">
              <a:defRPr/>
            </a:pPr>
            <a:r>
              <a:rPr lang="fi-FI" sz="2400">
                <a:solidFill>
                  <a:sysClr val="windowText" lastClr="000000"/>
                </a:solidFill>
                <a:latin typeface="Arial"/>
              </a:rPr>
              <a:t>Oil</a:t>
            </a:r>
          </a:p>
          <a:p>
            <a:pPr marL="460795" lvl="2" indent="-230398" defTabSz="457195">
              <a:defRPr/>
            </a:pPr>
            <a:r>
              <a:rPr lang="fi-FI" sz="1920" i="0">
                <a:solidFill>
                  <a:sysClr val="windowText" lastClr="000000"/>
                </a:solidFill>
              </a:rPr>
              <a:t>Good lubricant</a:t>
            </a:r>
          </a:p>
          <a:p>
            <a:pPr marL="460795" lvl="2" indent="-230398" defTabSz="457195">
              <a:defRPr/>
            </a:pPr>
            <a:r>
              <a:rPr lang="fi-FI" sz="1920" i="0">
                <a:solidFill>
                  <a:sysClr val="windowText" lastClr="000000"/>
                </a:solidFill>
              </a:rPr>
              <a:t>Environmental hazard</a:t>
            </a:r>
          </a:p>
          <a:p>
            <a:pPr marL="460795" lvl="2" indent="-230398" defTabSz="457195">
              <a:defRPr/>
            </a:pPr>
            <a:r>
              <a:rPr lang="fi-FI" sz="1920" i="0">
                <a:solidFill>
                  <a:sysClr val="windowText" lastClr="000000"/>
                </a:solidFill>
              </a:rPr>
              <a:t>Health risk</a:t>
            </a:r>
          </a:p>
          <a:p>
            <a:pPr marL="791992" lvl="3" indent="-194399" defTabSz="457195">
              <a:defRPr/>
            </a:pPr>
            <a:r>
              <a:rPr lang="fi-FI" sz="1680">
                <a:solidFill>
                  <a:sysClr val="windowText" lastClr="000000"/>
                </a:solidFill>
              </a:rPr>
              <a:t>Food industry</a:t>
            </a:r>
          </a:p>
          <a:p>
            <a:pPr marL="460795" lvl="2" indent="-230398" defTabSz="457195">
              <a:defRPr/>
            </a:pPr>
            <a:r>
              <a:rPr lang="fi-FI" sz="1920" i="0">
                <a:solidFill>
                  <a:sysClr val="windowText" lastClr="000000"/>
                </a:solidFill>
              </a:rPr>
              <a:t>Expensive</a:t>
            </a:r>
          </a:p>
          <a:p>
            <a:pPr marL="460795" lvl="2" indent="-230398" defTabSz="457195">
              <a:defRPr/>
            </a:pPr>
            <a:r>
              <a:rPr lang="fi-FI" sz="1920" i="0">
                <a:solidFill>
                  <a:sysClr val="windowText" lastClr="000000"/>
                </a:solidFill>
              </a:rPr>
              <a:t>Fire hazard</a:t>
            </a:r>
          </a:p>
          <a:p>
            <a:pPr marL="460795" lvl="2" indent="-230398" defTabSz="457195">
              <a:defRPr/>
            </a:pPr>
            <a:r>
              <a:rPr lang="fi-FI" sz="1920" i="0">
                <a:solidFill>
                  <a:sysClr val="windowText" lastClr="000000"/>
                </a:solidFill>
              </a:rPr>
              <a:t>Viscosity index</a:t>
            </a:r>
          </a:p>
          <a:p>
            <a:pPr marL="230398" lvl="2" indent="0" defTabSz="457195">
              <a:buNone/>
              <a:defRPr/>
            </a:pPr>
            <a:endParaRPr lang="fi-FI" sz="1920">
              <a:solidFill>
                <a:sysClr val="windowText" lastClr="000000"/>
              </a:solidFill>
            </a:endParaRPr>
          </a:p>
          <a:p>
            <a:pPr marL="7200" lvl="1" indent="0" defTabSz="457195">
              <a:buNone/>
              <a:defRPr/>
            </a:pPr>
            <a:r>
              <a:rPr lang="fi-FI" sz="2400" b="1">
                <a:solidFill>
                  <a:sysClr val="windowText" lastClr="000000"/>
                </a:solidFill>
                <a:latin typeface="Arial"/>
                <a:ea typeface="ＭＳ Ｐゴシック" charset="0"/>
                <a:cs typeface="MS PGothic" pitchFamily="34" charset="-128"/>
              </a:rPr>
              <a:t>Filtering</a:t>
            </a:r>
          </a:p>
          <a:p>
            <a:pPr marL="460795" lvl="2" indent="-230398" defTabSz="457195">
              <a:defRPr/>
            </a:pPr>
            <a:r>
              <a:rPr lang="fi-FI" sz="1920" i="0">
                <a:solidFill>
                  <a:sysClr val="windowText" lastClr="000000"/>
                </a:solidFill>
              </a:rPr>
              <a:t>Metal chips, water, air</a:t>
            </a:r>
          </a:p>
        </p:txBody>
      </p:sp>
      <p:sp>
        <p:nvSpPr>
          <p:cNvPr id="7" name="Content Placeholder 5">
            <a:extLst>
              <a:ext uri="{FF2B5EF4-FFF2-40B4-BE49-F238E27FC236}">
                <a16:creationId xmlns:a16="http://schemas.microsoft.com/office/drawing/2014/main" id="{10C4C03A-81C2-7EFB-9080-583227C2F7B7}"/>
              </a:ext>
            </a:extLst>
          </p:cNvPr>
          <p:cNvSpPr txBox="1">
            <a:spLocks/>
          </p:cNvSpPr>
          <p:nvPr/>
        </p:nvSpPr>
        <p:spPr>
          <a:xfrm>
            <a:off x="6245749" y="1533072"/>
            <a:ext cx="3988079" cy="4003300"/>
          </a:xfrm>
          <a:prstGeom prst="rect">
            <a:avLst/>
          </a:prstGeom>
        </p:spPr>
        <p:txBody>
          <a:bodyPr vert="horz" lIns="0" tIns="0" rIns="0" bIns="0"/>
          <a:lstStyle>
            <a:lvl1pPr marL="0" indent="0" algn="l" defTabSz="380996" rtl="0" eaLnBrk="0" fontAlgn="base" hangingPunct="0">
              <a:spcBef>
                <a:spcPct val="20000"/>
              </a:spcBef>
              <a:spcAft>
                <a:spcPct val="0"/>
              </a:spcAft>
              <a:buFont typeface="Arial" charset="0"/>
              <a:buNone/>
              <a:defRPr sz="1750" b="1" kern="1200">
                <a:solidFill>
                  <a:schemeClr val="tx1"/>
                </a:solidFill>
                <a:latin typeface="+mj-lt"/>
                <a:ea typeface="ＭＳ Ｐゴシック" charset="0"/>
                <a:cs typeface="MS PGothic" pitchFamily="34" charset="-128"/>
              </a:defRPr>
            </a:lvl1pPr>
            <a:lvl2pPr marL="197998" indent="-176999" algn="l" defTabSz="380996" rtl="0" eaLnBrk="0" fontAlgn="base" hangingPunct="0">
              <a:spcBef>
                <a:spcPct val="20000"/>
              </a:spcBef>
              <a:spcAft>
                <a:spcPct val="0"/>
              </a:spcAft>
              <a:buFont typeface="Arial"/>
              <a:buChar char="•"/>
              <a:defRPr sz="1667" kern="1200">
                <a:solidFill>
                  <a:schemeClr val="tx1"/>
                </a:solidFill>
                <a:latin typeface="Georgia"/>
                <a:ea typeface="MS PGothic" pitchFamily="34" charset="-128"/>
                <a:cs typeface="MS PGothic" charset="0"/>
              </a:defRPr>
            </a:lvl2pPr>
            <a:lvl3pPr marL="383996" indent="-191998" algn="l" defTabSz="380996" rtl="0" eaLnBrk="0" fontAlgn="base" hangingPunct="0">
              <a:spcBef>
                <a:spcPct val="20000"/>
              </a:spcBef>
              <a:spcAft>
                <a:spcPct val="0"/>
              </a:spcAft>
              <a:buFont typeface="Lucida Grande"/>
              <a:buChar char="-"/>
              <a:defRPr sz="1334" i="1" kern="1200">
                <a:solidFill>
                  <a:schemeClr val="tx1"/>
                </a:solidFill>
                <a:latin typeface="Georgia"/>
                <a:ea typeface="ヒラギノ角ゴ Pro W3" charset="-128"/>
                <a:cs typeface="Georgia"/>
              </a:defRPr>
            </a:lvl3pPr>
            <a:lvl4pPr marL="659993" indent="-161999" algn="l" defTabSz="380996" rtl="0" eaLnBrk="0" fontAlgn="base" hangingPunct="0">
              <a:spcBef>
                <a:spcPct val="20000"/>
              </a:spcBef>
              <a:spcAft>
                <a:spcPct val="0"/>
              </a:spcAft>
              <a:buFont typeface="Arial"/>
              <a:buChar char="•"/>
              <a:defRPr sz="1167" kern="1200" baseline="0">
                <a:solidFill>
                  <a:schemeClr val="tx1"/>
                </a:solidFill>
                <a:latin typeface="Georgia"/>
                <a:ea typeface="ヒラギノ角ゴ Pro W3" charset="-128"/>
                <a:cs typeface="ヒラギノ角ゴ Pro W3" charset="0"/>
              </a:defRPr>
            </a:lvl4pPr>
            <a:lvl5pPr marL="905991" indent="-190498" algn="l" defTabSz="380996" rtl="0" eaLnBrk="0" fontAlgn="base" hangingPunct="0">
              <a:spcBef>
                <a:spcPct val="20000"/>
              </a:spcBef>
              <a:spcAft>
                <a:spcPct val="0"/>
              </a:spcAft>
              <a:buFont typeface="Courier New"/>
              <a:buChar char="o"/>
              <a:defRPr sz="1083" kern="1200" baseline="0">
                <a:solidFill>
                  <a:schemeClr val="tx1"/>
                </a:solidFill>
                <a:latin typeface="+mn-lt"/>
                <a:ea typeface="ＭＳ Ｐゴシック" charset="0"/>
                <a:cs typeface="MS PGothic" pitchFamily="34" charset="-128"/>
              </a:defRPr>
            </a:lvl5pPr>
            <a:lvl6pPr marL="2095479" indent="-190498" algn="l" defTabSz="380996" rtl="0" eaLnBrk="1" latinLnBrk="0" hangingPunct="1">
              <a:spcBef>
                <a:spcPct val="20000"/>
              </a:spcBef>
              <a:buFont typeface="Arial"/>
              <a:buChar char="•"/>
              <a:defRPr sz="1667" kern="1200">
                <a:solidFill>
                  <a:schemeClr val="tx1"/>
                </a:solidFill>
                <a:latin typeface="+mn-lt"/>
                <a:ea typeface="+mn-ea"/>
                <a:cs typeface="+mn-cs"/>
              </a:defRPr>
            </a:lvl6pPr>
            <a:lvl7pPr marL="2476475" indent="-190498" algn="l" defTabSz="380996" rtl="0" eaLnBrk="1" latinLnBrk="0" hangingPunct="1">
              <a:spcBef>
                <a:spcPct val="20000"/>
              </a:spcBef>
              <a:buFont typeface="Arial"/>
              <a:buChar char="•"/>
              <a:defRPr sz="1667" kern="1200">
                <a:solidFill>
                  <a:schemeClr val="tx1"/>
                </a:solidFill>
                <a:latin typeface="+mn-lt"/>
                <a:ea typeface="+mn-ea"/>
                <a:cs typeface="+mn-cs"/>
              </a:defRPr>
            </a:lvl7pPr>
            <a:lvl8pPr marL="2857472" indent="-190498" algn="l" defTabSz="380996" rtl="0" eaLnBrk="1" latinLnBrk="0" hangingPunct="1">
              <a:spcBef>
                <a:spcPct val="20000"/>
              </a:spcBef>
              <a:buFont typeface="Arial"/>
              <a:buChar char="•"/>
              <a:defRPr sz="1667" kern="1200">
                <a:solidFill>
                  <a:schemeClr val="tx1"/>
                </a:solidFill>
                <a:latin typeface="+mn-lt"/>
                <a:ea typeface="+mn-ea"/>
                <a:cs typeface="+mn-cs"/>
              </a:defRPr>
            </a:lvl8pPr>
            <a:lvl9pPr marL="3238468" indent="-190498" algn="l" defTabSz="380996" rtl="0" eaLnBrk="1" latinLnBrk="0" hangingPunct="1">
              <a:spcBef>
                <a:spcPct val="20000"/>
              </a:spcBef>
              <a:buFont typeface="Arial"/>
              <a:buChar char="•"/>
              <a:defRPr sz="1667" kern="1200">
                <a:solidFill>
                  <a:schemeClr val="tx1"/>
                </a:solidFill>
                <a:latin typeface="+mn-lt"/>
                <a:ea typeface="+mn-ea"/>
                <a:cs typeface="+mn-cs"/>
              </a:defRPr>
            </a:lvl9pPr>
          </a:lstStyle>
          <a:p>
            <a:pPr defTabSz="457195">
              <a:defRPr/>
            </a:pPr>
            <a:r>
              <a:rPr lang="fi-FI" sz="2400" err="1">
                <a:solidFill>
                  <a:sysClr val="windowText" lastClr="000000"/>
                </a:solidFill>
                <a:latin typeface="Arial"/>
              </a:rPr>
              <a:t>Water</a:t>
            </a:r>
            <a:endParaRPr lang="fi-FI" sz="2400">
              <a:solidFill>
                <a:sysClr val="windowText" lastClr="000000"/>
              </a:solidFill>
              <a:latin typeface="Arial"/>
            </a:endParaRPr>
          </a:p>
          <a:p>
            <a:pPr marL="460795" lvl="2" indent="-230398" defTabSz="457195">
              <a:defRPr/>
            </a:pPr>
            <a:r>
              <a:rPr lang="fi-FI" sz="1920" i="0" err="1">
                <a:solidFill>
                  <a:sysClr val="windowText" lastClr="000000"/>
                </a:solidFill>
              </a:rPr>
              <a:t>Needs</a:t>
            </a:r>
            <a:r>
              <a:rPr lang="fi-FI" sz="1920" i="0">
                <a:solidFill>
                  <a:sysClr val="windowText" lastClr="000000"/>
                </a:solidFill>
              </a:rPr>
              <a:t> </a:t>
            </a:r>
            <a:r>
              <a:rPr lang="fi-FI" sz="1920" i="0" err="1">
                <a:solidFill>
                  <a:sysClr val="windowText" lastClr="000000"/>
                </a:solidFill>
              </a:rPr>
              <a:t>additives</a:t>
            </a:r>
            <a:r>
              <a:rPr lang="fi-FI" sz="1920" i="0">
                <a:solidFill>
                  <a:sysClr val="windowText" lastClr="000000"/>
                </a:solidFill>
              </a:rPr>
              <a:t> to </a:t>
            </a:r>
            <a:r>
              <a:rPr lang="fi-FI" sz="1920" i="0" err="1">
                <a:solidFill>
                  <a:sysClr val="windowText" lastClr="000000"/>
                </a:solidFill>
              </a:rPr>
              <a:t>lubricate</a:t>
            </a:r>
            <a:endParaRPr lang="fi-FI" sz="1920" i="0">
              <a:solidFill>
                <a:sysClr val="windowText" lastClr="000000"/>
              </a:solidFill>
            </a:endParaRPr>
          </a:p>
          <a:p>
            <a:pPr marL="460795" lvl="2" indent="-230398" defTabSz="457195">
              <a:defRPr/>
            </a:pPr>
            <a:r>
              <a:rPr lang="fi-FI" sz="1920" i="0">
                <a:solidFill>
                  <a:sysClr val="windowText" lastClr="000000"/>
                </a:solidFill>
              </a:rPr>
              <a:t>”</a:t>
            </a:r>
            <a:r>
              <a:rPr lang="fi-FI" sz="1920" i="0" err="1">
                <a:solidFill>
                  <a:sysClr val="windowText" lastClr="000000"/>
                </a:solidFill>
              </a:rPr>
              <a:t>Clean</a:t>
            </a:r>
            <a:r>
              <a:rPr lang="fi-FI" sz="1920" i="0">
                <a:solidFill>
                  <a:sysClr val="windowText" lastClr="000000"/>
                </a:solidFill>
              </a:rPr>
              <a:t>”</a:t>
            </a:r>
          </a:p>
          <a:p>
            <a:pPr marL="460795" lvl="2" indent="-230398" defTabSz="457195">
              <a:defRPr/>
            </a:pPr>
            <a:r>
              <a:rPr lang="fi-FI" sz="1920" i="0" err="1">
                <a:solidFill>
                  <a:sysClr val="windowText" lastClr="000000"/>
                </a:solidFill>
              </a:rPr>
              <a:t>Expensive</a:t>
            </a:r>
            <a:r>
              <a:rPr lang="fi-FI" sz="1920" i="0">
                <a:solidFill>
                  <a:sysClr val="windowText" lastClr="000000"/>
                </a:solidFill>
              </a:rPr>
              <a:t> </a:t>
            </a:r>
            <a:r>
              <a:rPr lang="fi-FI" sz="1920" i="0" err="1">
                <a:solidFill>
                  <a:sysClr val="windowText" lastClr="000000"/>
                </a:solidFill>
              </a:rPr>
              <a:t>components</a:t>
            </a:r>
            <a:endParaRPr lang="fi-FI" sz="1920" i="0">
              <a:solidFill>
                <a:sysClr val="windowText" lastClr="000000"/>
              </a:solidFill>
            </a:endParaRPr>
          </a:p>
          <a:p>
            <a:pPr marL="460795" lvl="2" indent="-230398" defTabSz="457195">
              <a:defRPr/>
            </a:pPr>
            <a:r>
              <a:rPr lang="fi-FI" sz="1920" i="0">
                <a:solidFill>
                  <a:sysClr val="windowText" lastClr="000000"/>
                </a:solidFill>
              </a:rPr>
              <a:t>Can </a:t>
            </a:r>
            <a:r>
              <a:rPr lang="fi-FI" sz="1920" i="0" err="1">
                <a:solidFill>
                  <a:sysClr val="windowText" lastClr="000000"/>
                </a:solidFill>
              </a:rPr>
              <a:t>freeze</a:t>
            </a:r>
            <a:endParaRPr lang="fi-FI" sz="1920" i="0">
              <a:solidFill>
                <a:sysClr val="windowText" lastClr="000000"/>
              </a:solidFill>
            </a:endParaRPr>
          </a:p>
          <a:p>
            <a:pPr marL="460795" lvl="2" indent="-230398" defTabSz="457195">
              <a:defRPr/>
            </a:pPr>
            <a:r>
              <a:rPr lang="fi-FI" sz="1920" i="0" err="1">
                <a:solidFill>
                  <a:sysClr val="windowText" lastClr="000000"/>
                </a:solidFill>
              </a:rPr>
              <a:t>Corrosion</a:t>
            </a:r>
            <a:endParaRPr lang="fi-FI" sz="1920" i="0">
              <a:solidFill>
                <a:sysClr val="windowText" lastClr="000000"/>
              </a:solidFill>
            </a:endParaRPr>
          </a:p>
          <a:p>
            <a:pPr marL="791992" lvl="3" indent="-194399" defTabSz="457195">
              <a:defRPr/>
            </a:pPr>
            <a:r>
              <a:rPr lang="fi-FI" sz="1680" err="1">
                <a:solidFill>
                  <a:sysClr val="windowText" lastClr="000000"/>
                </a:solidFill>
              </a:rPr>
              <a:t>Stainless</a:t>
            </a:r>
            <a:r>
              <a:rPr lang="fi-FI" sz="1680">
                <a:solidFill>
                  <a:sysClr val="windowText" lastClr="000000"/>
                </a:solidFill>
              </a:rPr>
              <a:t> </a:t>
            </a:r>
            <a:r>
              <a:rPr lang="fi-FI" sz="1680" err="1">
                <a:solidFill>
                  <a:sysClr val="windowText" lastClr="000000"/>
                </a:solidFill>
              </a:rPr>
              <a:t>steel</a:t>
            </a:r>
            <a:r>
              <a:rPr lang="fi-FI" sz="1680">
                <a:solidFill>
                  <a:sysClr val="windowText" lastClr="000000"/>
                </a:solidFill>
              </a:rPr>
              <a:t> </a:t>
            </a:r>
            <a:r>
              <a:rPr lang="fi-FI" sz="1680" err="1">
                <a:solidFill>
                  <a:sysClr val="windowText" lastClr="000000"/>
                </a:solidFill>
              </a:rPr>
              <a:t>must</a:t>
            </a:r>
            <a:r>
              <a:rPr lang="fi-FI" sz="1680">
                <a:solidFill>
                  <a:sysClr val="windowText" lastClr="000000"/>
                </a:solidFill>
              </a:rPr>
              <a:t> </a:t>
            </a:r>
            <a:r>
              <a:rPr lang="fi-FI" sz="1680" err="1">
                <a:solidFill>
                  <a:sysClr val="windowText" lastClr="000000"/>
                </a:solidFill>
              </a:rPr>
              <a:t>be</a:t>
            </a:r>
            <a:r>
              <a:rPr lang="fi-FI" sz="1680">
                <a:solidFill>
                  <a:sysClr val="windowText" lastClr="000000"/>
                </a:solidFill>
              </a:rPr>
              <a:t> </a:t>
            </a:r>
            <a:r>
              <a:rPr lang="fi-FI" sz="1680" err="1">
                <a:solidFill>
                  <a:sysClr val="windowText" lastClr="000000"/>
                </a:solidFill>
              </a:rPr>
              <a:t>used</a:t>
            </a:r>
            <a:r>
              <a:rPr lang="fi-FI" sz="1680">
                <a:solidFill>
                  <a:sysClr val="windowText" lastClr="000000"/>
                </a:solidFill>
              </a:rPr>
              <a:t> (</a:t>
            </a:r>
            <a:r>
              <a:rPr lang="fi-FI" sz="1680" err="1">
                <a:solidFill>
                  <a:sysClr val="windowText" lastClr="000000"/>
                </a:solidFill>
              </a:rPr>
              <a:t>or</a:t>
            </a:r>
            <a:r>
              <a:rPr lang="fi-FI" sz="1680">
                <a:solidFill>
                  <a:sysClr val="windowText" lastClr="000000"/>
                </a:solidFill>
              </a:rPr>
              <a:t> </a:t>
            </a:r>
            <a:r>
              <a:rPr lang="fi-FI" sz="1680" err="1">
                <a:solidFill>
                  <a:sysClr val="windowText" lastClr="000000"/>
                </a:solidFill>
              </a:rPr>
              <a:t>even</a:t>
            </a:r>
            <a:r>
              <a:rPr lang="fi-FI" sz="1680">
                <a:solidFill>
                  <a:sysClr val="windowText" lastClr="000000"/>
                </a:solidFill>
              </a:rPr>
              <a:t> </a:t>
            </a:r>
            <a:r>
              <a:rPr lang="fi-FI" sz="1680" err="1">
                <a:solidFill>
                  <a:sysClr val="windowText" lastClr="000000"/>
                </a:solidFill>
              </a:rPr>
              <a:t>plastics</a:t>
            </a:r>
            <a:r>
              <a:rPr lang="fi-FI" sz="1680">
                <a:solidFill>
                  <a:sysClr val="windowText" lastClr="000000"/>
                </a:solidFill>
              </a:rPr>
              <a:t> for </a:t>
            </a:r>
            <a:r>
              <a:rPr lang="fi-FI" sz="1680" err="1">
                <a:solidFill>
                  <a:sysClr val="windowText" lastClr="000000"/>
                </a:solidFill>
              </a:rPr>
              <a:t>low</a:t>
            </a:r>
            <a:r>
              <a:rPr lang="fi-FI" sz="1680">
                <a:solidFill>
                  <a:sysClr val="windowText" lastClr="000000"/>
                </a:solidFill>
              </a:rPr>
              <a:t> </a:t>
            </a:r>
            <a:r>
              <a:rPr lang="fi-FI" sz="1680" err="1">
                <a:solidFill>
                  <a:sysClr val="windowText" lastClr="000000"/>
                </a:solidFill>
              </a:rPr>
              <a:t>pressures</a:t>
            </a:r>
            <a:r>
              <a:rPr lang="fi-FI" sz="1680">
                <a:solidFill>
                  <a:sysClr val="windowText" lastClr="000000"/>
                </a:solidFill>
              </a:rPr>
              <a:t>)</a:t>
            </a:r>
          </a:p>
          <a:p>
            <a:pPr defTabSz="457195">
              <a:defRPr/>
            </a:pPr>
            <a:endParaRPr lang="fi-FI" sz="2400">
              <a:solidFill>
                <a:sysClr val="windowText" lastClr="000000"/>
              </a:solidFill>
              <a:latin typeface="Arial"/>
            </a:endParaRPr>
          </a:p>
        </p:txBody>
      </p:sp>
    </p:spTree>
    <p:extLst>
      <p:ext uri="{BB962C8B-B14F-4D97-AF65-F5344CB8AC3E}">
        <p14:creationId xmlns:p14="http://schemas.microsoft.com/office/powerpoint/2010/main" val="2067488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5A860D-4485-754F-2F44-A768A804C67C}"/>
              </a:ext>
            </a:extLst>
          </p:cNvPr>
          <p:cNvSpPr>
            <a:spLocks noGrp="1"/>
          </p:cNvSpPr>
          <p:nvPr>
            <p:ph type="body" sz="half" idx="11"/>
          </p:nvPr>
        </p:nvSpPr>
        <p:spPr>
          <a:xfrm>
            <a:off x="383119" y="1901950"/>
            <a:ext cx="5533496" cy="3279648"/>
          </a:xfrm>
        </p:spPr>
        <p:txBody>
          <a:bodyPr/>
          <a:lstStyle/>
          <a:p>
            <a:pPr marL="0" indent="0">
              <a:buNone/>
            </a:pPr>
            <a:r>
              <a:rPr lang="en-GB">
                <a:solidFill>
                  <a:srgbClr val="00B050"/>
                </a:solidFill>
              </a:rPr>
              <a:t>Pros</a:t>
            </a:r>
            <a:endParaRPr lang="en-GB">
              <a:solidFill>
                <a:srgbClr val="00B050"/>
              </a:solidFill>
              <a:effectLst/>
            </a:endParaRPr>
          </a:p>
          <a:p>
            <a:r>
              <a:rPr lang="en-GB">
                <a:effectLst/>
              </a:rPr>
              <a:t>High power/weight –ratio</a:t>
            </a:r>
          </a:p>
          <a:p>
            <a:r>
              <a:rPr lang="en-GB">
                <a:effectLst/>
              </a:rPr>
              <a:t>Linear and rotational motion</a:t>
            </a:r>
          </a:p>
          <a:p>
            <a:r>
              <a:rPr lang="en-GB">
                <a:effectLst/>
              </a:rPr>
              <a:t>Robust control</a:t>
            </a:r>
          </a:p>
          <a:p>
            <a:pPr lvl="1"/>
            <a:r>
              <a:rPr lang="en-GB"/>
              <a:t>Compliant if needed</a:t>
            </a:r>
          </a:p>
          <a:p>
            <a:pPr lvl="1"/>
            <a:r>
              <a:rPr lang="en-GB">
                <a:effectLst/>
              </a:rPr>
              <a:t>Overload prevention</a:t>
            </a:r>
          </a:p>
          <a:p>
            <a:r>
              <a:rPr lang="en-GB">
                <a:effectLst/>
              </a:rPr>
              <a:t>Freedom of system layout</a:t>
            </a:r>
          </a:p>
          <a:p>
            <a:pPr lvl="1"/>
            <a:r>
              <a:rPr lang="en-GB"/>
              <a:t>Distributed power</a:t>
            </a:r>
            <a:r>
              <a:rPr lang="en-GB">
                <a:effectLst/>
              </a:rPr>
              <a:t> </a:t>
            </a:r>
          </a:p>
        </p:txBody>
      </p:sp>
      <p:sp>
        <p:nvSpPr>
          <p:cNvPr id="4" name="Text Placeholder 3">
            <a:extLst>
              <a:ext uri="{FF2B5EF4-FFF2-40B4-BE49-F238E27FC236}">
                <a16:creationId xmlns:a16="http://schemas.microsoft.com/office/drawing/2014/main" id="{519BF0CD-C871-B739-5F8F-FAB4C86C8CC2}"/>
              </a:ext>
            </a:extLst>
          </p:cNvPr>
          <p:cNvSpPr>
            <a:spLocks noGrp="1"/>
          </p:cNvSpPr>
          <p:nvPr>
            <p:ph type="body" sz="half" idx="12"/>
          </p:nvPr>
        </p:nvSpPr>
        <p:spPr>
          <a:xfrm>
            <a:off x="5785341" y="1901950"/>
            <a:ext cx="5934625" cy="3084576"/>
          </a:xfrm>
        </p:spPr>
        <p:txBody>
          <a:bodyPr/>
          <a:lstStyle/>
          <a:p>
            <a:pPr marL="0" indent="0">
              <a:buNone/>
            </a:pPr>
            <a:r>
              <a:rPr lang="en-GB">
                <a:solidFill>
                  <a:srgbClr val="FF0000"/>
                </a:solidFill>
                <a:effectLst/>
              </a:rPr>
              <a:t>Cons</a:t>
            </a:r>
          </a:p>
          <a:p>
            <a:r>
              <a:rPr lang="en-GB">
                <a:effectLst/>
              </a:rPr>
              <a:t>Energy efficiency</a:t>
            </a:r>
          </a:p>
          <a:p>
            <a:pPr lvl="1"/>
            <a:r>
              <a:rPr lang="en-GB">
                <a:effectLst/>
              </a:rPr>
              <a:t>22 % on avg.</a:t>
            </a:r>
          </a:p>
          <a:p>
            <a:pPr lvl="2"/>
            <a:r>
              <a:rPr lang="en-GB">
                <a:effectLst/>
              </a:rPr>
              <a:t>New tech even over 80%</a:t>
            </a:r>
          </a:p>
          <a:p>
            <a:r>
              <a:rPr lang="en-GB">
                <a:effectLst/>
              </a:rPr>
              <a:t>Characteristics of pressure medium</a:t>
            </a:r>
          </a:p>
          <a:p>
            <a:pPr lvl="1"/>
            <a:r>
              <a:rPr lang="en-GB"/>
              <a:t>Leaks</a:t>
            </a:r>
          </a:p>
          <a:p>
            <a:pPr lvl="1"/>
            <a:r>
              <a:rPr lang="en-GB"/>
              <a:t>Impurities</a:t>
            </a:r>
          </a:p>
          <a:p>
            <a:endParaRPr lang="en-FI"/>
          </a:p>
        </p:txBody>
      </p:sp>
      <p:sp>
        <p:nvSpPr>
          <p:cNvPr id="5" name="Text Placeholder 1">
            <a:extLst>
              <a:ext uri="{FF2B5EF4-FFF2-40B4-BE49-F238E27FC236}">
                <a16:creationId xmlns:a16="http://schemas.microsoft.com/office/drawing/2014/main" id="{077F1054-F265-D701-3247-4421A22668C2}"/>
              </a:ext>
            </a:extLst>
          </p:cNvPr>
          <p:cNvSpPr>
            <a:spLocks noGrp="1"/>
          </p:cNvSpPr>
          <p:nvPr>
            <p:ph type="body" sz="half" idx="10"/>
          </p:nvPr>
        </p:nvSpPr>
        <p:spPr>
          <a:xfrm>
            <a:off x="389773" y="188144"/>
            <a:ext cx="11323862" cy="1332766"/>
          </a:xfrm>
        </p:spPr>
        <p:txBody>
          <a:bodyPr/>
          <a:lstStyle/>
          <a:p>
            <a:r>
              <a:rPr lang="en-FI"/>
              <a:t>Fluid power systems</a:t>
            </a:r>
          </a:p>
        </p:txBody>
      </p:sp>
    </p:spTree>
    <p:extLst>
      <p:ext uri="{BB962C8B-B14F-4D97-AF65-F5344CB8AC3E}">
        <p14:creationId xmlns:p14="http://schemas.microsoft.com/office/powerpoint/2010/main" val="363101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1A924B-A980-2211-473F-47B17B924BD3}"/>
              </a:ext>
            </a:extLst>
          </p:cNvPr>
          <p:cNvSpPr>
            <a:spLocks noGrp="1"/>
          </p:cNvSpPr>
          <p:nvPr>
            <p:ph type="dt" sz="half" idx="10"/>
          </p:nvPr>
        </p:nvSpPr>
        <p:spPr/>
        <p:txBody>
          <a:bodyPr/>
          <a:lstStyle/>
          <a:p>
            <a:fld id="{C7B591D0-BA71-4930-90B6-9C26923BB7A4}" type="datetime1">
              <a:rPr lang="fi-FI" smtClean="0"/>
              <a:t>7.11.2024</a:t>
            </a:fld>
            <a:endParaRPr lang="fi-FI"/>
          </a:p>
        </p:txBody>
      </p:sp>
      <p:sp>
        <p:nvSpPr>
          <p:cNvPr id="3" name="Footer Placeholder 2">
            <a:extLst>
              <a:ext uri="{FF2B5EF4-FFF2-40B4-BE49-F238E27FC236}">
                <a16:creationId xmlns:a16="http://schemas.microsoft.com/office/drawing/2014/main" id="{15839D69-3645-4A10-6E0D-4D3C7DDAC3C0}"/>
              </a:ext>
            </a:extLst>
          </p:cNvPr>
          <p:cNvSpPr>
            <a:spLocks noGrp="1"/>
          </p:cNvSpPr>
          <p:nvPr>
            <p:ph type="ftr" sz="quarter" idx="11"/>
          </p:nvPr>
        </p:nvSpPr>
        <p:spPr/>
        <p:txBody>
          <a:bodyPr/>
          <a:lstStyle/>
          <a:p>
            <a:r>
              <a:rPr lang="fi-FI"/>
              <a:t>Presenter Name</a:t>
            </a:r>
          </a:p>
        </p:txBody>
      </p:sp>
      <p:sp>
        <p:nvSpPr>
          <p:cNvPr id="4" name="Slide Number Placeholder 3">
            <a:extLst>
              <a:ext uri="{FF2B5EF4-FFF2-40B4-BE49-F238E27FC236}">
                <a16:creationId xmlns:a16="http://schemas.microsoft.com/office/drawing/2014/main" id="{BB99ECCA-D954-FB6D-40D3-DA69C04FDCFC}"/>
              </a:ext>
            </a:extLst>
          </p:cNvPr>
          <p:cNvSpPr>
            <a:spLocks noGrp="1"/>
          </p:cNvSpPr>
          <p:nvPr>
            <p:ph type="sldNum" sz="quarter" idx="12"/>
          </p:nvPr>
        </p:nvSpPr>
        <p:spPr/>
        <p:txBody>
          <a:bodyPr/>
          <a:lstStyle/>
          <a:p>
            <a:fld id="{D701140D-C14F-41CA-99FC-0EF83E8DA40A}" type="slidenum">
              <a:rPr lang="fi-FI" smtClean="0"/>
              <a:t>43</a:t>
            </a:fld>
            <a:endParaRPr lang="fi-FI"/>
          </a:p>
        </p:txBody>
      </p:sp>
      <p:sp>
        <p:nvSpPr>
          <p:cNvPr id="5" name="Title 4">
            <a:extLst>
              <a:ext uri="{FF2B5EF4-FFF2-40B4-BE49-F238E27FC236}">
                <a16:creationId xmlns:a16="http://schemas.microsoft.com/office/drawing/2014/main" id="{4D482766-E145-6A1B-76F0-A62E7138E908}"/>
              </a:ext>
            </a:extLst>
          </p:cNvPr>
          <p:cNvSpPr>
            <a:spLocks noGrp="1"/>
          </p:cNvSpPr>
          <p:nvPr>
            <p:ph type="ctrTitle"/>
          </p:nvPr>
        </p:nvSpPr>
        <p:spPr/>
        <p:txBody>
          <a:bodyPr/>
          <a:lstStyle/>
          <a:p>
            <a:r>
              <a:rPr lang="en-FI"/>
              <a:t>3. Applications and Research</a:t>
            </a:r>
          </a:p>
        </p:txBody>
      </p:sp>
    </p:spTree>
    <p:extLst>
      <p:ext uri="{BB962C8B-B14F-4D97-AF65-F5344CB8AC3E}">
        <p14:creationId xmlns:p14="http://schemas.microsoft.com/office/powerpoint/2010/main" val="1454889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F052F5-B9B0-C8FC-3E3E-681BB448608E}"/>
              </a:ext>
            </a:extLst>
          </p:cNvPr>
          <p:cNvSpPr>
            <a:spLocks noGrp="1"/>
          </p:cNvSpPr>
          <p:nvPr>
            <p:ph type="body" sz="half" idx="10"/>
          </p:nvPr>
        </p:nvSpPr>
        <p:spPr/>
        <p:txBody>
          <a:bodyPr/>
          <a:lstStyle/>
          <a:p>
            <a:r>
              <a:rPr lang="en-FI"/>
              <a:t>Workmachines</a:t>
            </a:r>
          </a:p>
        </p:txBody>
      </p:sp>
      <p:pic>
        <p:nvPicPr>
          <p:cNvPr id="16388" name="Picture 4">
            <a:extLst>
              <a:ext uri="{FF2B5EF4-FFF2-40B4-BE49-F238E27FC236}">
                <a16:creationId xmlns:a16="http://schemas.microsoft.com/office/drawing/2014/main" id="{926D0402-14A5-5D25-DC77-67BB955EE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65" y="958577"/>
            <a:ext cx="3244118" cy="23367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9359B0BF-AC2A-FD85-027F-F3CB7880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481" y="3650750"/>
            <a:ext cx="3636034" cy="26237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B6D362-5063-F198-A435-C90717D30C01}"/>
              </a:ext>
            </a:extLst>
          </p:cNvPr>
          <p:cNvSpPr txBox="1"/>
          <p:nvPr/>
        </p:nvSpPr>
        <p:spPr>
          <a:xfrm>
            <a:off x="1562682" y="3359592"/>
            <a:ext cx="1250663" cy="387798"/>
          </a:xfrm>
          <a:prstGeom prst="rect">
            <a:avLst/>
          </a:prstGeom>
          <a:noFill/>
        </p:spPr>
        <p:txBody>
          <a:bodyPr wrap="none" rtlCol="0">
            <a:spAutoFit/>
          </a:bodyPr>
          <a:lstStyle/>
          <a:p>
            <a:pPr defTabSz="822960"/>
            <a:r>
              <a:rPr lang="en-FI" sz="1920">
                <a:solidFill>
                  <a:prstClr val="black"/>
                </a:solidFill>
                <a:latin typeface="Arial" panose="020B0604020202020204"/>
              </a:rPr>
              <a:t>Harvester</a:t>
            </a:r>
          </a:p>
        </p:txBody>
      </p:sp>
      <p:sp>
        <p:nvSpPr>
          <p:cNvPr id="5" name="TextBox 4">
            <a:extLst>
              <a:ext uri="{FF2B5EF4-FFF2-40B4-BE49-F238E27FC236}">
                <a16:creationId xmlns:a16="http://schemas.microsoft.com/office/drawing/2014/main" id="{52C2B118-A864-E25A-B510-154B113D96CE}"/>
              </a:ext>
            </a:extLst>
          </p:cNvPr>
          <p:cNvSpPr txBox="1"/>
          <p:nvPr/>
        </p:nvSpPr>
        <p:spPr>
          <a:xfrm>
            <a:off x="8626286" y="5868201"/>
            <a:ext cx="1630575" cy="387798"/>
          </a:xfrm>
          <a:prstGeom prst="rect">
            <a:avLst/>
          </a:prstGeom>
          <a:noFill/>
        </p:spPr>
        <p:txBody>
          <a:bodyPr wrap="none" rtlCol="0">
            <a:spAutoFit/>
          </a:bodyPr>
          <a:lstStyle/>
          <a:p>
            <a:pPr defTabSz="822960"/>
            <a:r>
              <a:rPr lang="en-FI" sz="1920">
                <a:solidFill>
                  <a:prstClr val="black"/>
                </a:solidFill>
                <a:latin typeface="Arial" panose="020B0604020202020204"/>
              </a:rPr>
              <a:t>Wheel loader</a:t>
            </a:r>
          </a:p>
        </p:txBody>
      </p:sp>
      <p:pic>
        <p:nvPicPr>
          <p:cNvPr id="16392" name="Picture 8" descr="CAT® 320 Hydraulic Excavator – Mantrac Nigeria">
            <a:extLst>
              <a:ext uri="{FF2B5EF4-FFF2-40B4-BE49-F238E27FC236}">
                <a16:creationId xmlns:a16="http://schemas.microsoft.com/office/drawing/2014/main" id="{267E7DCB-5017-6A29-3C9A-2D2B88AE6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288" y="365120"/>
            <a:ext cx="3636034" cy="2727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B8A284-ABB9-8005-4BD1-6F6757581432}"/>
              </a:ext>
            </a:extLst>
          </p:cNvPr>
          <p:cNvSpPr txBox="1"/>
          <p:nvPr/>
        </p:nvSpPr>
        <p:spPr>
          <a:xfrm>
            <a:off x="7016282" y="2889012"/>
            <a:ext cx="1277914" cy="387798"/>
          </a:xfrm>
          <a:prstGeom prst="rect">
            <a:avLst/>
          </a:prstGeom>
          <a:noFill/>
        </p:spPr>
        <p:txBody>
          <a:bodyPr wrap="none" rtlCol="0">
            <a:spAutoFit/>
          </a:bodyPr>
          <a:lstStyle/>
          <a:p>
            <a:pPr defTabSz="822960"/>
            <a:r>
              <a:rPr lang="en-FI" sz="1920">
                <a:solidFill>
                  <a:prstClr val="black"/>
                </a:solidFill>
                <a:latin typeface="Arial" panose="020B0604020202020204"/>
              </a:rPr>
              <a:t>Excavator</a:t>
            </a:r>
          </a:p>
        </p:txBody>
      </p:sp>
      <p:pic>
        <p:nvPicPr>
          <p:cNvPr id="1026" name="Picture 2" descr="Sandvik LH410">
            <a:extLst>
              <a:ext uri="{FF2B5EF4-FFF2-40B4-BE49-F238E27FC236}">
                <a16:creationId xmlns:a16="http://schemas.microsoft.com/office/drawing/2014/main" id="{547247E0-54E8-1FFB-284B-CF7F253A3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1882" y="3650750"/>
            <a:ext cx="3244118" cy="24330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87B408-6F74-E4FB-70CE-E0A1235F085A}"/>
              </a:ext>
            </a:extLst>
          </p:cNvPr>
          <p:cNvSpPr txBox="1"/>
          <p:nvPr/>
        </p:nvSpPr>
        <p:spPr>
          <a:xfrm>
            <a:off x="3974483" y="6120387"/>
            <a:ext cx="1657826" cy="387798"/>
          </a:xfrm>
          <a:prstGeom prst="rect">
            <a:avLst/>
          </a:prstGeom>
          <a:noFill/>
        </p:spPr>
        <p:txBody>
          <a:bodyPr wrap="none" rtlCol="0">
            <a:spAutoFit/>
          </a:bodyPr>
          <a:lstStyle/>
          <a:p>
            <a:pPr defTabSz="822960"/>
            <a:r>
              <a:rPr lang="en-FI" sz="1920">
                <a:solidFill>
                  <a:prstClr val="black"/>
                </a:solidFill>
                <a:latin typeface="Arial" panose="020B0604020202020204"/>
              </a:rPr>
              <a:t>Mining loader</a:t>
            </a:r>
          </a:p>
        </p:txBody>
      </p:sp>
    </p:spTree>
    <p:extLst>
      <p:ext uri="{BB962C8B-B14F-4D97-AF65-F5344CB8AC3E}">
        <p14:creationId xmlns:p14="http://schemas.microsoft.com/office/powerpoint/2010/main" val="2427583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14534-F886-C037-08DC-7EF2EEA0DE36}"/>
              </a:ext>
            </a:extLst>
          </p:cNvPr>
          <p:cNvSpPr>
            <a:spLocks noGrp="1"/>
          </p:cNvSpPr>
          <p:nvPr>
            <p:ph type="body" sz="half" idx="10"/>
          </p:nvPr>
        </p:nvSpPr>
        <p:spPr/>
        <p:txBody>
          <a:bodyPr/>
          <a:lstStyle/>
          <a:p>
            <a:r>
              <a:rPr lang="en-FI"/>
              <a:t>Boston dynamics: Atlas</a:t>
            </a:r>
          </a:p>
        </p:txBody>
      </p:sp>
      <p:pic>
        <p:nvPicPr>
          <p:cNvPr id="15362" name="Picture 2">
            <a:extLst>
              <a:ext uri="{FF2B5EF4-FFF2-40B4-BE49-F238E27FC236}">
                <a16:creationId xmlns:a16="http://schemas.microsoft.com/office/drawing/2014/main" id="{31194B40-F858-0F40-8F52-9849D8487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00" y="920801"/>
            <a:ext cx="2731132" cy="4441634"/>
          </a:xfrm>
          <a:prstGeom prst="rect">
            <a:avLst/>
          </a:prstGeom>
          <a:noFill/>
          <a:extLst>
            <a:ext uri="{909E8E84-426E-40DD-AFC4-6F175D3DCCD1}">
              <a14:hiddenFill xmlns:a14="http://schemas.microsoft.com/office/drawing/2010/main">
                <a:solidFill>
                  <a:srgbClr val="FFFFFF"/>
                </a:solidFill>
              </a14:hiddenFill>
            </a:ext>
          </a:extLst>
        </p:spPr>
      </p:pic>
      <p:pic>
        <p:nvPicPr>
          <p:cNvPr id="6" name="Online Media 5" descr="Atlas | Partners in Parkour">
            <a:hlinkClick r:id="" action="ppaction://media"/>
            <a:extLst>
              <a:ext uri="{FF2B5EF4-FFF2-40B4-BE49-F238E27FC236}">
                <a16:creationId xmlns:a16="http://schemas.microsoft.com/office/drawing/2014/main" id="{100263D6-4964-29ED-6A8C-0FC3D4D84652}"/>
              </a:ext>
            </a:extLst>
          </p:cNvPr>
          <p:cNvPicPr>
            <a:picLocks noRot="1" noChangeAspect="1"/>
          </p:cNvPicPr>
          <p:nvPr>
            <a:videoFile r:link="rId1"/>
          </p:nvPr>
        </p:nvPicPr>
        <p:blipFill>
          <a:blip r:embed="rId4"/>
          <a:stretch>
            <a:fillRect/>
          </a:stretch>
        </p:blipFill>
        <p:spPr>
          <a:xfrm>
            <a:off x="3901441" y="1342754"/>
            <a:ext cx="7602659" cy="4295502"/>
          </a:xfrm>
          <a:prstGeom prst="rect">
            <a:avLst/>
          </a:prstGeom>
        </p:spPr>
      </p:pic>
      <p:sp>
        <p:nvSpPr>
          <p:cNvPr id="7" name="TextBox 6">
            <a:extLst>
              <a:ext uri="{FF2B5EF4-FFF2-40B4-BE49-F238E27FC236}">
                <a16:creationId xmlns:a16="http://schemas.microsoft.com/office/drawing/2014/main" id="{41C0C0B9-CD31-8EAA-976F-609D26395F58}"/>
              </a:ext>
            </a:extLst>
          </p:cNvPr>
          <p:cNvSpPr txBox="1"/>
          <p:nvPr/>
        </p:nvSpPr>
        <p:spPr>
          <a:xfrm>
            <a:off x="1022369" y="5458206"/>
            <a:ext cx="2396810" cy="424732"/>
          </a:xfrm>
          <a:prstGeom prst="rect">
            <a:avLst/>
          </a:prstGeom>
          <a:noFill/>
        </p:spPr>
        <p:txBody>
          <a:bodyPr wrap="none" rtlCol="0">
            <a:spAutoFit/>
          </a:bodyPr>
          <a:lstStyle/>
          <a:p>
            <a:r>
              <a:rPr lang="en-FI" sz="2160"/>
              <a:t>28 hydraulic joints</a:t>
            </a:r>
          </a:p>
        </p:txBody>
      </p:sp>
    </p:spTree>
    <p:extLst>
      <p:ext uri="{BB962C8B-B14F-4D97-AF65-F5344CB8AC3E}">
        <p14:creationId xmlns:p14="http://schemas.microsoft.com/office/powerpoint/2010/main" val="384903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88FE8C-0E1D-6676-4758-489BF81F44B0}"/>
              </a:ext>
            </a:extLst>
          </p:cNvPr>
          <p:cNvSpPr>
            <a:spLocks noGrp="1"/>
          </p:cNvSpPr>
          <p:nvPr>
            <p:ph type="body" sz="half" idx="10"/>
          </p:nvPr>
        </p:nvSpPr>
        <p:spPr/>
        <p:txBody>
          <a:bodyPr/>
          <a:lstStyle/>
          <a:p>
            <a:r>
              <a:rPr lang="en-FI"/>
              <a:t>Telescopic crane</a:t>
            </a:r>
          </a:p>
        </p:txBody>
      </p:sp>
      <p:pic>
        <p:nvPicPr>
          <p:cNvPr id="14338" name="Picture 2">
            <a:extLst>
              <a:ext uri="{FF2B5EF4-FFF2-40B4-BE49-F238E27FC236}">
                <a16:creationId xmlns:a16="http://schemas.microsoft.com/office/drawing/2014/main" id="{5CA4D310-F022-125D-0218-A0EDFA138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74" y="2027608"/>
            <a:ext cx="4966613" cy="3150464"/>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a:extLst>
              <a:ext uri="{FF2B5EF4-FFF2-40B4-BE49-F238E27FC236}">
                <a16:creationId xmlns:a16="http://schemas.microsoft.com/office/drawing/2014/main" id="{59CC1128-20B3-6853-B3CC-75F936A60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20" y="356179"/>
            <a:ext cx="4295101" cy="572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157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2AAE27-9A79-6E61-A9C4-0A9C00CAD724}"/>
              </a:ext>
            </a:extLst>
          </p:cNvPr>
          <p:cNvSpPr>
            <a:spLocks noGrp="1"/>
          </p:cNvSpPr>
          <p:nvPr>
            <p:ph type="body" sz="half" idx="10"/>
          </p:nvPr>
        </p:nvSpPr>
        <p:spPr/>
        <p:txBody>
          <a:bodyPr/>
          <a:lstStyle/>
          <a:p>
            <a:r>
              <a:rPr lang="en-FI"/>
              <a:t>Airplanes</a:t>
            </a:r>
          </a:p>
        </p:txBody>
      </p:sp>
      <p:pic>
        <p:nvPicPr>
          <p:cNvPr id="17412" name="Picture 4">
            <a:extLst>
              <a:ext uri="{FF2B5EF4-FFF2-40B4-BE49-F238E27FC236}">
                <a16:creationId xmlns:a16="http://schemas.microsoft.com/office/drawing/2014/main" id="{783DD889-FF91-F67B-5526-542B05183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510" y="1260566"/>
            <a:ext cx="6111512" cy="404587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1B2F1895-4575-7569-3D81-F8FEA5633C3F}"/>
              </a:ext>
            </a:extLst>
          </p:cNvPr>
          <p:cNvSpPr>
            <a:spLocks noGrp="1"/>
          </p:cNvSpPr>
          <p:nvPr>
            <p:ph type="body" sz="half" idx="11"/>
          </p:nvPr>
        </p:nvSpPr>
        <p:spPr>
          <a:xfrm>
            <a:off x="389774" y="1805518"/>
            <a:ext cx="4164810" cy="4065947"/>
          </a:xfrm>
        </p:spPr>
        <p:txBody>
          <a:bodyPr/>
          <a:lstStyle/>
          <a:p>
            <a:pPr algn="l" rtl="0" fontAlgn="base"/>
            <a:r>
              <a:rPr lang="fi-FI" sz="2160" b="0" err="1">
                <a:solidFill>
                  <a:srgbClr val="000000"/>
                </a:solidFill>
                <a:latin typeface="Arial" panose="020B0604020202020204" pitchFamily="34" charset="0"/>
              </a:rPr>
              <a:t>Elevator</a:t>
            </a:r>
            <a:r>
              <a:rPr lang="fi-FI" sz="2160" b="0">
                <a:solidFill>
                  <a:srgbClr val="000000"/>
                </a:solidFill>
                <a:latin typeface="Arial" panose="020B0604020202020204" pitchFamily="34" charset="0"/>
              </a:rPr>
              <a:t>, </a:t>
            </a:r>
            <a:r>
              <a:rPr lang="fi-FI" sz="2160" b="0" err="1">
                <a:solidFill>
                  <a:srgbClr val="000000"/>
                </a:solidFill>
                <a:latin typeface="Arial" panose="020B0604020202020204" pitchFamily="34" charset="0"/>
              </a:rPr>
              <a:t>rudder</a:t>
            </a:r>
            <a:r>
              <a:rPr lang="fi-FI" sz="2160" b="0">
                <a:solidFill>
                  <a:srgbClr val="000000"/>
                </a:solidFill>
                <a:latin typeface="Arial" panose="020B0604020202020204" pitchFamily="34" charset="0"/>
              </a:rPr>
              <a:t>​</a:t>
            </a:r>
            <a:endParaRPr lang="fi-FI" b="0" i="0">
              <a:solidFill>
                <a:srgbClr val="000000"/>
              </a:solidFill>
              <a:effectLst/>
              <a:latin typeface="Segoe UI" panose="020B0502040204020203" pitchFamily="34" charset="0"/>
            </a:endParaRPr>
          </a:p>
          <a:p>
            <a:pPr algn="l" rtl="0" fontAlgn="base"/>
            <a:r>
              <a:rPr lang="fi-FI" sz="2160" b="0" err="1">
                <a:solidFill>
                  <a:srgbClr val="000000"/>
                </a:solidFill>
                <a:latin typeface="Arial" panose="020B0604020202020204" pitchFamily="34" charset="0"/>
              </a:rPr>
              <a:t>Landing</a:t>
            </a:r>
            <a:r>
              <a:rPr lang="fi-FI" sz="2160" b="0">
                <a:solidFill>
                  <a:srgbClr val="000000"/>
                </a:solidFill>
                <a:latin typeface="Arial" panose="020B0604020202020204" pitchFamily="34" charset="0"/>
              </a:rPr>
              <a:t> </a:t>
            </a:r>
            <a:r>
              <a:rPr lang="fi-FI" sz="2160" b="0" err="1">
                <a:solidFill>
                  <a:srgbClr val="000000"/>
                </a:solidFill>
                <a:latin typeface="Arial" panose="020B0604020202020204" pitchFamily="34" charset="0"/>
              </a:rPr>
              <a:t>gear</a:t>
            </a:r>
            <a:r>
              <a:rPr lang="fi-FI" sz="2160" b="0">
                <a:solidFill>
                  <a:srgbClr val="000000"/>
                </a:solidFill>
                <a:latin typeface="Arial" panose="020B0604020202020204" pitchFamily="34" charset="0"/>
              </a:rPr>
              <a:t>​</a:t>
            </a:r>
            <a:endParaRPr lang="fi-FI" b="0" i="0">
              <a:solidFill>
                <a:srgbClr val="000000"/>
              </a:solidFill>
              <a:effectLst/>
              <a:latin typeface="Segoe UI" panose="020B0502040204020203" pitchFamily="34" charset="0"/>
            </a:endParaRPr>
          </a:p>
          <a:p>
            <a:pPr algn="l" rtl="0" fontAlgn="base"/>
            <a:r>
              <a:rPr lang="fi-FI" sz="2160" b="0" err="1">
                <a:solidFill>
                  <a:srgbClr val="000000"/>
                </a:solidFill>
                <a:latin typeface="Arial" panose="020B0604020202020204" pitchFamily="34" charset="0"/>
              </a:rPr>
              <a:t>Brakes</a:t>
            </a:r>
            <a:r>
              <a:rPr lang="fi-FI" sz="2160" b="0">
                <a:solidFill>
                  <a:srgbClr val="000000"/>
                </a:solidFill>
                <a:latin typeface="Arial" panose="020B0604020202020204" pitchFamily="34" charset="0"/>
              </a:rPr>
              <a:t>​</a:t>
            </a:r>
            <a:endParaRPr lang="fi-FI" b="0" i="0">
              <a:solidFill>
                <a:srgbClr val="000000"/>
              </a:solidFill>
              <a:effectLst/>
              <a:latin typeface="Segoe UI" panose="020B0502040204020203" pitchFamily="34" charset="0"/>
            </a:endParaRPr>
          </a:p>
          <a:p>
            <a:pPr algn="l" rtl="0" fontAlgn="base"/>
            <a:r>
              <a:rPr lang="fi-FI" sz="2160" b="0" err="1">
                <a:solidFill>
                  <a:srgbClr val="000000"/>
                </a:solidFill>
                <a:latin typeface="Arial" panose="020B0604020202020204" pitchFamily="34" charset="0"/>
              </a:rPr>
              <a:t>Cargo</a:t>
            </a:r>
            <a:r>
              <a:rPr lang="fi-FI" sz="2160" b="0">
                <a:solidFill>
                  <a:srgbClr val="000000"/>
                </a:solidFill>
                <a:latin typeface="Arial" panose="020B0604020202020204" pitchFamily="34" charset="0"/>
              </a:rPr>
              <a:t> </a:t>
            </a:r>
            <a:r>
              <a:rPr lang="fi-FI" sz="2160" b="0" err="1">
                <a:solidFill>
                  <a:srgbClr val="000000"/>
                </a:solidFill>
                <a:latin typeface="Arial" panose="020B0604020202020204" pitchFamily="34" charset="0"/>
              </a:rPr>
              <a:t>doors</a:t>
            </a:r>
            <a:r>
              <a:rPr lang="fi-FI" sz="2160" b="0">
                <a:solidFill>
                  <a:srgbClr val="000000"/>
                </a:solidFill>
                <a:latin typeface="Arial" panose="020B0604020202020204" pitchFamily="34" charset="0"/>
              </a:rPr>
              <a:t>, </a:t>
            </a:r>
            <a:r>
              <a:rPr lang="fi-FI" sz="2160" b="0" err="1">
                <a:solidFill>
                  <a:srgbClr val="000000"/>
                </a:solidFill>
                <a:latin typeface="Arial" panose="020B0604020202020204" pitchFamily="34" charset="0"/>
              </a:rPr>
              <a:t>stairs</a:t>
            </a:r>
            <a:endParaRPr lang="en-US" b="0" i="0">
              <a:solidFill>
                <a:srgbClr val="000000"/>
              </a:solidFill>
              <a:effectLst/>
              <a:latin typeface="Segoe UI" panose="020B0502040204020203" pitchFamily="34" charset="0"/>
            </a:endParaRPr>
          </a:p>
          <a:p>
            <a:endParaRPr lang="en-FI"/>
          </a:p>
        </p:txBody>
      </p:sp>
    </p:spTree>
    <p:extLst>
      <p:ext uri="{BB962C8B-B14F-4D97-AF65-F5344CB8AC3E}">
        <p14:creationId xmlns:p14="http://schemas.microsoft.com/office/powerpoint/2010/main" val="3900993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6ECAC-E92C-06F5-B189-F3128EEA4826}"/>
              </a:ext>
            </a:extLst>
          </p:cNvPr>
          <p:cNvSpPr>
            <a:spLocks noGrp="1"/>
          </p:cNvSpPr>
          <p:nvPr>
            <p:ph type="body" sz="half" idx="10"/>
          </p:nvPr>
        </p:nvSpPr>
        <p:spPr/>
        <p:txBody>
          <a:bodyPr/>
          <a:lstStyle/>
          <a:p>
            <a:r>
              <a:rPr lang="en-FI"/>
              <a:t>Hydraulic press</a:t>
            </a:r>
          </a:p>
        </p:txBody>
      </p:sp>
      <p:sp>
        <p:nvSpPr>
          <p:cNvPr id="3" name="Text Placeholder 2">
            <a:extLst>
              <a:ext uri="{FF2B5EF4-FFF2-40B4-BE49-F238E27FC236}">
                <a16:creationId xmlns:a16="http://schemas.microsoft.com/office/drawing/2014/main" id="{7F4F8B86-980F-8AFC-5BB5-3369ED0691B8}"/>
              </a:ext>
            </a:extLst>
          </p:cNvPr>
          <p:cNvSpPr>
            <a:spLocks noGrp="1"/>
          </p:cNvSpPr>
          <p:nvPr>
            <p:ph type="body" sz="half" idx="11"/>
          </p:nvPr>
        </p:nvSpPr>
        <p:spPr>
          <a:xfrm>
            <a:off x="389774" y="1844707"/>
            <a:ext cx="5188067" cy="4065947"/>
          </a:xfrm>
        </p:spPr>
        <p:txBody>
          <a:bodyPr/>
          <a:lstStyle/>
          <a:p>
            <a:r>
              <a:rPr lang="en-GB"/>
              <a:t>Forming sheets by pressing them​ into a </a:t>
            </a:r>
            <a:r>
              <a:rPr lang="en-GB" err="1"/>
              <a:t>mold</a:t>
            </a:r>
            <a:r>
              <a:rPr lang="en-GB"/>
              <a:t> with a huge force</a:t>
            </a:r>
            <a:endParaRPr lang="en-FI"/>
          </a:p>
        </p:txBody>
      </p:sp>
      <p:pic>
        <p:nvPicPr>
          <p:cNvPr id="19458" name="Picture 2">
            <a:extLst>
              <a:ext uri="{FF2B5EF4-FFF2-40B4-BE49-F238E27FC236}">
                <a16:creationId xmlns:a16="http://schemas.microsoft.com/office/drawing/2014/main" id="{4625D263-4CC7-527E-091B-1D6F53949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205" y="433890"/>
            <a:ext cx="4063366" cy="599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889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966CFB-6D06-D99F-D479-22E0E64E5E27}"/>
              </a:ext>
            </a:extLst>
          </p:cNvPr>
          <p:cNvSpPr>
            <a:spLocks noGrp="1"/>
          </p:cNvSpPr>
          <p:nvPr>
            <p:ph type="body" sz="half" idx="10"/>
          </p:nvPr>
        </p:nvSpPr>
        <p:spPr/>
        <p:txBody>
          <a:bodyPr/>
          <a:lstStyle/>
          <a:p>
            <a:r>
              <a:rPr lang="en-FI"/>
              <a:t>Hydraulic brakes</a:t>
            </a:r>
          </a:p>
        </p:txBody>
      </p:sp>
      <p:pic>
        <p:nvPicPr>
          <p:cNvPr id="18434" name="Picture 2">
            <a:extLst>
              <a:ext uri="{FF2B5EF4-FFF2-40B4-BE49-F238E27FC236}">
                <a16:creationId xmlns:a16="http://schemas.microsoft.com/office/drawing/2014/main" id="{02029460-B4EF-F592-A95F-D3E9AFC5A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9635" y="1712921"/>
            <a:ext cx="7855785" cy="462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95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22D71-D7AF-67D2-6C25-4C38F6843A6D}"/>
              </a:ext>
            </a:extLst>
          </p:cNvPr>
          <p:cNvSpPr>
            <a:spLocks noGrp="1"/>
          </p:cNvSpPr>
          <p:nvPr>
            <p:ph type="title"/>
          </p:nvPr>
        </p:nvSpPr>
        <p:spPr/>
        <p:txBody>
          <a:bodyPr/>
          <a:lstStyle/>
          <a:p>
            <a:r>
              <a:rPr lang="en-FI"/>
              <a:t>Contents</a:t>
            </a:r>
          </a:p>
        </p:txBody>
      </p:sp>
      <p:sp>
        <p:nvSpPr>
          <p:cNvPr id="3" name="Date Placeholder 2">
            <a:extLst>
              <a:ext uri="{FF2B5EF4-FFF2-40B4-BE49-F238E27FC236}">
                <a16:creationId xmlns:a16="http://schemas.microsoft.com/office/drawing/2014/main" id="{56D07891-4183-0494-BE70-85189027973E}"/>
              </a:ext>
            </a:extLst>
          </p:cNvPr>
          <p:cNvSpPr>
            <a:spLocks noGrp="1"/>
          </p:cNvSpPr>
          <p:nvPr>
            <p:ph type="dt" sz="half" idx="10"/>
          </p:nvPr>
        </p:nvSpPr>
        <p:spPr/>
        <p:txBody>
          <a:bodyPr/>
          <a:lstStyle/>
          <a:p>
            <a:fld id="{81186476-C2D2-4758-B513-0C56AE264C34}" type="datetime1">
              <a:rPr lang="fi-FI" smtClean="0"/>
              <a:t>7.11.2024</a:t>
            </a:fld>
            <a:endParaRPr lang="fi-FI"/>
          </a:p>
        </p:txBody>
      </p:sp>
      <p:sp>
        <p:nvSpPr>
          <p:cNvPr id="4" name="Footer Placeholder 3">
            <a:extLst>
              <a:ext uri="{FF2B5EF4-FFF2-40B4-BE49-F238E27FC236}">
                <a16:creationId xmlns:a16="http://schemas.microsoft.com/office/drawing/2014/main" id="{E2D2B42F-F9FB-6E4E-D003-7415371C64DC}"/>
              </a:ext>
            </a:extLst>
          </p:cNvPr>
          <p:cNvSpPr>
            <a:spLocks noGrp="1"/>
          </p:cNvSpPr>
          <p:nvPr>
            <p:ph type="ftr" sz="quarter" idx="11"/>
          </p:nvPr>
        </p:nvSpPr>
        <p:spPr/>
        <p:txBody>
          <a:bodyPr/>
          <a:lstStyle/>
          <a:p>
            <a:r>
              <a:rPr lang="fi-FI"/>
              <a:t>Presenter Name</a:t>
            </a:r>
          </a:p>
        </p:txBody>
      </p:sp>
      <p:sp>
        <p:nvSpPr>
          <p:cNvPr id="5" name="Slide Number Placeholder 4">
            <a:extLst>
              <a:ext uri="{FF2B5EF4-FFF2-40B4-BE49-F238E27FC236}">
                <a16:creationId xmlns:a16="http://schemas.microsoft.com/office/drawing/2014/main" id="{70961C64-F3F0-59CD-760B-2A1C21E40CB4}"/>
              </a:ext>
            </a:extLst>
          </p:cNvPr>
          <p:cNvSpPr>
            <a:spLocks noGrp="1"/>
          </p:cNvSpPr>
          <p:nvPr>
            <p:ph type="sldNum" sz="quarter" idx="12"/>
          </p:nvPr>
        </p:nvSpPr>
        <p:spPr/>
        <p:txBody>
          <a:bodyPr/>
          <a:lstStyle/>
          <a:p>
            <a:fld id="{D701140D-C14F-41CA-99FC-0EF83E8DA40A}" type="slidenum">
              <a:rPr lang="fi-FI" smtClean="0"/>
              <a:t>5</a:t>
            </a:fld>
            <a:endParaRPr lang="fi-FI"/>
          </a:p>
        </p:txBody>
      </p:sp>
      <p:sp>
        <p:nvSpPr>
          <p:cNvPr id="6" name="Text Placeholder 5">
            <a:extLst>
              <a:ext uri="{FF2B5EF4-FFF2-40B4-BE49-F238E27FC236}">
                <a16:creationId xmlns:a16="http://schemas.microsoft.com/office/drawing/2014/main" id="{118D0A8F-17BC-89D0-67CA-2DE0A27093DF}"/>
              </a:ext>
            </a:extLst>
          </p:cNvPr>
          <p:cNvSpPr>
            <a:spLocks noGrp="1"/>
          </p:cNvSpPr>
          <p:nvPr>
            <p:ph type="body" sz="quarter" idx="13"/>
          </p:nvPr>
        </p:nvSpPr>
        <p:spPr/>
        <p:txBody>
          <a:bodyPr/>
          <a:lstStyle/>
          <a:p>
            <a:pPr marL="548640" indent="-548640">
              <a:buFont typeface="+mj-lt"/>
              <a:buAutoNum type="arabicPeriod"/>
            </a:pPr>
            <a:r>
              <a:rPr lang="en-FI" sz="2400"/>
              <a:t>What is Fluid Power?</a:t>
            </a:r>
          </a:p>
          <a:p>
            <a:pPr marL="548640" indent="-548640">
              <a:buFont typeface="+mj-lt"/>
              <a:buAutoNum type="arabicPeriod"/>
            </a:pPr>
            <a:r>
              <a:rPr lang="en-FI" sz="2400"/>
              <a:t>Fluid Power Systems</a:t>
            </a:r>
          </a:p>
          <a:p>
            <a:pPr marL="548640" indent="-548640">
              <a:buFont typeface="+mj-lt"/>
              <a:buAutoNum type="arabicPeriod"/>
            </a:pPr>
            <a:r>
              <a:rPr lang="en-FI" sz="2400"/>
              <a:t>Applications and Research</a:t>
            </a:r>
          </a:p>
        </p:txBody>
      </p:sp>
    </p:spTree>
    <p:extLst>
      <p:ext uri="{BB962C8B-B14F-4D97-AF65-F5344CB8AC3E}">
        <p14:creationId xmlns:p14="http://schemas.microsoft.com/office/powerpoint/2010/main" val="1622797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C81E0B-C7D5-121B-B762-BDD225BAB64D}"/>
              </a:ext>
            </a:extLst>
          </p:cNvPr>
          <p:cNvSpPr>
            <a:spLocks noGrp="1"/>
          </p:cNvSpPr>
          <p:nvPr>
            <p:ph type="body" sz="half" idx="10"/>
          </p:nvPr>
        </p:nvSpPr>
        <p:spPr/>
        <p:txBody>
          <a:bodyPr/>
          <a:lstStyle/>
          <a:p>
            <a:r>
              <a:rPr lang="en-FI"/>
              <a:t>Emerging Technologies</a:t>
            </a:r>
          </a:p>
        </p:txBody>
      </p:sp>
      <p:pic>
        <p:nvPicPr>
          <p:cNvPr id="4" name="Picture 4" descr="Hydraulically driven exoskeletons - LCM">
            <a:extLst>
              <a:ext uri="{FF2B5EF4-FFF2-40B4-BE49-F238E27FC236}">
                <a16:creationId xmlns:a16="http://schemas.microsoft.com/office/drawing/2014/main" id="{0D293218-B5C5-2E29-2085-88F8F2E68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960" y="1621747"/>
            <a:ext cx="4248600" cy="2915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60F2D6-20B3-C9B1-A8DD-258F20F14AB3}"/>
              </a:ext>
            </a:extLst>
          </p:cNvPr>
          <p:cNvSpPr txBox="1"/>
          <p:nvPr/>
        </p:nvSpPr>
        <p:spPr>
          <a:xfrm>
            <a:off x="1781299" y="4685355"/>
            <a:ext cx="3513334" cy="830997"/>
          </a:xfrm>
          <a:prstGeom prst="rect">
            <a:avLst/>
          </a:prstGeom>
          <a:noFill/>
        </p:spPr>
        <p:txBody>
          <a:bodyPr wrap="square" rtlCol="0">
            <a:spAutoFit/>
          </a:bodyPr>
          <a:lstStyle/>
          <a:p>
            <a:pPr defTabSz="822960"/>
            <a:r>
              <a:rPr lang="en-FI" sz="2400" b="1">
                <a:solidFill>
                  <a:prstClr val="black"/>
                </a:solidFill>
                <a:latin typeface="Arial" panose="020B0604020202020204"/>
              </a:rPr>
              <a:t>Exoskeletons</a:t>
            </a:r>
          </a:p>
          <a:p>
            <a:pPr defTabSz="822960"/>
            <a:r>
              <a:rPr lang="en-FI" sz="2400">
                <a:solidFill>
                  <a:prstClr val="black"/>
                </a:solidFill>
                <a:latin typeface="Arial" panose="020B0604020202020204"/>
              </a:rPr>
              <a:t>Aging population</a:t>
            </a:r>
          </a:p>
        </p:txBody>
      </p:sp>
      <p:pic>
        <p:nvPicPr>
          <p:cNvPr id="6" name="Picture 8" descr="Schematic representation of the hydraulic PTO of a heaving wave energy... |  Download Scientific Diagram">
            <a:extLst>
              <a:ext uri="{FF2B5EF4-FFF2-40B4-BE49-F238E27FC236}">
                <a16:creationId xmlns:a16="http://schemas.microsoft.com/office/drawing/2014/main" id="{6C4A482E-C36C-F6E7-372E-545ADEA3B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559" y="1520911"/>
            <a:ext cx="2678401" cy="28991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FA335F-0419-B058-ECF5-423979CBD1C8}"/>
              </a:ext>
            </a:extLst>
          </p:cNvPr>
          <p:cNvSpPr txBox="1"/>
          <p:nvPr/>
        </p:nvSpPr>
        <p:spPr>
          <a:xfrm>
            <a:off x="6065907" y="4685355"/>
            <a:ext cx="3818481" cy="830997"/>
          </a:xfrm>
          <a:prstGeom prst="rect">
            <a:avLst/>
          </a:prstGeom>
          <a:noFill/>
        </p:spPr>
        <p:txBody>
          <a:bodyPr wrap="none" rtlCol="0">
            <a:spAutoFit/>
          </a:bodyPr>
          <a:lstStyle/>
          <a:p>
            <a:pPr defTabSz="822960"/>
            <a:r>
              <a:rPr lang="en-FI" sz="2400" b="1">
                <a:solidFill>
                  <a:prstClr val="black"/>
                </a:solidFill>
                <a:latin typeface="Arial" panose="020B0604020202020204"/>
              </a:rPr>
              <a:t>Wave Energy Converters</a:t>
            </a:r>
          </a:p>
          <a:p>
            <a:pPr defTabSz="822960"/>
            <a:r>
              <a:rPr lang="en-FI" sz="2400">
                <a:solidFill>
                  <a:prstClr val="black"/>
                </a:solidFill>
                <a:latin typeface="Arial" panose="020B0604020202020204"/>
              </a:rPr>
              <a:t>Climate crisis</a:t>
            </a:r>
          </a:p>
        </p:txBody>
      </p:sp>
    </p:spTree>
    <p:extLst>
      <p:ext uri="{BB962C8B-B14F-4D97-AF65-F5344CB8AC3E}">
        <p14:creationId xmlns:p14="http://schemas.microsoft.com/office/powerpoint/2010/main" val="739082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E9B51E-1AD7-5CB2-361E-7337D3E26B72}"/>
              </a:ext>
            </a:extLst>
          </p:cNvPr>
          <p:cNvSpPr>
            <a:spLocks noGrp="1"/>
          </p:cNvSpPr>
          <p:nvPr>
            <p:ph type="body" sz="half" idx="10"/>
          </p:nvPr>
        </p:nvSpPr>
        <p:spPr/>
        <p:txBody>
          <a:bodyPr/>
          <a:lstStyle/>
          <a:p>
            <a:r>
              <a:rPr lang="en-FI"/>
              <a:t>Pneumatics</a:t>
            </a:r>
          </a:p>
        </p:txBody>
      </p:sp>
      <p:pic>
        <p:nvPicPr>
          <p:cNvPr id="8" name="Picture 8" descr="Image result for pneumatic automation">
            <a:extLst>
              <a:ext uri="{FF2B5EF4-FFF2-40B4-BE49-F238E27FC236}">
                <a16:creationId xmlns:a16="http://schemas.microsoft.com/office/drawing/2014/main" id="{4A32BFB2-9E2A-7501-1D0C-B455E0F6D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8" y="1893024"/>
            <a:ext cx="4066490" cy="27109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DF749F-5A2E-A7CC-16CD-6A89EBBF0325}"/>
              </a:ext>
            </a:extLst>
          </p:cNvPr>
          <p:cNvSpPr txBox="1"/>
          <p:nvPr/>
        </p:nvSpPr>
        <p:spPr>
          <a:xfrm>
            <a:off x="477341" y="4658362"/>
            <a:ext cx="4066490" cy="757130"/>
          </a:xfrm>
          <a:prstGeom prst="rect">
            <a:avLst/>
          </a:prstGeom>
          <a:noFill/>
        </p:spPr>
        <p:txBody>
          <a:bodyPr wrap="square" rtlCol="0">
            <a:spAutoFit/>
          </a:bodyPr>
          <a:lstStyle/>
          <a:p>
            <a:r>
              <a:rPr lang="en-US" sz="2160" b="1"/>
              <a:t>Production Line automation</a:t>
            </a:r>
          </a:p>
          <a:p>
            <a:r>
              <a:rPr lang="en-US" sz="2160"/>
              <a:t>- fast actuation</a:t>
            </a:r>
          </a:p>
        </p:txBody>
      </p:sp>
      <p:pic>
        <p:nvPicPr>
          <p:cNvPr id="14" name="Online Media 13" descr="Pneumatic components automation line">
            <a:hlinkClick r:id="" action="ppaction://media"/>
            <a:extLst>
              <a:ext uri="{FF2B5EF4-FFF2-40B4-BE49-F238E27FC236}">
                <a16:creationId xmlns:a16="http://schemas.microsoft.com/office/drawing/2014/main" id="{1838F5B7-A8BE-39B5-CBB3-A7EF15DFF204}"/>
              </a:ext>
            </a:extLst>
          </p:cNvPr>
          <p:cNvPicPr>
            <a:picLocks noRot="1" noChangeAspect="1"/>
          </p:cNvPicPr>
          <p:nvPr>
            <a:videoFile r:link="rId1"/>
          </p:nvPr>
        </p:nvPicPr>
        <p:blipFill>
          <a:blip r:embed="rId4"/>
          <a:stretch>
            <a:fillRect/>
          </a:stretch>
        </p:blipFill>
        <p:spPr>
          <a:xfrm>
            <a:off x="4791979" y="1473632"/>
            <a:ext cx="6921656" cy="3910736"/>
          </a:xfrm>
          <a:prstGeom prst="rect">
            <a:avLst/>
          </a:prstGeom>
        </p:spPr>
      </p:pic>
    </p:spTree>
    <p:extLst>
      <p:ext uri="{BB962C8B-B14F-4D97-AF65-F5344CB8AC3E}">
        <p14:creationId xmlns:p14="http://schemas.microsoft.com/office/powerpoint/2010/main" val="61054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A6F6AC-8FDA-E3EB-F04E-3D6165BFB27F}"/>
              </a:ext>
            </a:extLst>
          </p:cNvPr>
          <p:cNvSpPr>
            <a:spLocks noGrp="1"/>
          </p:cNvSpPr>
          <p:nvPr>
            <p:ph type="body" sz="half" idx="10"/>
          </p:nvPr>
        </p:nvSpPr>
        <p:spPr/>
        <p:txBody>
          <a:bodyPr/>
          <a:lstStyle/>
          <a:p>
            <a:r>
              <a:rPr lang="en-FI"/>
              <a:t>Soft grippers</a:t>
            </a:r>
          </a:p>
        </p:txBody>
      </p:sp>
      <p:sp>
        <p:nvSpPr>
          <p:cNvPr id="3" name="Text Placeholder 2">
            <a:extLst>
              <a:ext uri="{FF2B5EF4-FFF2-40B4-BE49-F238E27FC236}">
                <a16:creationId xmlns:a16="http://schemas.microsoft.com/office/drawing/2014/main" id="{A8F8837A-7CE5-CCFE-B251-C09682B576E3}"/>
              </a:ext>
            </a:extLst>
          </p:cNvPr>
          <p:cNvSpPr>
            <a:spLocks noGrp="1"/>
          </p:cNvSpPr>
          <p:nvPr>
            <p:ph type="body" sz="half" idx="11"/>
          </p:nvPr>
        </p:nvSpPr>
        <p:spPr>
          <a:xfrm>
            <a:off x="389774" y="1805518"/>
            <a:ext cx="4185884" cy="4065947"/>
          </a:xfrm>
        </p:spPr>
        <p:txBody>
          <a:bodyPr/>
          <a:lstStyle/>
          <a:p>
            <a:pPr marL="411480" indent="-411480">
              <a:buFont typeface="Arial" panose="020B0604020202020204" pitchFamily="34" charset="0"/>
              <a:buChar char="•"/>
            </a:pPr>
            <a:r>
              <a:rPr lang="en-GB"/>
              <a:t>C</a:t>
            </a:r>
            <a:r>
              <a:rPr lang="en-FI"/>
              <a:t>ompliant grip</a:t>
            </a:r>
          </a:p>
          <a:p>
            <a:pPr marL="411480" indent="-411480">
              <a:buFont typeface="Arial" panose="020B0604020202020204" pitchFamily="34" charset="0"/>
              <a:buChar char="•"/>
            </a:pPr>
            <a:r>
              <a:rPr lang="en-GB"/>
              <a:t>U</a:t>
            </a:r>
            <a:r>
              <a:rPr lang="en-FI"/>
              <a:t>sually coupled with force sensing or haptic sensing</a:t>
            </a:r>
          </a:p>
        </p:txBody>
      </p:sp>
      <p:pic>
        <p:nvPicPr>
          <p:cNvPr id="24578" name="Picture 2" descr="Best Soft Gripper Manufacturer in 2023 - SoftGripping">
            <a:extLst>
              <a:ext uri="{FF2B5EF4-FFF2-40B4-BE49-F238E27FC236}">
                <a16:creationId xmlns:a16="http://schemas.microsoft.com/office/drawing/2014/main" id="{F69C3170-FA35-721E-8828-58E2A4876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19"/>
          <a:stretch/>
        </p:blipFill>
        <p:spPr bwMode="auto">
          <a:xfrm>
            <a:off x="4229083" y="3422891"/>
            <a:ext cx="4281829" cy="3149194"/>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3D Printing Soft Robotics with Embedded Sensors">
            <a:extLst>
              <a:ext uri="{FF2B5EF4-FFF2-40B4-BE49-F238E27FC236}">
                <a16:creationId xmlns:a16="http://schemas.microsoft.com/office/drawing/2014/main" id="{B0B16A95-2E00-4569-D4E5-2EC98C807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658" y="515233"/>
            <a:ext cx="3989396" cy="2667996"/>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The Versaball can lift objects weighing up to 20 lb (9 kg)">
            <a:extLst>
              <a:ext uri="{FF2B5EF4-FFF2-40B4-BE49-F238E27FC236}">
                <a16:creationId xmlns:a16="http://schemas.microsoft.com/office/drawing/2014/main" id="{D4A1E3F8-8C85-A62E-5F47-7AAA7527E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6542" y="2177553"/>
            <a:ext cx="2985685" cy="417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305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63821-0F59-92EC-B358-C4ACDC00067E}"/>
              </a:ext>
            </a:extLst>
          </p:cNvPr>
          <p:cNvSpPr>
            <a:spLocks noGrp="1"/>
          </p:cNvSpPr>
          <p:nvPr>
            <p:ph type="body" sz="half" idx="10"/>
          </p:nvPr>
        </p:nvSpPr>
        <p:spPr/>
        <p:txBody>
          <a:bodyPr/>
          <a:lstStyle/>
          <a:p>
            <a:r>
              <a:rPr lang="en-FI"/>
              <a:t>Soft gripper</a:t>
            </a:r>
          </a:p>
        </p:txBody>
      </p:sp>
      <p:pic>
        <p:nvPicPr>
          <p:cNvPr id="4" name="Online Media 3" descr="Tentacle robot can gently grasp fragile objects">
            <a:hlinkClick r:id="" action="ppaction://media"/>
            <a:extLst>
              <a:ext uri="{FF2B5EF4-FFF2-40B4-BE49-F238E27FC236}">
                <a16:creationId xmlns:a16="http://schemas.microsoft.com/office/drawing/2014/main" id="{7873D6DD-EE60-1826-7F40-7CFDBEC4FC6E}"/>
              </a:ext>
            </a:extLst>
          </p:cNvPr>
          <p:cNvPicPr>
            <a:picLocks noRot="1" noChangeAspect="1"/>
          </p:cNvPicPr>
          <p:nvPr>
            <a:videoFile r:link="rId1"/>
          </p:nvPr>
        </p:nvPicPr>
        <p:blipFill>
          <a:blip r:embed="rId3"/>
          <a:stretch>
            <a:fillRect/>
          </a:stretch>
        </p:blipFill>
        <p:spPr>
          <a:xfrm>
            <a:off x="1675181" y="1185367"/>
            <a:ext cx="8397850" cy="4744786"/>
          </a:xfrm>
          <a:prstGeom prst="rect">
            <a:avLst/>
          </a:prstGeom>
        </p:spPr>
      </p:pic>
    </p:spTree>
    <p:extLst>
      <p:ext uri="{BB962C8B-B14F-4D97-AF65-F5344CB8AC3E}">
        <p14:creationId xmlns:p14="http://schemas.microsoft.com/office/powerpoint/2010/main" val="132704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AF58D-4223-0F9C-E02D-EC747AF40C02}"/>
              </a:ext>
            </a:extLst>
          </p:cNvPr>
          <p:cNvSpPr>
            <a:spLocks noGrp="1"/>
          </p:cNvSpPr>
          <p:nvPr>
            <p:ph type="body" sz="half" idx="10"/>
          </p:nvPr>
        </p:nvSpPr>
        <p:spPr/>
        <p:txBody>
          <a:bodyPr/>
          <a:lstStyle/>
          <a:p>
            <a:r>
              <a:rPr lang="en-FI"/>
              <a:t>Pneumatic muscles</a:t>
            </a:r>
          </a:p>
        </p:txBody>
      </p:sp>
      <p:sp>
        <p:nvSpPr>
          <p:cNvPr id="3" name="Text Placeholder 2">
            <a:extLst>
              <a:ext uri="{FF2B5EF4-FFF2-40B4-BE49-F238E27FC236}">
                <a16:creationId xmlns:a16="http://schemas.microsoft.com/office/drawing/2014/main" id="{19E87AEB-EA33-AB8C-29C9-3F4888701156}"/>
              </a:ext>
            </a:extLst>
          </p:cNvPr>
          <p:cNvSpPr>
            <a:spLocks noGrp="1"/>
          </p:cNvSpPr>
          <p:nvPr>
            <p:ph type="body" sz="half" idx="11"/>
          </p:nvPr>
        </p:nvSpPr>
        <p:spPr>
          <a:xfrm>
            <a:off x="478365" y="1520911"/>
            <a:ext cx="4843444" cy="1908090"/>
          </a:xfrm>
        </p:spPr>
        <p:txBody>
          <a:bodyPr/>
          <a:lstStyle/>
          <a:p>
            <a:pPr marL="411480" indent="-411480">
              <a:buFont typeface="Arial" panose="020B0604020202020204" pitchFamily="34" charset="0"/>
              <a:buChar char="•"/>
            </a:pPr>
            <a:r>
              <a:rPr lang="en-GB"/>
              <a:t>V</a:t>
            </a:r>
            <a:r>
              <a:rPr lang="en-FI"/>
              <a:t>ery light weigth</a:t>
            </a:r>
          </a:p>
          <a:p>
            <a:pPr marL="411480" indent="-411480">
              <a:buFont typeface="Arial" panose="020B0604020202020204" pitchFamily="34" charset="0"/>
              <a:buChar char="•"/>
            </a:pPr>
            <a:r>
              <a:rPr lang="en-GB"/>
              <a:t>I</a:t>
            </a:r>
            <a:r>
              <a:rPr lang="en-FI"/>
              <a:t>nherently compliant</a:t>
            </a:r>
          </a:p>
          <a:p>
            <a:pPr marL="411480" indent="-411480">
              <a:buFont typeface="Arial" panose="020B0604020202020204" pitchFamily="34" charset="0"/>
              <a:buChar char="•"/>
            </a:pPr>
            <a:r>
              <a:rPr lang="en-FI"/>
              <a:t>Biomimetic</a:t>
            </a:r>
          </a:p>
        </p:txBody>
      </p:sp>
      <p:pic>
        <p:nvPicPr>
          <p:cNvPr id="23556" name="Picture 4" descr="PDF] A Pneumatic Biped with an Artificial Musculoskeletal System | Semantic  Scholar">
            <a:extLst>
              <a:ext uri="{FF2B5EF4-FFF2-40B4-BE49-F238E27FC236}">
                <a16:creationId xmlns:a16="http://schemas.microsoft.com/office/drawing/2014/main" id="{A911E0A1-7122-F302-41B4-8CFB7BE078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3" r="40571" b="8577"/>
          <a:stretch/>
        </p:blipFill>
        <p:spPr bwMode="auto">
          <a:xfrm>
            <a:off x="5441292" y="1367485"/>
            <a:ext cx="2857805" cy="412303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Pneumatic artificial muscles (PAMs)">
            <a:extLst>
              <a:ext uri="{FF2B5EF4-FFF2-40B4-BE49-F238E27FC236}">
                <a16:creationId xmlns:a16="http://schemas.microsoft.com/office/drawing/2014/main" id="{CD3B394E-18A3-914B-B055-A3F98F56EE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724" y="3868342"/>
            <a:ext cx="2774594" cy="196403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91FDC813-4382-FD7D-1E8B-2693AE2CBB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721"/>
          <a:stretch/>
        </p:blipFill>
        <p:spPr bwMode="auto">
          <a:xfrm>
            <a:off x="8418581" y="1785085"/>
            <a:ext cx="3545170" cy="3071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580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A97D-216A-240A-25C2-B05A8FA8A4E4}"/>
              </a:ext>
            </a:extLst>
          </p:cNvPr>
          <p:cNvSpPr>
            <a:spLocks noGrp="1"/>
          </p:cNvSpPr>
          <p:nvPr>
            <p:ph type="title"/>
          </p:nvPr>
        </p:nvSpPr>
        <p:spPr/>
        <p:txBody>
          <a:bodyPr/>
          <a:lstStyle/>
          <a:p>
            <a:r>
              <a:rPr lang="en-FI"/>
              <a:t>Research focus: Non-Road Mobile Machinery</a:t>
            </a:r>
          </a:p>
        </p:txBody>
      </p:sp>
      <p:sp>
        <p:nvSpPr>
          <p:cNvPr id="3" name="Date Placeholder 2">
            <a:extLst>
              <a:ext uri="{FF2B5EF4-FFF2-40B4-BE49-F238E27FC236}">
                <a16:creationId xmlns:a16="http://schemas.microsoft.com/office/drawing/2014/main" id="{1DEC2584-D62F-2D86-56A9-6B89AAED2CC6}"/>
              </a:ext>
            </a:extLst>
          </p:cNvPr>
          <p:cNvSpPr>
            <a:spLocks noGrp="1"/>
          </p:cNvSpPr>
          <p:nvPr>
            <p:ph type="dt" sz="half" idx="10"/>
          </p:nvPr>
        </p:nvSpPr>
        <p:spPr/>
        <p:txBody>
          <a:bodyPr/>
          <a:lstStyle/>
          <a:p>
            <a:pPr defTabSz="914364"/>
            <a:fld id="{81186476-C2D2-4758-B513-0C56AE264C34}" type="datetime1">
              <a:rPr lang="fi-FI">
                <a:solidFill>
                  <a:prstClr val="black"/>
                </a:solidFill>
                <a:latin typeface="Arial" panose="020B0604020202020204"/>
              </a:rPr>
              <a:pPr defTabSz="914364"/>
              <a:t>7.11.2024</a:t>
            </a:fld>
            <a:endParaRPr lang="fi-FI">
              <a:solidFill>
                <a:prstClr val="black"/>
              </a:solidFill>
              <a:latin typeface="Arial" panose="020B0604020202020204"/>
            </a:endParaRPr>
          </a:p>
        </p:txBody>
      </p:sp>
      <p:sp>
        <p:nvSpPr>
          <p:cNvPr id="4" name="Footer Placeholder 3">
            <a:extLst>
              <a:ext uri="{FF2B5EF4-FFF2-40B4-BE49-F238E27FC236}">
                <a16:creationId xmlns:a16="http://schemas.microsoft.com/office/drawing/2014/main" id="{6FC10856-60DB-3818-DA95-4FD537E26116}"/>
              </a:ext>
            </a:extLst>
          </p:cNvPr>
          <p:cNvSpPr>
            <a:spLocks noGrp="1"/>
          </p:cNvSpPr>
          <p:nvPr>
            <p:ph type="ftr" sz="quarter" idx="11"/>
          </p:nvPr>
        </p:nvSpPr>
        <p:spPr/>
        <p:txBody>
          <a:bodyPr/>
          <a:lstStyle/>
          <a:p>
            <a:pPr defTabSz="914364"/>
            <a:r>
              <a:rPr lang="fi-FI">
                <a:solidFill>
                  <a:prstClr val="black"/>
                </a:solidFill>
                <a:latin typeface="Arial" panose="020B0604020202020204"/>
              </a:rPr>
              <a:t>Presenter Name</a:t>
            </a:r>
          </a:p>
        </p:txBody>
      </p:sp>
      <p:sp>
        <p:nvSpPr>
          <p:cNvPr id="5" name="Slide Number Placeholder 4">
            <a:extLst>
              <a:ext uri="{FF2B5EF4-FFF2-40B4-BE49-F238E27FC236}">
                <a16:creationId xmlns:a16="http://schemas.microsoft.com/office/drawing/2014/main" id="{0073F50A-315B-E394-19C9-98EAE11E7568}"/>
              </a:ext>
            </a:extLst>
          </p:cNvPr>
          <p:cNvSpPr>
            <a:spLocks noGrp="1"/>
          </p:cNvSpPr>
          <p:nvPr>
            <p:ph type="sldNum" sz="quarter" idx="12"/>
          </p:nvPr>
        </p:nvSpPr>
        <p:spPr/>
        <p:txBody>
          <a:bodyPr/>
          <a:lstStyle/>
          <a:p>
            <a:pPr defTabSz="914364"/>
            <a:fld id="{D701140D-C14F-41CA-99FC-0EF83E8DA40A}" type="slidenum">
              <a:rPr lang="fi-FI">
                <a:solidFill>
                  <a:prstClr val="black"/>
                </a:solidFill>
                <a:latin typeface="Arial" panose="020B0604020202020204"/>
              </a:rPr>
              <a:pPr defTabSz="914364"/>
              <a:t>55</a:t>
            </a:fld>
            <a:endParaRPr lang="fi-FI">
              <a:solidFill>
                <a:prstClr val="black"/>
              </a:solidFill>
              <a:latin typeface="Arial" panose="020B0604020202020204"/>
            </a:endParaRPr>
          </a:p>
        </p:txBody>
      </p:sp>
      <p:sp>
        <p:nvSpPr>
          <p:cNvPr id="6" name="Text Placeholder 5">
            <a:extLst>
              <a:ext uri="{FF2B5EF4-FFF2-40B4-BE49-F238E27FC236}">
                <a16:creationId xmlns:a16="http://schemas.microsoft.com/office/drawing/2014/main" id="{A75D98CE-7A60-FD90-7C12-2BAAC7A4F597}"/>
              </a:ext>
            </a:extLst>
          </p:cNvPr>
          <p:cNvSpPr>
            <a:spLocks noGrp="1"/>
          </p:cNvSpPr>
          <p:nvPr>
            <p:ph type="body" sz="quarter" idx="13"/>
          </p:nvPr>
        </p:nvSpPr>
        <p:spPr/>
        <p:txBody>
          <a:bodyPr/>
          <a:lstStyle/>
          <a:p>
            <a:r>
              <a:rPr lang="en-FI" sz="2400" b="1"/>
              <a:t>There is a need for electrification </a:t>
            </a:r>
            <a:r>
              <a:rPr lang="en-FI" sz="2400"/>
              <a:t>to reduce emissions and improve efficency. High power requires large batteries and motors. Challeges:</a:t>
            </a:r>
          </a:p>
          <a:p>
            <a:pPr marL="457182" indent="-457182">
              <a:buFont typeface="Arial" panose="020B0604020202020204" pitchFamily="34" charset="0"/>
              <a:buChar char="•"/>
            </a:pPr>
            <a:r>
              <a:rPr lang="en-FI" sz="2400"/>
              <a:t>Cost</a:t>
            </a:r>
          </a:p>
          <a:p>
            <a:pPr marL="457182" indent="-457182">
              <a:buFont typeface="Arial" panose="020B0604020202020204" pitchFamily="34" charset="0"/>
              <a:buChar char="•"/>
            </a:pPr>
            <a:r>
              <a:rPr lang="en-FI" sz="2400"/>
              <a:t>Weight</a:t>
            </a:r>
          </a:p>
          <a:p>
            <a:pPr marL="457182" indent="-457182">
              <a:buFont typeface="Arial" panose="020B0604020202020204" pitchFamily="34" charset="0"/>
              <a:buChar char="•"/>
            </a:pPr>
            <a:r>
              <a:rPr lang="en-FI" sz="2400"/>
              <a:t>Space</a:t>
            </a:r>
          </a:p>
          <a:p>
            <a:pPr marL="457182" indent="-457182">
              <a:buFont typeface="Arial" panose="020B0604020202020204" pitchFamily="34" charset="0"/>
              <a:buChar char="•"/>
            </a:pPr>
            <a:r>
              <a:rPr lang="en-FI" sz="2400"/>
              <a:t>Heat</a:t>
            </a:r>
          </a:p>
          <a:p>
            <a:endParaRPr lang="en-FI" sz="2400"/>
          </a:p>
          <a:p>
            <a:r>
              <a:rPr lang="en-FI" sz="2400"/>
              <a:t>Challenge: Industry is very conservative, hard to introduce new solutions</a:t>
            </a:r>
          </a:p>
        </p:txBody>
      </p:sp>
      <p:pic>
        <p:nvPicPr>
          <p:cNvPr id="7" name="Picture 2" descr="Harvesters for demanding logging conditions - Ponsse">
            <a:extLst>
              <a:ext uri="{FF2B5EF4-FFF2-40B4-BE49-F238E27FC236}">
                <a16:creationId xmlns:a16="http://schemas.microsoft.com/office/drawing/2014/main" id="{4F6CAE3B-44B7-BD65-5FC3-A3C6C25348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52" t="20947" r="13477" b="23926"/>
          <a:stretch/>
        </p:blipFill>
        <p:spPr bwMode="auto">
          <a:xfrm>
            <a:off x="9192593" y="3226195"/>
            <a:ext cx="2159992" cy="162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78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8F405B5-B0A3-9ACB-5827-C646ADDD5039}"/>
              </a:ext>
            </a:extLst>
          </p:cNvPr>
          <p:cNvSpPr>
            <a:spLocks noGrp="1"/>
          </p:cNvSpPr>
          <p:nvPr>
            <p:ph type="title"/>
          </p:nvPr>
        </p:nvSpPr>
        <p:spPr>
          <a:xfrm>
            <a:off x="407987" y="404813"/>
            <a:ext cx="11376026" cy="1079971"/>
          </a:xfrm>
        </p:spPr>
        <p:txBody>
          <a:bodyPr/>
          <a:lstStyle/>
          <a:p>
            <a:r>
              <a:rPr lang="en-US"/>
              <a:t>Research Topics Breakdown</a:t>
            </a:r>
          </a:p>
        </p:txBody>
      </p:sp>
      <p:sp>
        <p:nvSpPr>
          <p:cNvPr id="3" name="Date Placeholder 2">
            <a:extLst>
              <a:ext uri="{FF2B5EF4-FFF2-40B4-BE49-F238E27FC236}">
                <a16:creationId xmlns:a16="http://schemas.microsoft.com/office/drawing/2014/main" id="{47F251F3-CA10-B6DB-9DD8-8C072FC2A77C}"/>
              </a:ext>
            </a:extLst>
          </p:cNvPr>
          <p:cNvSpPr>
            <a:spLocks noGrp="1"/>
          </p:cNvSpPr>
          <p:nvPr>
            <p:ph type="dt" sz="half" idx="10"/>
          </p:nvPr>
        </p:nvSpPr>
        <p:spPr>
          <a:xfrm>
            <a:off x="10200457" y="6309320"/>
            <a:ext cx="1152128" cy="143868"/>
          </a:xfrm>
        </p:spPr>
        <p:txBody>
          <a:bodyPr anchor="ctr">
            <a:normAutofit/>
          </a:bodyPr>
          <a:lstStyle/>
          <a:p>
            <a:pPr defTabSz="914364">
              <a:spcAft>
                <a:spcPts val="600"/>
              </a:spcAft>
            </a:pPr>
            <a:fld id="{81186476-C2D2-4758-B513-0C56AE264C34}" type="datetime1">
              <a:rPr lang="fi-FI">
                <a:solidFill>
                  <a:prstClr val="black"/>
                </a:solidFill>
                <a:latin typeface="Arial" panose="020B0604020202020204"/>
              </a:rPr>
              <a:pPr defTabSz="914364">
                <a:spcAft>
                  <a:spcPts val="600"/>
                </a:spcAft>
              </a:pPr>
              <a:t>7.11.2024</a:t>
            </a:fld>
            <a:endParaRPr lang="fi-FI">
              <a:solidFill>
                <a:prstClr val="black"/>
              </a:solidFill>
              <a:latin typeface="Arial" panose="020B0604020202020204"/>
            </a:endParaRPr>
          </a:p>
        </p:txBody>
      </p:sp>
      <p:sp>
        <p:nvSpPr>
          <p:cNvPr id="4" name="Footer Placeholder 3">
            <a:extLst>
              <a:ext uri="{FF2B5EF4-FFF2-40B4-BE49-F238E27FC236}">
                <a16:creationId xmlns:a16="http://schemas.microsoft.com/office/drawing/2014/main" id="{2CECD409-DD0D-C496-A7D6-58E509484611}"/>
              </a:ext>
            </a:extLst>
          </p:cNvPr>
          <p:cNvSpPr>
            <a:spLocks noGrp="1"/>
          </p:cNvSpPr>
          <p:nvPr>
            <p:ph type="ftr" sz="quarter" idx="11"/>
          </p:nvPr>
        </p:nvSpPr>
        <p:spPr>
          <a:xfrm>
            <a:off x="1271464" y="6309321"/>
            <a:ext cx="8928992" cy="143869"/>
          </a:xfrm>
        </p:spPr>
        <p:txBody>
          <a:bodyPr anchor="ctr">
            <a:normAutofit/>
          </a:bodyPr>
          <a:lstStyle/>
          <a:p>
            <a:pPr defTabSz="914364">
              <a:spcAft>
                <a:spcPts val="600"/>
              </a:spcAft>
            </a:pPr>
            <a:r>
              <a:rPr lang="fi-FI">
                <a:solidFill>
                  <a:prstClr val="black"/>
                </a:solidFill>
                <a:latin typeface="Arial" panose="020B0604020202020204"/>
              </a:rPr>
              <a:t>Presenter Name</a:t>
            </a:r>
          </a:p>
        </p:txBody>
      </p:sp>
      <p:sp>
        <p:nvSpPr>
          <p:cNvPr id="5" name="Slide Number Placeholder 4">
            <a:extLst>
              <a:ext uri="{FF2B5EF4-FFF2-40B4-BE49-F238E27FC236}">
                <a16:creationId xmlns:a16="http://schemas.microsoft.com/office/drawing/2014/main" id="{B8C77A41-C704-2D84-0BD3-781B76C06962}"/>
              </a:ext>
            </a:extLst>
          </p:cNvPr>
          <p:cNvSpPr>
            <a:spLocks noGrp="1"/>
          </p:cNvSpPr>
          <p:nvPr>
            <p:ph type="sldNum" sz="quarter" idx="12"/>
          </p:nvPr>
        </p:nvSpPr>
        <p:spPr>
          <a:xfrm>
            <a:off x="11352585" y="6309321"/>
            <a:ext cx="431428" cy="143869"/>
          </a:xfrm>
        </p:spPr>
        <p:txBody>
          <a:bodyPr anchor="ctr">
            <a:normAutofit/>
          </a:bodyPr>
          <a:lstStyle/>
          <a:p>
            <a:pPr defTabSz="914364">
              <a:spcAft>
                <a:spcPts val="600"/>
              </a:spcAft>
            </a:pPr>
            <a:fld id="{D701140D-C14F-41CA-99FC-0EF83E8DA40A}" type="slidenum">
              <a:rPr lang="fi-FI">
                <a:solidFill>
                  <a:prstClr val="black"/>
                </a:solidFill>
                <a:latin typeface="Arial" panose="020B0604020202020204"/>
              </a:rPr>
              <a:pPr defTabSz="914364">
                <a:spcAft>
                  <a:spcPts val="600"/>
                </a:spcAft>
              </a:pPr>
              <a:t>56</a:t>
            </a:fld>
            <a:endParaRPr lang="fi-FI">
              <a:solidFill>
                <a:prstClr val="black"/>
              </a:solidFill>
              <a:latin typeface="Arial" panose="020B0604020202020204"/>
            </a:endParaRPr>
          </a:p>
        </p:txBody>
      </p:sp>
      <p:graphicFrame>
        <p:nvGraphicFramePr>
          <p:cNvPr id="7" name="Diagram 6">
            <a:extLst>
              <a:ext uri="{FF2B5EF4-FFF2-40B4-BE49-F238E27FC236}">
                <a16:creationId xmlns:a16="http://schemas.microsoft.com/office/drawing/2014/main" id="{A2C92EE6-0857-0DDA-F400-AB3EE0C70823}"/>
              </a:ext>
            </a:extLst>
          </p:cNvPr>
          <p:cNvGraphicFramePr/>
          <p:nvPr>
            <p:extLst>
              <p:ext uri="{D42A27DB-BD31-4B8C-83A1-F6EECF244321}">
                <p14:modId xmlns:p14="http://schemas.microsoft.com/office/powerpoint/2010/main" val="954735982"/>
              </p:ext>
            </p:extLst>
          </p:nvPr>
        </p:nvGraphicFramePr>
        <p:xfrm>
          <a:off x="839418" y="1484784"/>
          <a:ext cx="10080625" cy="4391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8919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370B74-F74C-3ED8-38A0-1C0A019BC20F}"/>
              </a:ext>
            </a:extLst>
          </p:cNvPr>
          <p:cNvSpPr>
            <a:spLocks noGrp="1"/>
          </p:cNvSpPr>
          <p:nvPr>
            <p:ph type="body" sz="half" idx="10"/>
          </p:nvPr>
        </p:nvSpPr>
        <p:spPr/>
        <p:txBody>
          <a:bodyPr/>
          <a:lstStyle/>
          <a:p>
            <a:r>
              <a:rPr lang="en-FI"/>
              <a:t>Summary</a:t>
            </a:r>
          </a:p>
        </p:txBody>
      </p:sp>
      <p:sp>
        <p:nvSpPr>
          <p:cNvPr id="3" name="Text Placeholder 2">
            <a:extLst>
              <a:ext uri="{FF2B5EF4-FFF2-40B4-BE49-F238E27FC236}">
                <a16:creationId xmlns:a16="http://schemas.microsoft.com/office/drawing/2014/main" id="{E8F45C06-AC86-CE84-FB5F-3714865FD85A}"/>
              </a:ext>
            </a:extLst>
          </p:cNvPr>
          <p:cNvSpPr>
            <a:spLocks noGrp="1"/>
          </p:cNvSpPr>
          <p:nvPr>
            <p:ph type="body" sz="half" idx="11"/>
          </p:nvPr>
        </p:nvSpPr>
        <p:spPr>
          <a:xfrm>
            <a:off x="389773" y="1045030"/>
            <a:ext cx="11323862" cy="4826436"/>
          </a:xfrm>
        </p:spPr>
        <p:txBody>
          <a:bodyPr/>
          <a:lstStyle/>
          <a:p>
            <a:pPr algn="l" rtl="0" fontAlgn="base"/>
            <a:r>
              <a:rPr lang="fi-FI" sz="2160" err="1">
                <a:solidFill>
                  <a:srgbClr val="000000"/>
                </a:solidFill>
                <a:latin typeface="Arial" panose="020B0604020202020204" pitchFamily="34" charset="0"/>
              </a:rPr>
              <a:t>Hydraulics</a:t>
            </a:r>
            <a:r>
              <a:rPr lang="fi-FI" sz="2160">
                <a:solidFill>
                  <a:srgbClr val="000000"/>
                </a:solidFill>
                <a:latin typeface="Arial" panose="020B0604020202020204" pitchFamily="34" charset="0"/>
              </a:rPr>
              <a:t> is a </a:t>
            </a:r>
            <a:r>
              <a:rPr lang="fi-FI" sz="2160" err="1">
                <a:solidFill>
                  <a:srgbClr val="000000"/>
                </a:solidFill>
                <a:latin typeface="Arial" panose="020B0604020202020204" pitchFamily="34" charset="0"/>
              </a:rPr>
              <a:t>power</a:t>
            </a:r>
            <a:r>
              <a:rPr lang="fi-FI" sz="2160">
                <a:solidFill>
                  <a:srgbClr val="000000"/>
                </a:solidFill>
                <a:latin typeface="Arial" panose="020B0604020202020204" pitchFamily="34" charset="0"/>
              </a:rPr>
              <a:t> transmission </a:t>
            </a:r>
            <a:r>
              <a:rPr lang="fi-FI" sz="2160" err="1">
                <a:solidFill>
                  <a:srgbClr val="000000"/>
                </a:solidFill>
                <a:latin typeface="Arial" panose="020B0604020202020204" pitchFamily="34" charset="0"/>
              </a:rPr>
              <a:t>method</a:t>
            </a:r>
            <a:r>
              <a:rPr lang="en-US" sz="2160" b="0">
                <a:solidFill>
                  <a:srgbClr val="000000"/>
                </a:solidFill>
                <a:latin typeface="Arial" panose="020B0604020202020204" pitchFamily="34" charset="0"/>
              </a:rPr>
              <a:t>​</a:t>
            </a:r>
            <a:endParaRPr lang="en-US" b="0" i="0">
              <a:solidFill>
                <a:srgbClr val="000000"/>
              </a:solidFill>
              <a:effectLst/>
              <a:latin typeface="Segoe UI" panose="020B0502040204020203" pitchFamily="34" charset="0"/>
            </a:endParaRPr>
          </a:p>
          <a:p>
            <a:pPr marL="342900" indent="-342900" fontAlgn="base">
              <a:buFont typeface="Arial" panose="020B0604020202020204" pitchFamily="34" charset="0"/>
              <a:buChar char="•"/>
            </a:pPr>
            <a:r>
              <a:rPr lang="fi-FI" sz="2160" b="0" err="1">
                <a:solidFill>
                  <a:srgbClr val="000000"/>
                </a:solidFill>
                <a:latin typeface="Georgia" panose="02040502050405020303" pitchFamily="18" charset="0"/>
              </a:rPr>
              <a:t>Pressure</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differences</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required</a:t>
            </a:r>
            <a:r>
              <a:rPr lang="fi-FI" sz="2160" b="0">
                <a:solidFill>
                  <a:srgbClr val="000000"/>
                </a:solidFill>
                <a:latin typeface="Georgia" panose="02040502050405020303" pitchFamily="18" charset="0"/>
              </a:rPr>
              <a:t> to </a:t>
            </a:r>
            <a:r>
              <a:rPr lang="fi-FI" sz="2160" b="0" err="1">
                <a:solidFill>
                  <a:srgbClr val="000000"/>
                </a:solidFill>
                <a:latin typeface="Georgia" panose="02040502050405020303" pitchFamily="18" charset="0"/>
              </a:rPr>
              <a:t>create</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flow</a:t>
            </a:r>
            <a:endParaRPr lang="fi-FI" sz="2160" b="0">
              <a:solidFill>
                <a:srgbClr val="000000"/>
              </a:solidFill>
              <a:latin typeface="Georgia" panose="02040502050405020303" pitchFamily="18" charset="0"/>
            </a:endParaRPr>
          </a:p>
          <a:p>
            <a:pPr marL="342900" indent="-342900" fontAlgn="base">
              <a:buFont typeface="Arial" panose="020B0604020202020204" pitchFamily="34" charset="0"/>
              <a:buChar char="•"/>
            </a:pPr>
            <a:r>
              <a:rPr lang="fi-FI" sz="2160" b="0" err="1">
                <a:solidFill>
                  <a:srgbClr val="000000"/>
                </a:solidFill>
                <a:latin typeface="Georgia" panose="02040502050405020303" pitchFamily="18" charset="0"/>
              </a:rPr>
              <a:t>High</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forces</a:t>
            </a:r>
            <a:r>
              <a:rPr lang="fi-FI" sz="2160" b="0">
                <a:solidFill>
                  <a:srgbClr val="000000"/>
                </a:solidFill>
                <a:latin typeface="Georgia" panose="02040502050405020303" pitchFamily="18" charset="0"/>
              </a:rPr>
              <a:t> and </a:t>
            </a:r>
            <a:r>
              <a:rPr lang="fi-FI" sz="2160" b="0" err="1">
                <a:solidFill>
                  <a:srgbClr val="000000"/>
                </a:solidFill>
                <a:latin typeface="Georgia" panose="02040502050405020303" pitchFamily="18" charset="0"/>
              </a:rPr>
              <a:t>power</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from</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compact</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actuators</a:t>
            </a:r>
            <a:r>
              <a:rPr lang="en-US" sz="2160" b="0">
                <a:solidFill>
                  <a:srgbClr val="000000"/>
                </a:solidFill>
                <a:latin typeface="Georgia" panose="02040502050405020303" pitchFamily="18" charset="0"/>
              </a:rPr>
              <a:t>​</a:t>
            </a:r>
            <a:endParaRPr lang="en-US" b="0" i="0">
              <a:solidFill>
                <a:srgbClr val="000000"/>
              </a:solidFill>
              <a:effectLst/>
              <a:latin typeface="Arial" panose="020B0604020202020204" pitchFamily="34" charset="0"/>
            </a:endParaRPr>
          </a:p>
          <a:p>
            <a:pPr marL="342900" indent="-342900" fontAlgn="base">
              <a:buFont typeface="Arial" panose="020B0604020202020204" pitchFamily="34" charset="0"/>
              <a:buChar char="•"/>
            </a:pPr>
            <a:r>
              <a:rPr lang="fi-FI" sz="2160" b="0" err="1">
                <a:solidFill>
                  <a:srgbClr val="000000"/>
                </a:solidFill>
                <a:latin typeface="Georgia" panose="02040502050405020303" pitchFamily="18" charset="0"/>
              </a:rPr>
              <a:t>Good</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efficiency</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actuators</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often</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bad</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efficiency</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systems</a:t>
            </a:r>
            <a:endParaRPr lang="fi-FI" sz="2160" b="0">
              <a:solidFill>
                <a:srgbClr val="000000"/>
              </a:solidFill>
              <a:latin typeface="Georgia" panose="02040502050405020303" pitchFamily="18" charset="0"/>
            </a:endParaRPr>
          </a:p>
          <a:p>
            <a:pPr algn="l" rtl="0" fontAlgn="base"/>
            <a:r>
              <a:rPr lang="fi-FI" sz="2160" err="1">
                <a:solidFill>
                  <a:srgbClr val="000000"/>
                </a:solidFill>
                <a:latin typeface="Arial" panose="020B0604020202020204" pitchFamily="34" charset="0"/>
              </a:rPr>
              <a:t>Hydraulic</a:t>
            </a:r>
            <a:r>
              <a:rPr lang="fi-FI" sz="2160">
                <a:solidFill>
                  <a:srgbClr val="000000"/>
                </a:solidFill>
                <a:latin typeface="Arial" panose="020B0604020202020204" pitchFamily="34" charset="0"/>
              </a:rPr>
              <a:t> </a:t>
            </a:r>
            <a:r>
              <a:rPr lang="fi-FI" sz="2160" err="1">
                <a:solidFill>
                  <a:srgbClr val="000000"/>
                </a:solidFill>
                <a:latin typeface="Arial" panose="020B0604020202020204" pitchFamily="34" charset="0"/>
              </a:rPr>
              <a:t>system</a:t>
            </a:r>
            <a:r>
              <a:rPr lang="fi-FI" sz="2160">
                <a:solidFill>
                  <a:srgbClr val="000000"/>
                </a:solidFill>
                <a:latin typeface="Arial" panose="020B0604020202020204" pitchFamily="34" charset="0"/>
              </a:rPr>
              <a:t> </a:t>
            </a:r>
            <a:r>
              <a:rPr lang="fi-FI" sz="2160" err="1">
                <a:solidFill>
                  <a:srgbClr val="000000"/>
                </a:solidFill>
                <a:latin typeface="Arial" panose="020B0604020202020204" pitchFamily="34" charset="0"/>
              </a:rPr>
              <a:t>consists</a:t>
            </a:r>
            <a:r>
              <a:rPr lang="fi-FI" sz="2160">
                <a:solidFill>
                  <a:srgbClr val="000000"/>
                </a:solidFill>
                <a:latin typeface="Arial" panose="020B0604020202020204" pitchFamily="34" charset="0"/>
              </a:rPr>
              <a:t> of</a:t>
            </a:r>
            <a:r>
              <a:rPr lang="en-US" sz="2160" b="0">
                <a:solidFill>
                  <a:srgbClr val="000000"/>
                </a:solidFill>
                <a:latin typeface="Arial" panose="020B0604020202020204" pitchFamily="34" charset="0"/>
              </a:rPr>
              <a:t>​</a:t>
            </a:r>
            <a:endParaRPr lang="en-US" b="0" i="0">
              <a:solidFill>
                <a:srgbClr val="000000"/>
              </a:solidFill>
              <a:effectLst/>
              <a:latin typeface="Segoe UI" panose="020B0502040204020203" pitchFamily="34" charset="0"/>
            </a:endParaRPr>
          </a:p>
          <a:p>
            <a:pPr marL="342900" indent="-342900" fontAlgn="base">
              <a:buFont typeface="Arial" panose="020B0604020202020204" pitchFamily="34" charset="0"/>
              <a:buChar char="•"/>
            </a:pPr>
            <a:r>
              <a:rPr lang="fi-FI" sz="2160" b="0" err="1">
                <a:solidFill>
                  <a:srgbClr val="000000"/>
                </a:solidFill>
                <a:latin typeface="Georgia" panose="02040502050405020303" pitchFamily="18" charset="0"/>
              </a:rPr>
              <a:t>Powerpack</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eMotor</a:t>
            </a:r>
            <a:r>
              <a:rPr lang="fi-FI" sz="2160" b="0">
                <a:solidFill>
                  <a:srgbClr val="000000"/>
                </a:solidFill>
                <a:latin typeface="Georgia" panose="02040502050405020303" pitchFamily="18" charset="0"/>
              </a:rPr>
              <a:t>/Engine + </a:t>
            </a:r>
            <a:r>
              <a:rPr lang="fi-FI" sz="2160" b="0" err="1">
                <a:solidFill>
                  <a:srgbClr val="000000"/>
                </a:solidFill>
                <a:latin typeface="Georgia" panose="02040502050405020303" pitchFamily="18" charset="0"/>
              </a:rPr>
              <a:t>Pump</a:t>
            </a:r>
            <a:r>
              <a:rPr lang="en-US" sz="2160" b="0">
                <a:solidFill>
                  <a:srgbClr val="000000"/>
                </a:solidFill>
                <a:latin typeface="Georgia" panose="02040502050405020303" pitchFamily="18" charset="0"/>
              </a:rPr>
              <a:t>​</a:t>
            </a:r>
            <a:endParaRPr lang="en-US" b="0" i="0">
              <a:solidFill>
                <a:srgbClr val="000000"/>
              </a:solidFill>
              <a:effectLst/>
              <a:latin typeface="Arial" panose="020B0604020202020204" pitchFamily="34" charset="0"/>
            </a:endParaRPr>
          </a:p>
          <a:p>
            <a:pPr marL="342900" indent="-342900" fontAlgn="base">
              <a:buFont typeface="Arial" panose="020B0604020202020204" pitchFamily="34" charset="0"/>
              <a:buChar char="•"/>
            </a:pPr>
            <a:r>
              <a:rPr lang="fi-FI" sz="2160" b="0" err="1">
                <a:solidFill>
                  <a:srgbClr val="000000"/>
                </a:solidFill>
                <a:latin typeface="Georgia" panose="02040502050405020303" pitchFamily="18" charset="0"/>
              </a:rPr>
              <a:t>Actuators</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Cylinders</a:t>
            </a:r>
            <a:r>
              <a:rPr lang="fi-FI" sz="2160" b="0">
                <a:solidFill>
                  <a:srgbClr val="000000"/>
                </a:solidFill>
                <a:latin typeface="Georgia" panose="02040502050405020303" pitchFamily="18" charset="0"/>
              </a:rPr>
              <a:t> and </a:t>
            </a:r>
            <a:r>
              <a:rPr lang="fi-FI" sz="2160" b="0" err="1">
                <a:solidFill>
                  <a:srgbClr val="000000"/>
                </a:solidFill>
                <a:latin typeface="Georgia" panose="02040502050405020303" pitchFamily="18" charset="0"/>
              </a:rPr>
              <a:t>motors</a:t>
            </a:r>
            <a:endParaRPr lang="en-US" b="0" i="0">
              <a:solidFill>
                <a:srgbClr val="000000"/>
              </a:solidFill>
              <a:effectLst/>
              <a:latin typeface="Arial" panose="020B0604020202020204" pitchFamily="34" charset="0"/>
            </a:endParaRPr>
          </a:p>
          <a:p>
            <a:pPr marL="342900" indent="-342900" fontAlgn="base">
              <a:buFont typeface="Arial" panose="020B0604020202020204" pitchFamily="34" charset="0"/>
              <a:buChar char="•"/>
            </a:pPr>
            <a:r>
              <a:rPr lang="fi-FI" sz="2160" b="0" err="1">
                <a:solidFill>
                  <a:srgbClr val="000000"/>
                </a:solidFill>
                <a:latin typeface="Georgia" panose="02040502050405020303" pitchFamily="18" charset="0"/>
              </a:rPr>
              <a:t>Valves</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Directional</a:t>
            </a:r>
            <a:r>
              <a:rPr lang="fi-FI" sz="2160" b="0">
                <a:solidFill>
                  <a:srgbClr val="000000"/>
                </a:solidFill>
                <a:latin typeface="Georgia" panose="02040502050405020303" pitchFamily="18" charset="0"/>
              </a:rPr>
              <a:t> and Control</a:t>
            </a:r>
            <a:endParaRPr lang="en-US" b="0" i="0">
              <a:solidFill>
                <a:srgbClr val="000000"/>
              </a:solidFill>
              <a:effectLst/>
              <a:latin typeface="Arial" panose="020B0604020202020204" pitchFamily="34" charset="0"/>
            </a:endParaRPr>
          </a:p>
          <a:p>
            <a:pPr marL="342900" indent="-342900" fontAlgn="base">
              <a:buFont typeface="Arial" panose="020B0604020202020204" pitchFamily="34" charset="0"/>
              <a:buChar char="•"/>
            </a:pPr>
            <a:r>
              <a:rPr lang="fi-FI" sz="2160" b="0" err="1">
                <a:solidFill>
                  <a:srgbClr val="000000"/>
                </a:solidFill>
                <a:latin typeface="Georgia" panose="02040502050405020303" pitchFamily="18" charset="0"/>
              </a:rPr>
              <a:t>Sensors</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pressure</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flow</a:t>
            </a:r>
            <a:r>
              <a:rPr lang="fi-FI" sz="2160" b="0">
                <a:solidFill>
                  <a:srgbClr val="000000"/>
                </a:solidFill>
                <a:latin typeface="Georgia" panose="02040502050405020303" pitchFamily="18" charset="0"/>
              </a:rPr>
              <a:t>, position, </a:t>
            </a:r>
            <a:r>
              <a:rPr lang="fi-FI" sz="2160" b="0" err="1">
                <a:solidFill>
                  <a:srgbClr val="000000"/>
                </a:solidFill>
                <a:latin typeface="Georgia" panose="02040502050405020303" pitchFamily="18" charset="0"/>
              </a:rPr>
              <a:t>force</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temperature</a:t>
            </a:r>
            <a:r>
              <a:rPr lang="en-US" sz="2160" b="0">
                <a:solidFill>
                  <a:srgbClr val="000000"/>
                </a:solidFill>
                <a:latin typeface="Georgia" panose="02040502050405020303" pitchFamily="18" charset="0"/>
              </a:rPr>
              <a:t>​</a:t>
            </a:r>
            <a:endParaRPr lang="en-US" b="0" i="0">
              <a:solidFill>
                <a:srgbClr val="000000"/>
              </a:solidFill>
              <a:effectLst/>
              <a:latin typeface="Arial" panose="020B0604020202020204" pitchFamily="34" charset="0"/>
            </a:endParaRPr>
          </a:p>
          <a:p>
            <a:pPr marL="342900" indent="-342900" fontAlgn="base">
              <a:buFont typeface="Arial" panose="020B0604020202020204" pitchFamily="34" charset="0"/>
              <a:buChar char="•"/>
            </a:pPr>
            <a:r>
              <a:rPr lang="fi-FI" sz="2160" b="0" err="1">
                <a:solidFill>
                  <a:srgbClr val="000000"/>
                </a:solidFill>
                <a:latin typeface="Georgia" panose="02040502050405020303" pitchFamily="18" charset="0"/>
              </a:rPr>
              <a:t>Fluid</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oil</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water</a:t>
            </a:r>
            <a:r>
              <a:rPr lang="en-US" sz="2160" b="0">
                <a:solidFill>
                  <a:srgbClr val="000000"/>
                </a:solidFill>
                <a:latin typeface="Georgia" panose="02040502050405020303" pitchFamily="18" charset="0"/>
              </a:rPr>
              <a:t>​</a:t>
            </a:r>
            <a:endParaRPr lang="en-US" b="0" i="0">
              <a:solidFill>
                <a:srgbClr val="000000"/>
              </a:solidFill>
              <a:effectLst/>
              <a:latin typeface="Arial" panose="020B0604020202020204" pitchFamily="34" charset="0"/>
            </a:endParaRPr>
          </a:p>
          <a:p>
            <a:pPr marL="342900" indent="-342900" fontAlgn="base">
              <a:buFont typeface="Arial" panose="020B0604020202020204" pitchFamily="34" charset="0"/>
              <a:buChar char="•"/>
            </a:pPr>
            <a:r>
              <a:rPr lang="fi-FI" sz="2160" b="0">
                <a:solidFill>
                  <a:srgbClr val="000000"/>
                </a:solidFill>
                <a:latin typeface="Georgia" panose="02040502050405020303" pitchFamily="18" charset="0"/>
              </a:rPr>
              <a:t>Utilities: </a:t>
            </a:r>
            <a:r>
              <a:rPr lang="fi-FI" sz="2160" b="0" err="1">
                <a:solidFill>
                  <a:srgbClr val="000000"/>
                </a:solidFill>
                <a:latin typeface="Georgia" panose="02040502050405020303" pitchFamily="18" charset="0"/>
              </a:rPr>
              <a:t>Pressure</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accumulator</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heat</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exchanger</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filters</a:t>
            </a:r>
            <a:r>
              <a:rPr lang="fi-FI" sz="2160" b="0">
                <a:solidFill>
                  <a:srgbClr val="000000"/>
                </a:solidFill>
                <a:latin typeface="Georgia" panose="02040502050405020303" pitchFamily="18" charset="0"/>
              </a:rPr>
              <a:t>, </a:t>
            </a:r>
            <a:r>
              <a:rPr lang="fi-FI" sz="2160" b="0" err="1">
                <a:solidFill>
                  <a:srgbClr val="000000"/>
                </a:solidFill>
                <a:latin typeface="Georgia" panose="02040502050405020303" pitchFamily="18" charset="0"/>
              </a:rPr>
              <a:t>tank</a:t>
            </a:r>
            <a:endParaRPr lang="en-US" b="0" i="0">
              <a:solidFill>
                <a:srgbClr val="000000"/>
              </a:solidFill>
              <a:effectLst/>
              <a:latin typeface="Arial" panose="020B0604020202020204" pitchFamily="34" charset="0"/>
            </a:endParaRPr>
          </a:p>
          <a:p>
            <a:endParaRPr lang="en-FI"/>
          </a:p>
        </p:txBody>
      </p:sp>
    </p:spTree>
    <p:extLst>
      <p:ext uri="{BB962C8B-B14F-4D97-AF65-F5344CB8AC3E}">
        <p14:creationId xmlns:p14="http://schemas.microsoft.com/office/powerpoint/2010/main" val="2002072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2B7FAC-D2B6-C7ED-00A6-09C1116FDF99}"/>
              </a:ext>
            </a:extLst>
          </p:cNvPr>
          <p:cNvSpPr>
            <a:spLocks noGrp="1"/>
          </p:cNvSpPr>
          <p:nvPr>
            <p:ph type="dt" sz="half" idx="14"/>
          </p:nvPr>
        </p:nvSpPr>
        <p:spPr/>
        <p:txBody>
          <a:bodyPr/>
          <a:lstStyle/>
          <a:p>
            <a:fld id="{04456940-D26A-438E-A708-80A4FC128A37}" type="datetime1">
              <a:rPr lang="fi-FI" smtClean="0"/>
              <a:t>7.11.2024</a:t>
            </a:fld>
            <a:endParaRPr lang="fi-FI"/>
          </a:p>
        </p:txBody>
      </p:sp>
      <p:sp>
        <p:nvSpPr>
          <p:cNvPr id="3" name="Footer Placeholder 2">
            <a:extLst>
              <a:ext uri="{FF2B5EF4-FFF2-40B4-BE49-F238E27FC236}">
                <a16:creationId xmlns:a16="http://schemas.microsoft.com/office/drawing/2014/main" id="{4AEA58FE-7B4D-C95A-08CD-9B3E5A907A83}"/>
              </a:ext>
            </a:extLst>
          </p:cNvPr>
          <p:cNvSpPr>
            <a:spLocks noGrp="1"/>
          </p:cNvSpPr>
          <p:nvPr>
            <p:ph type="ftr" sz="quarter" idx="15"/>
          </p:nvPr>
        </p:nvSpPr>
        <p:spPr/>
        <p:txBody>
          <a:bodyPr/>
          <a:lstStyle/>
          <a:p>
            <a:r>
              <a:rPr lang="fi-FI"/>
              <a:t>Presenter Name</a:t>
            </a:r>
          </a:p>
        </p:txBody>
      </p:sp>
      <p:sp>
        <p:nvSpPr>
          <p:cNvPr id="4" name="Slide Number Placeholder 3">
            <a:extLst>
              <a:ext uri="{FF2B5EF4-FFF2-40B4-BE49-F238E27FC236}">
                <a16:creationId xmlns:a16="http://schemas.microsoft.com/office/drawing/2014/main" id="{E3A696E5-8356-AD46-F76A-472170515932}"/>
              </a:ext>
            </a:extLst>
          </p:cNvPr>
          <p:cNvSpPr>
            <a:spLocks noGrp="1"/>
          </p:cNvSpPr>
          <p:nvPr>
            <p:ph type="sldNum" sz="quarter" idx="16"/>
          </p:nvPr>
        </p:nvSpPr>
        <p:spPr/>
        <p:txBody>
          <a:bodyPr/>
          <a:lstStyle/>
          <a:p>
            <a:fld id="{D701140D-C14F-41CA-99FC-0EF83E8DA40A}" type="slidenum">
              <a:rPr lang="fi-FI" smtClean="0"/>
              <a:pPr/>
              <a:t>58</a:t>
            </a:fld>
            <a:endParaRPr lang="fi-FI"/>
          </a:p>
        </p:txBody>
      </p:sp>
    </p:spTree>
    <p:extLst>
      <p:ext uri="{BB962C8B-B14F-4D97-AF65-F5344CB8AC3E}">
        <p14:creationId xmlns:p14="http://schemas.microsoft.com/office/powerpoint/2010/main" val="212196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95945-4CAE-F729-AD93-2CF1843C782B}"/>
              </a:ext>
            </a:extLst>
          </p:cNvPr>
          <p:cNvSpPr>
            <a:spLocks noGrp="1"/>
          </p:cNvSpPr>
          <p:nvPr>
            <p:ph type="dt" sz="half" idx="10"/>
          </p:nvPr>
        </p:nvSpPr>
        <p:spPr/>
        <p:txBody>
          <a:bodyPr/>
          <a:lstStyle/>
          <a:p>
            <a:fld id="{C7B591D0-BA71-4930-90B6-9C26923BB7A4}" type="datetime1">
              <a:rPr lang="fi-FI" smtClean="0"/>
              <a:t>7.11.2024</a:t>
            </a:fld>
            <a:endParaRPr lang="fi-FI"/>
          </a:p>
        </p:txBody>
      </p:sp>
      <p:sp>
        <p:nvSpPr>
          <p:cNvPr id="3" name="Footer Placeholder 2">
            <a:extLst>
              <a:ext uri="{FF2B5EF4-FFF2-40B4-BE49-F238E27FC236}">
                <a16:creationId xmlns:a16="http://schemas.microsoft.com/office/drawing/2014/main" id="{D1D92003-E335-27A1-EFE3-772B82912E3B}"/>
              </a:ext>
            </a:extLst>
          </p:cNvPr>
          <p:cNvSpPr>
            <a:spLocks noGrp="1"/>
          </p:cNvSpPr>
          <p:nvPr>
            <p:ph type="ftr" sz="quarter" idx="11"/>
          </p:nvPr>
        </p:nvSpPr>
        <p:spPr/>
        <p:txBody>
          <a:bodyPr/>
          <a:lstStyle/>
          <a:p>
            <a:r>
              <a:rPr lang="fi-FI"/>
              <a:t>Presenter Name</a:t>
            </a:r>
          </a:p>
        </p:txBody>
      </p:sp>
      <p:sp>
        <p:nvSpPr>
          <p:cNvPr id="4" name="Slide Number Placeholder 3">
            <a:extLst>
              <a:ext uri="{FF2B5EF4-FFF2-40B4-BE49-F238E27FC236}">
                <a16:creationId xmlns:a16="http://schemas.microsoft.com/office/drawing/2014/main" id="{0497C31F-205C-3E52-780E-DE9851A46713}"/>
              </a:ext>
            </a:extLst>
          </p:cNvPr>
          <p:cNvSpPr>
            <a:spLocks noGrp="1"/>
          </p:cNvSpPr>
          <p:nvPr>
            <p:ph type="sldNum" sz="quarter" idx="12"/>
          </p:nvPr>
        </p:nvSpPr>
        <p:spPr/>
        <p:txBody>
          <a:bodyPr/>
          <a:lstStyle/>
          <a:p>
            <a:fld id="{D701140D-C14F-41CA-99FC-0EF83E8DA40A}" type="slidenum">
              <a:rPr lang="fi-FI" smtClean="0"/>
              <a:t>6</a:t>
            </a:fld>
            <a:endParaRPr lang="fi-FI"/>
          </a:p>
        </p:txBody>
      </p:sp>
      <p:sp>
        <p:nvSpPr>
          <p:cNvPr id="5" name="Title 4">
            <a:extLst>
              <a:ext uri="{FF2B5EF4-FFF2-40B4-BE49-F238E27FC236}">
                <a16:creationId xmlns:a16="http://schemas.microsoft.com/office/drawing/2014/main" id="{BA3DFB3F-79F7-9444-135B-002EF8C388A0}"/>
              </a:ext>
            </a:extLst>
          </p:cNvPr>
          <p:cNvSpPr>
            <a:spLocks noGrp="1"/>
          </p:cNvSpPr>
          <p:nvPr>
            <p:ph type="ctrTitle"/>
          </p:nvPr>
        </p:nvSpPr>
        <p:spPr/>
        <p:txBody>
          <a:bodyPr/>
          <a:lstStyle/>
          <a:p>
            <a:r>
              <a:rPr lang="en-FI"/>
              <a:t>1. What is Fluid Power?</a:t>
            </a:r>
          </a:p>
        </p:txBody>
      </p:sp>
    </p:spTree>
    <p:extLst>
      <p:ext uri="{BB962C8B-B14F-4D97-AF65-F5344CB8AC3E}">
        <p14:creationId xmlns:p14="http://schemas.microsoft.com/office/powerpoint/2010/main" val="3439679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007362DD-BEA5-93BF-2CBC-4FD539510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218" y="4292792"/>
            <a:ext cx="1624584" cy="16245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0415D4C-C7C0-1D93-3466-C4E61D8FF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9648" y="4786031"/>
            <a:ext cx="829056" cy="8290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448B53-EBAB-C2AA-E601-99BCC5D3425B}"/>
              </a:ext>
            </a:extLst>
          </p:cNvPr>
          <p:cNvSpPr txBox="1"/>
          <p:nvPr/>
        </p:nvSpPr>
        <p:spPr>
          <a:xfrm>
            <a:off x="4748086" y="3205378"/>
            <a:ext cx="2279791" cy="535531"/>
          </a:xfrm>
          <a:prstGeom prst="rect">
            <a:avLst/>
          </a:prstGeom>
          <a:noFill/>
        </p:spPr>
        <p:txBody>
          <a:bodyPr wrap="none" rtlCol="0">
            <a:spAutoFit/>
          </a:bodyPr>
          <a:lstStyle/>
          <a:p>
            <a:pPr defTabSz="822960"/>
            <a:r>
              <a:rPr lang="en-FI" sz="2880" b="1">
                <a:solidFill>
                  <a:prstClr val="black"/>
                </a:solidFill>
                <a:latin typeface="Arial" panose="020B0604020202020204"/>
              </a:rPr>
              <a:t>Fluid Power</a:t>
            </a:r>
          </a:p>
        </p:txBody>
      </p:sp>
      <p:sp>
        <p:nvSpPr>
          <p:cNvPr id="6" name="TextBox 5">
            <a:extLst>
              <a:ext uri="{FF2B5EF4-FFF2-40B4-BE49-F238E27FC236}">
                <a16:creationId xmlns:a16="http://schemas.microsoft.com/office/drawing/2014/main" id="{E3A4C49D-6259-1ED5-761D-7D7264EF3CD7}"/>
              </a:ext>
            </a:extLst>
          </p:cNvPr>
          <p:cNvSpPr txBox="1"/>
          <p:nvPr/>
        </p:nvSpPr>
        <p:spPr>
          <a:xfrm>
            <a:off x="2311578" y="5626204"/>
            <a:ext cx="2797561" cy="461665"/>
          </a:xfrm>
          <a:prstGeom prst="rect">
            <a:avLst/>
          </a:prstGeom>
          <a:noFill/>
        </p:spPr>
        <p:txBody>
          <a:bodyPr wrap="none" rtlCol="0">
            <a:spAutoFit/>
          </a:bodyPr>
          <a:lstStyle/>
          <a:p>
            <a:pPr defTabSz="822960"/>
            <a:r>
              <a:rPr lang="en-FI" sz="2400">
                <a:solidFill>
                  <a:prstClr val="black"/>
                </a:solidFill>
                <a:latin typeface="Arial" panose="020B0604020202020204"/>
              </a:rPr>
              <a:t>Liquid = Hydraulics</a:t>
            </a:r>
          </a:p>
        </p:txBody>
      </p:sp>
      <p:sp>
        <p:nvSpPr>
          <p:cNvPr id="7" name="TextBox 6">
            <a:extLst>
              <a:ext uri="{FF2B5EF4-FFF2-40B4-BE49-F238E27FC236}">
                <a16:creationId xmlns:a16="http://schemas.microsoft.com/office/drawing/2014/main" id="{13B6DB21-19C4-FA4F-274F-8EA670199037}"/>
              </a:ext>
            </a:extLst>
          </p:cNvPr>
          <p:cNvSpPr txBox="1"/>
          <p:nvPr/>
        </p:nvSpPr>
        <p:spPr>
          <a:xfrm>
            <a:off x="5513973" y="5626204"/>
            <a:ext cx="2707793" cy="461665"/>
          </a:xfrm>
          <a:prstGeom prst="rect">
            <a:avLst/>
          </a:prstGeom>
          <a:noFill/>
        </p:spPr>
        <p:txBody>
          <a:bodyPr wrap="none" rtlCol="0">
            <a:spAutoFit/>
          </a:bodyPr>
          <a:lstStyle/>
          <a:p>
            <a:pPr defTabSz="822960"/>
            <a:r>
              <a:rPr lang="en-FI" sz="2400">
                <a:solidFill>
                  <a:prstClr val="black"/>
                </a:solidFill>
                <a:latin typeface="Arial" panose="020B0604020202020204"/>
              </a:rPr>
              <a:t>Gas = Pneumatics</a:t>
            </a:r>
          </a:p>
        </p:txBody>
      </p:sp>
      <p:sp>
        <p:nvSpPr>
          <p:cNvPr id="8" name="Down Arrow 7">
            <a:extLst>
              <a:ext uri="{FF2B5EF4-FFF2-40B4-BE49-F238E27FC236}">
                <a16:creationId xmlns:a16="http://schemas.microsoft.com/office/drawing/2014/main" id="{8360296C-307B-61AB-567D-78B1F0008B52}"/>
              </a:ext>
            </a:extLst>
          </p:cNvPr>
          <p:cNvSpPr/>
          <p:nvPr/>
        </p:nvSpPr>
        <p:spPr>
          <a:xfrm rot="2525507">
            <a:off x="4518520" y="3805048"/>
            <a:ext cx="219544" cy="1061726"/>
          </a:xfrm>
          <a:prstGeom prst="downArrow">
            <a:avLst>
              <a:gd name="adj1" fmla="val 50000"/>
              <a:gd name="adj2" fmla="val 105756"/>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black"/>
              </a:solidFill>
              <a:latin typeface="Arial" panose="020B0604020202020204"/>
            </a:endParaRPr>
          </a:p>
        </p:txBody>
      </p:sp>
      <p:sp>
        <p:nvSpPr>
          <p:cNvPr id="10" name="Down Arrow 9">
            <a:extLst>
              <a:ext uri="{FF2B5EF4-FFF2-40B4-BE49-F238E27FC236}">
                <a16:creationId xmlns:a16="http://schemas.microsoft.com/office/drawing/2014/main" id="{14C7DDB5-4FBF-F8C3-46B6-BA3A092CDEB0}"/>
              </a:ext>
            </a:extLst>
          </p:cNvPr>
          <p:cNvSpPr/>
          <p:nvPr/>
        </p:nvSpPr>
        <p:spPr>
          <a:xfrm rot="19038292">
            <a:off x="5814627" y="3807963"/>
            <a:ext cx="219544" cy="1061726"/>
          </a:xfrm>
          <a:prstGeom prst="downArrow">
            <a:avLst>
              <a:gd name="adj1" fmla="val 50000"/>
              <a:gd name="adj2" fmla="val 105756"/>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black"/>
              </a:solidFill>
              <a:latin typeface="Arial" panose="020B0604020202020204"/>
            </a:endParaRPr>
          </a:p>
        </p:txBody>
      </p:sp>
      <p:pic>
        <p:nvPicPr>
          <p:cNvPr id="1036" name="Picture 12" descr="undefined">
            <a:extLst>
              <a:ext uri="{FF2B5EF4-FFF2-40B4-BE49-F238E27FC236}">
                <a16:creationId xmlns:a16="http://schemas.microsoft.com/office/drawing/2014/main" id="{57FDB8BD-3687-F0BC-1464-F2352320F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2024" y="0"/>
            <a:ext cx="2109302" cy="16478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FE122D6-7402-425B-B3C2-9CE0F32FDA4C}"/>
              </a:ext>
            </a:extLst>
          </p:cNvPr>
          <p:cNvPicPr>
            <a:picLocks noChangeAspect="1"/>
          </p:cNvPicPr>
          <p:nvPr/>
        </p:nvPicPr>
        <p:blipFill>
          <a:blip r:embed="rId6"/>
          <a:stretch>
            <a:fillRect/>
          </a:stretch>
        </p:blipFill>
        <p:spPr>
          <a:xfrm>
            <a:off x="4036682" y="823946"/>
            <a:ext cx="2057832" cy="725386"/>
          </a:xfrm>
          <a:prstGeom prst="rect">
            <a:avLst/>
          </a:prstGeom>
        </p:spPr>
      </p:pic>
      <p:sp>
        <p:nvSpPr>
          <p:cNvPr id="15" name="Down Arrow 14">
            <a:extLst>
              <a:ext uri="{FF2B5EF4-FFF2-40B4-BE49-F238E27FC236}">
                <a16:creationId xmlns:a16="http://schemas.microsoft.com/office/drawing/2014/main" id="{D3A3FA42-FC37-14C1-B283-C15313E51B2C}"/>
              </a:ext>
            </a:extLst>
          </p:cNvPr>
          <p:cNvSpPr/>
          <p:nvPr/>
        </p:nvSpPr>
        <p:spPr>
          <a:xfrm rot="19074493" flipV="1">
            <a:off x="5705946" y="2022651"/>
            <a:ext cx="219544" cy="1061726"/>
          </a:xfrm>
          <a:prstGeom prst="downArrow">
            <a:avLst>
              <a:gd name="adj1" fmla="val 50000"/>
              <a:gd name="adj2" fmla="val 105756"/>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black"/>
              </a:solidFill>
              <a:latin typeface="Arial" panose="020B0604020202020204"/>
            </a:endParaRPr>
          </a:p>
        </p:txBody>
      </p:sp>
      <p:sp>
        <p:nvSpPr>
          <p:cNvPr id="16" name="Down Arrow 15">
            <a:extLst>
              <a:ext uri="{FF2B5EF4-FFF2-40B4-BE49-F238E27FC236}">
                <a16:creationId xmlns:a16="http://schemas.microsoft.com/office/drawing/2014/main" id="{DC0353B6-35A0-72EC-BFF1-88132118F0AE}"/>
              </a:ext>
            </a:extLst>
          </p:cNvPr>
          <p:cNvSpPr/>
          <p:nvPr/>
        </p:nvSpPr>
        <p:spPr>
          <a:xfrm rot="2561708" flipV="1">
            <a:off x="7118931" y="2076427"/>
            <a:ext cx="219544" cy="1061726"/>
          </a:xfrm>
          <a:prstGeom prst="downArrow">
            <a:avLst>
              <a:gd name="adj1" fmla="val 50000"/>
              <a:gd name="adj2" fmla="val 105756"/>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black"/>
              </a:solidFill>
              <a:latin typeface="Arial" panose="020B0604020202020204"/>
            </a:endParaRPr>
          </a:p>
        </p:txBody>
      </p:sp>
      <p:sp>
        <p:nvSpPr>
          <p:cNvPr id="17" name="TextBox 16">
            <a:extLst>
              <a:ext uri="{FF2B5EF4-FFF2-40B4-BE49-F238E27FC236}">
                <a16:creationId xmlns:a16="http://schemas.microsoft.com/office/drawing/2014/main" id="{84D856ED-19F1-198A-7126-14C3A0A44F11}"/>
              </a:ext>
            </a:extLst>
          </p:cNvPr>
          <p:cNvSpPr txBox="1"/>
          <p:nvPr/>
        </p:nvSpPr>
        <p:spPr>
          <a:xfrm>
            <a:off x="4604704" y="1673467"/>
            <a:ext cx="1042273" cy="461665"/>
          </a:xfrm>
          <a:prstGeom prst="rect">
            <a:avLst/>
          </a:prstGeom>
          <a:noFill/>
        </p:spPr>
        <p:txBody>
          <a:bodyPr wrap="none" rtlCol="0">
            <a:spAutoFit/>
          </a:bodyPr>
          <a:lstStyle/>
          <a:p>
            <a:pPr defTabSz="822960"/>
            <a:r>
              <a:rPr lang="en-FI" sz="2400">
                <a:solidFill>
                  <a:prstClr val="black"/>
                </a:solidFill>
                <a:latin typeface="Arial" panose="020B0604020202020204"/>
              </a:rPr>
              <a:t>Linear</a:t>
            </a:r>
          </a:p>
        </p:txBody>
      </p:sp>
      <p:sp>
        <p:nvSpPr>
          <p:cNvPr id="18" name="TextBox 17">
            <a:extLst>
              <a:ext uri="{FF2B5EF4-FFF2-40B4-BE49-F238E27FC236}">
                <a16:creationId xmlns:a16="http://schemas.microsoft.com/office/drawing/2014/main" id="{D78E7799-E0AA-2398-2C04-A85BE4314014}"/>
              </a:ext>
            </a:extLst>
          </p:cNvPr>
          <p:cNvSpPr txBox="1"/>
          <p:nvPr/>
        </p:nvSpPr>
        <p:spPr>
          <a:xfrm>
            <a:off x="6898209" y="1672254"/>
            <a:ext cx="1593454" cy="461665"/>
          </a:xfrm>
          <a:prstGeom prst="rect">
            <a:avLst/>
          </a:prstGeom>
          <a:noFill/>
        </p:spPr>
        <p:txBody>
          <a:bodyPr wrap="square" rtlCol="0">
            <a:spAutoFit/>
          </a:bodyPr>
          <a:lstStyle/>
          <a:p>
            <a:pPr defTabSz="822960"/>
            <a:r>
              <a:rPr lang="en-FI" sz="2400">
                <a:solidFill>
                  <a:prstClr val="black"/>
                </a:solidFill>
                <a:latin typeface="Arial" panose="020B0604020202020204"/>
              </a:rPr>
              <a:t>Rotational</a:t>
            </a:r>
          </a:p>
        </p:txBody>
      </p:sp>
    </p:spTree>
    <p:extLst>
      <p:ext uri="{BB962C8B-B14F-4D97-AF65-F5344CB8AC3E}">
        <p14:creationId xmlns:p14="http://schemas.microsoft.com/office/powerpoint/2010/main" val="258178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7E4FD2-E18E-0147-DDC6-FFD3368B16A1}"/>
              </a:ext>
            </a:extLst>
          </p:cNvPr>
          <p:cNvSpPr>
            <a:spLocks noGrp="1"/>
          </p:cNvSpPr>
          <p:nvPr>
            <p:ph type="body" sz="half" idx="10"/>
          </p:nvPr>
        </p:nvSpPr>
        <p:spPr/>
        <p:txBody>
          <a:bodyPr/>
          <a:lstStyle/>
          <a:p>
            <a:r>
              <a:rPr lang="en-FI"/>
              <a:t>How it works?</a:t>
            </a:r>
          </a:p>
        </p:txBody>
      </p:sp>
      <p:sp>
        <p:nvSpPr>
          <p:cNvPr id="3" name="Text Placeholder 2">
            <a:extLst>
              <a:ext uri="{FF2B5EF4-FFF2-40B4-BE49-F238E27FC236}">
                <a16:creationId xmlns:a16="http://schemas.microsoft.com/office/drawing/2014/main" id="{14897F1C-B728-D0EC-737D-C9F8ED876AF6}"/>
              </a:ext>
            </a:extLst>
          </p:cNvPr>
          <p:cNvSpPr>
            <a:spLocks noGrp="1"/>
          </p:cNvSpPr>
          <p:nvPr>
            <p:ph type="body" sz="half" idx="11"/>
          </p:nvPr>
        </p:nvSpPr>
        <p:spPr>
          <a:xfrm>
            <a:off x="389773" y="1805519"/>
            <a:ext cx="11323862" cy="1332766"/>
          </a:xfrm>
        </p:spPr>
        <p:txBody>
          <a:bodyPr/>
          <a:lstStyle/>
          <a:p>
            <a:pPr marL="411480" indent="-411480">
              <a:buFont typeface="Arial" panose="020B0604020202020204" pitchFamily="34" charset="0"/>
              <a:buChar char="•"/>
            </a:pPr>
            <a:r>
              <a:rPr lang="en-FI"/>
              <a:t>Power transmission with fluid</a:t>
            </a:r>
          </a:p>
          <a:p>
            <a:pPr marL="411480" indent="-411480">
              <a:buFont typeface="Arial" panose="020B0604020202020204" pitchFamily="34" charset="0"/>
              <a:buChar char="•"/>
            </a:pPr>
            <a:r>
              <a:rPr lang="en-FI"/>
              <a:t>Distribution of power</a:t>
            </a:r>
          </a:p>
        </p:txBody>
      </p:sp>
      <p:sp>
        <p:nvSpPr>
          <p:cNvPr id="4" name="Oval 3">
            <a:extLst>
              <a:ext uri="{FF2B5EF4-FFF2-40B4-BE49-F238E27FC236}">
                <a16:creationId xmlns:a16="http://schemas.microsoft.com/office/drawing/2014/main" id="{3B4CA47E-62C6-AF1B-FF6A-7CC5F6FA451F}"/>
              </a:ext>
            </a:extLst>
          </p:cNvPr>
          <p:cNvSpPr/>
          <p:nvPr/>
        </p:nvSpPr>
        <p:spPr>
          <a:xfrm>
            <a:off x="3243072" y="2982678"/>
            <a:ext cx="573024" cy="57302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5" name="Oval 4">
            <a:extLst>
              <a:ext uri="{FF2B5EF4-FFF2-40B4-BE49-F238E27FC236}">
                <a16:creationId xmlns:a16="http://schemas.microsoft.com/office/drawing/2014/main" id="{AE9A4C99-B86D-09F9-63EF-2C6E0B066A19}"/>
              </a:ext>
            </a:extLst>
          </p:cNvPr>
          <p:cNvSpPr/>
          <p:nvPr/>
        </p:nvSpPr>
        <p:spPr>
          <a:xfrm>
            <a:off x="8572717" y="2982678"/>
            <a:ext cx="573024" cy="57302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6" name="TextBox 5">
            <a:extLst>
              <a:ext uri="{FF2B5EF4-FFF2-40B4-BE49-F238E27FC236}">
                <a16:creationId xmlns:a16="http://schemas.microsoft.com/office/drawing/2014/main" id="{C5CCDA73-2679-E4FB-71C9-592C804B788D}"/>
              </a:ext>
            </a:extLst>
          </p:cNvPr>
          <p:cNvSpPr txBox="1"/>
          <p:nvPr/>
        </p:nvSpPr>
        <p:spPr>
          <a:xfrm>
            <a:off x="2657999" y="3653239"/>
            <a:ext cx="1709122" cy="461665"/>
          </a:xfrm>
          <a:prstGeom prst="rect">
            <a:avLst/>
          </a:prstGeom>
          <a:noFill/>
        </p:spPr>
        <p:txBody>
          <a:bodyPr wrap="none" rtlCol="0">
            <a:spAutoFit/>
          </a:bodyPr>
          <a:lstStyle/>
          <a:p>
            <a:pPr defTabSz="822960"/>
            <a:r>
              <a:rPr lang="en-FI" sz="2400">
                <a:solidFill>
                  <a:prstClr val="black"/>
                </a:solidFill>
                <a:latin typeface="Arial" panose="020B0604020202020204"/>
              </a:rPr>
              <a:t>Generation</a:t>
            </a:r>
          </a:p>
        </p:txBody>
      </p:sp>
      <p:sp>
        <p:nvSpPr>
          <p:cNvPr id="7" name="TextBox 6">
            <a:extLst>
              <a:ext uri="{FF2B5EF4-FFF2-40B4-BE49-F238E27FC236}">
                <a16:creationId xmlns:a16="http://schemas.microsoft.com/office/drawing/2014/main" id="{FB2EBBB4-B926-8731-CA5E-B5F1873DC4BC}"/>
              </a:ext>
            </a:extLst>
          </p:cNvPr>
          <p:cNvSpPr txBox="1"/>
          <p:nvPr/>
        </p:nvSpPr>
        <p:spPr>
          <a:xfrm>
            <a:off x="8474316" y="3653239"/>
            <a:ext cx="732893" cy="461665"/>
          </a:xfrm>
          <a:prstGeom prst="rect">
            <a:avLst/>
          </a:prstGeom>
          <a:noFill/>
        </p:spPr>
        <p:txBody>
          <a:bodyPr wrap="none" rtlCol="0">
            <a:spAutoFit/>
          </a:bodyPr>
          <a:lstStyle/>
          <a:p>
            <a:pPr defTabSz="822960"/>
            <a:r>
              <a:rPr lang="en-FI" sz="2400">
                <a:solidFill>
                  <a:prstClr val="black"/>
                </a:solidFill>
                <a:latin typeface="Arial" panose="020B0604020202020204"/>
              </a:rPr>
              <a:t>Use</a:t>
            </a:r>
          </a:p>
        </p:txBody>
      </p:sp>
      <p:cxnSp>
        <p:nvCxnSpPr>
          <p:cNvPr id="16" name="Straight Arrow Connector 15">
            <a:extLst>
              <a:ext uri="{FF2B5EF4-FFF2-40B4-BE49-F238E27FC236}">
                <a16:creationId xmlns:a16="http://schemas.microsoft.com/office/drawing/2014/main" id="{8D59135C-4700-938F-A1F8-E5693B3886C8}"/>
              </a:ext>
            </a:extLst>
          </p:cNvPr>
          <p:cNvCxnSpPr>
            <a:cxnSpLocks/>
          </p:cNvCxnSpPr>
          <p:nvPr/>
        </p:nvCxnSpPr>
        <p:spPr>
          <a:xfrm>
            <a:off x="4206097" y="3275286"/>
            <a:ext cx="415413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B3E665-32AF-4985-DA86-EF05FB22A72F}"/>
              </a:ext>
            </a:extLst>
          </p:cNvPr>
          <p:cNvSpPr txBox="1"/>
          <p:nvPr/>
        </p:nvSpPr>
        <p:spPr>
          <a:xfrm>
            <a:off x="4643196" y="2712694"/>
            <a:ext cx="3279934" cy="757130"/>
          </a:xfrm>
          <a:prstGeom prst="rect">
            <a:avLst/>
          </a:prstGeom>
          <a:noFill/>
        </p:spPr>
        <p:txBody>
          <a:bodyPr wrap="square" rtlCol="0">
            <a:spAutoFit/>
          </a:bodyPr>
          <a:lstStyle/>
          <a:p>
            <a:pPr defTabSz="822960"/>
            <a:r>
              <a:rPr lang="en-FI" sz="2160">
                <a:solidFill>
                  <a:prstClr val="black"/>
                </a:solidFill>
                <a:latin typeface="Arial" panose="020B0604020202020204"/>
              </a:rPr>
              <a:t>Power = Pressure x Flow</a:t>
            </a:r>
          </a:p>
          <a:p>
            <a:pPr defTabSz="822960"/>
            <a:endParaRPr lang="en-FI" sz="2160">
              <a:solidFill>
                <a:prstClr val="black"/>
              </a:solidFill>
              <a:latin typeface="Arial" panose="020B0604020202020204"/>
            </a:endParaRPr>
          </a:p>
        </p:txBody>
      </p:sp>
      <p:cxnSp>
        <p:nvCxnSpPr>
          <p:cNvPr id="24" name="Straight Connector 23">
            <a:extLst>
              <a:ext uri="{FF2B5EF4-FFF2-40B4-BE49-F238E27FC236}">
                <a16:creationId xmlns:a16="http://schemas.microsoft.com/office/drawing/2014/main" id="{99015EF6-F46C-17D3-9D38-3FFD36B19709}"/>
              </a:ext>
            </a:extLst>
          </p:cNvPr>
          <p:cNvCxnSpPr>
            <a:cxnSpLocks/>
            <a:stCxn id="12" idx="3"/>
            <a:endCxn id="19" idx="3"/>
          </p:cNvCxnSpPr>
          <p:nvPr/>
        </p:nvCxnSpPr>
        <p:spPr>
          <a:xfrm>
            <a:off x="4071572" y="5073240"/>
            <a:ext cx="420258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5" name="Down Arrow 24">
            <a:extLst>
              <a:ext uri="{FF2B5EF4-FFF2-40B4-BE49-F238E27FC236}">
                <a16:creationId xmlns:a16="http://schemas.microsoft.com/office/drawing/2014/main" id="{007947DA-178E-B817-93C7-E4AA8BA3228E}"/>
              </a:ext>
            </a:extLst>
          </p:cNvPr>
          <p:cNvSpPr/>
          <p:nvPr/>
        </p:nvSpPr>
        <p:spPr>
          <a:xfrm rot="16200000">
            <a:off x="1566821" y="4454833"/>
            <a:ext cx="175596" cy="1227631"/>
          </a:xfrm>
          <a:prstGeom prst="downArrow">
            <a:avLst>
              <a:gd name="adj1" fmla="val 50000"/>
              <a:gd name="adj2" fmla="val 105756"/>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black"/>
              </a:solidFill>
              <a:latin typeface="Arial" panose="020B0604020202020204"/>
            </a:endParaRPr>
          </a:p>
        </p:txBody>
      </p:sp>
      <p:sp>
        <p:nvSpPr>
          <p:cNvPr id="26" name="TextBox 25">
            <a:extLst>
              <a:ext uri="{FF2B5EF4-FFF2-40B4-BE49-F238E27FC236}">
                <a16:creationId xmlns:a16="http://schemas.microsoft.com/office/drawing/2014/main" id="{85D32679-DA0E-9B8D-4716-C456E4CD2192}"/>
              </a:ext>
            </a:extLst>
          </p:cNvPr>
          <p:cNvSpPr txBox="1"/>
          <p:nvPr/>
        </p:nvSpPr>
        <p:spPr>
          <a:xfrm>
            <a:off x="1446517" y="4498685"/>
            <a:ext cx="530915" cy="461665"/>
          </a:xfrm>
          <a:prstGeom prst="rect">
            <a:avLst/>
          </a:prstGeom>
          <a:noFill/>
        </p:spPr>
        <p:txBody>
          <a:bodyPr wrap="none" rtlCol="0">
            <a:spAutoFit/>
          </a:bodyPr>
          <a:lstStyle/>
          <a:p>
            <a:pPr defTabSz="822960"/>
            <a:r>
              <a:rPr lang="en-FI" sz="2400">
                <a:solidFill>
                  <a:prstClr val="black"/>
                </a:solidFill>
                <a:latin typeface="Arial" panose="020B0604020202020204"/>
              </a:rPr>
              <a:t>F</a:t>
            </a:r>
            <a:r>
              <a:rPr lang="en-FI" sz="2400" baseline="-25000">
                <a:solidFill>
                  <a:prstClr val="black"/>
                </a:solidFill>
                <a:latin typeface="Arial" panose="020B0604020202020204"/>
              </a:rPr>
              <a:t>in</a:t>
            </a:r>
            <a:endParaRPr lang="en-FI" sz="2400">
              <a:solidFill>
                <a:prstClr val="black"/>
              </a:solidFill>
              <a:latin typeface="Arial" panose="020B0604020202020204"/>
            </a:endParaRPr>
          </a:p>
        </p:txBody>
      </p:sp>
      <p:sp>
        <p:nvSpPr>
          <p:cNvPr id="27" name="Down Arrow 26">
            <a:extLst>
              <a:ext uri="{FF2B5EF4-FFF2-40B4-BE49-F238E27FC236}">
                <a16:creationId xmlns:a16="http://schemas.microsoft.com/office/drawing/2014/main" id="{637132F2-7E73-EEC7-037A-21AF91C663E5}"/>
              </a:ext>
            </a:extLst>
          </p:cNvPr>
          <p:cNvSpPr/>
          <p:nvPr/>
        </p:nvSpPr>
        <p:spPr>
          <a:xfrm rot="16200000">
            <a:off x="10412644" y="4724174"/>
            <a:ext cx="219545" cy="694808"/>
          </a:xfrm>
          <a:prstGeom prst="downArrow">
            <a:avLst>
              <a:gd name="adj1" fmla="val 50000"/>
              <a:gd name="adj2" fmla="val 105756"/>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black"/>
              </a:solidFill>
              <a:latin typeface="Arial" panose="020B0604020202020204"/>
            </a:endParaRPr>
          </a:p>
        </p:txBody>
      </p:sp>
      <p:sp>
        <p:nvSpPr>
          <p:cNvPr id="28" name="TextBox 27">
            <a:extLst>
              <a:ext uri="{FF2B5EF4-FFF2-40B4-BE49-F238E27FC236}">
                <a16:creationId xmlns:a16="http://schemas.microsoft.com/office/drawing/2014/main" id="{3D23208E-A94E-B99E-76E1-30701F23E025}"/>
              </a:ext>
            </a:extLst>
          </p:cNvPr>
          <p:cNvSpPr txBox="1"/>
          <p:nvPr/>
        </p:nvSpPr>
        <p:spPr>
          <a:xfrm>
            <a:off x="10205348" y="4514201"/>
            <a:ext cx="829073" cy="461665"/>
          </a:xfrm>
          <a:prstGeom prst="rect">
            <a:avLst/>
          </a:prstGeom>
          <a:noFill/>
        </p:spPr>
        <p:txBody>
          <a:bodyPr wrap="none" rtlCol="0">
            <a:spAutoFit/>
          </a:bodyPr>
          <a:lstStyle/>
          <a:p>
            <a:pPr defTabSz="822960"/>
            <a:r>
              <a:rPr lang="en-FI" sz="2400">
                <a:solidFill>
                  <a:prstClr val="black"/>
                </a:solidFill>
                <a:latin typeface="Arial" panose="020B0604020202020204"/>
              </a:rPr>
              <a:t>F</a:t>
            </a:r>
            <a:r>
              <a:rPr lang="en-FI" sz="2400" baseline="-25000">
                <a:solidFill>
                  <a:prstClr val="black"/>
                </a:solidFill>
                <a:latin typeface="Arial" panose="020B0604020202020204"/>
              </a:rPr>
              <a:t>out,1</a:t>
            </a:r>
            <a:endParaRPr lang="en-FI" sz="2400">
              <a:solidFill>
                <a:prstClr val="black"/>
              </a:solidFill>
              <a:latin typeface="Arial" panose="020B0604020202020204"/>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7176FCD-FE7C-9E6C-E857-1054DFF3BE6E}"/>
                  </a:ext>
                </a:extLst>
              </p:cNvPr>
              <p:cNvSpPr txBox="1"/>
              <p:nvPr/>
            </p:nvSpPr>
            <p:spPr>
              <a:xfrm>
                <a:off x="5155041" y="3285158"/>
                <a:ext cx="2207622" cy="387798"/>
              </a:xfrm>
              <a:prstGeom prst="rect">
                <a:avLst/>
              </a:prstGeom>
              <a:noFill/>
            </p:spPr>
            <p:txBody>
              <a:bodyPr wrap="square">
                <a:spAutoFit/>
              </a:bodyPr>
              <a:lstStyle/>
              <a:p>
                <a:pPr defTabSz="822960"/>
                <a14:m>
                  <m:oMathPara xmlns:m="http://schemas.openxmlformats.org/officeDocument/2006/math">
                    <m:oMathParaPr>
                      <m:jc m:val="centerGroup"/>
                    </m:oMathParaPr>
                    <m:oMath xmlns:m="http://schemas.openxmlformats.org/officeDocument/2006/math">
                      <m:r>
                        <a:rPr lang="fi-FI" sz="1920">
                          <a:solidFill>
                            <a:prstClr val="black"/>
                          </a:solidFill>
                          <a:latin typeface="Cambria Math" panose="02040503050406030204" pitchFamily="18" charset="0"/>
                        </a:rPr>
                        <m:t>𝑷</m:t>
                      </m:r>
                      <m:r>
                        <a:rPr lang="fi-FI" sz="1920">
                          <a:solidFill>
                            <a:prstClr val="black"/>
                          </a:solidFill>
                          <a:latin typeface="Cambria Math" panose="02040503050406030204" pitchFamily="18" charset="0"/>
                        </a:rPr>
                        <m:t>=</m:t>
                      </m:r>
                      <m:sSub>
                        <m:sSubPr>
                          <m:ctrlPr>
                            <a:rPr lang="fi-FI" sz="1920" i="1">
                              <a:solidFill>
                                <a:prstClr val="black"/>
                              </a:solidFill>
                              <a:latin typeface="Cambria Math" panose="02040503050406030204" pitchFamily="18" charset="0"/>
                            </a:rPr>
                          </m:ctrlPr>
                        </m:sSubPr>
                        <m:e>
                          <m:r>
                            <a:rPr lang="fi-FI" sz="1920">
                              <a:solidFill>
                                <a:prstClr val="black"/>
                              </a:solidFill>
                              <a:latin typeface="Cambria Math" panose="02040503050406030204" pitchFamily="18" charset="0"/>
                            </a:rPr>
                            <m:t>𝒒</m:t>
                          </m:r>
                        </m:e>
                        <m:sub>
                          <m:r>
                            <a:rPr lang="fi-FI" sz="1920">
                              <a:solidFill>
                                <a:prstClr val="black"/>
                              </a:solidFill>
                              <a:latin typeface="Cambria Math" panose="02040503050406030204" pitchFamily="18" charset="0"/>
                            </a:rPr>
                            <m:t>𝒗</m:t>
                          </m:r>
                        </m:sub>
                      </m:sSub>
                      <m:r>
                        <a:rPr lang="fi-FI" sz="1920">
                          <a:solidFill>
                            <a:prstClr val="black"/>
                          </a:solidFill>
                          <a:latin typeface="Cambria Math" panose="02040503050406030204" pitchFamily="18" charset="0"/>
                        </a:rPr>
                        <m:t>𝚫</m:t>
                      </m:r>
                      <m:r>
                        <a:rPr lang="fi-FI" sz="1920">
                          <a:solidFill>
                            <a:prstClr val="black"/>
                          </a:solidFill>
                          <a:latin typeface="Cambria Math" panose="02040503050406030204" pitchFamily="18" charset="0"/>
                        </a:rPr>
                        <m:t>𝐩</m:t>
                      </m:r>
                    </m:oMath>
                  </m:oMathPara>
                </a14:m>
                <a:endParaRPr lang="fi-FI" sz="1920">
                  <a:solidFill>
                    <a:prstClr val="black"/>
                  </a:solidFill>
                  <a:latin typeface="Cambria Math" panose="02040503050406030204" pitchFamily="18" charset="0"/>
                  <a:ea typeface="Cambria Math" panose="02040503050406030204" pitchFamily="18" charset="0"/>
                </a:endParaRPr>
              </a:p>
            </p:txBody>
          </p:sp>
        </mc:Choice>
        <mc:Fallback>
          <p:sp>
            <p:nvSpPr>
              <p:cNvPr id="9" name="TextBox 8">
                <a:extLst>
                  <a:ext uri="{FF2B5EF4-FFF2-40B4-BE49-F238E27FC236}">
                    <a16:creationId xmlns:a16="http://schemas.microsoft.com/office/drawing/2014/main" id="{87176FCD-FE7C-9E6C-E857-1054DFF3BE6E}"/>
                  </a:ext>
                </a:extLst>
              </p:cNvPr>
              <p:cNvSpPr txBox="1">
                <a:spLocks noRot="1" noChangeAspect="1" noMove="1" noResize="1" noEditPoints="1" noAdjustHandles="1" noChangeArrowheads="1" noChangeShapeType="1" noTextEdit="1"/>
              </p:cNvSpPr>
              <p:nvPr/>
            </p:nvSpPr>
            <p:spPr>
              <a:xfrm>
                <a:off x="5155041" y="3285158"/>
                <a:ext cx="2207622" cy="387798"/>
              </a:xfrm>
              <a:prstGeom prst="rect">
                <a:avLst/>
              </a:prstGeom>
              <a:blipFill>
                <a:blip r:embed="rId2"/>
                <a:stretch>
                  <a:fillRect b="-125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6DB4A853-8617-9CED-0981-5DC57A97425F}"/>
              </a:ext>
            </a:extLst>
          </p:cNvPr>
          <p:cNvGrpSpPr/>
          <p:nvPr/>
        </p:nvGrpSpPr>
        <p:grpSpPr>
          <a:xfrm>
            <a:off x="2328403" y="4841798"/>
            <a:ext cx="1743170" cy="463393"/>
            <a:chOff x="7554744" y="323320"/>
            <a:chExt cx="1980485" cy="431512"/>
          </a:xfrm>
        </p:grpSpPr>
        <p:sp>
          <p:nvSpPr>
            <p:cNvPr id="11" name="Rectangle 10">
              <a:extLst>
                <a:ext uri="{FF2B5EF4-FFF2-40B4-BE49-F238E27FC236}">
                  <a16:creationId xmlns:a16="http://schemas.microsoft.com/office/drawing/2014/main" id="{04188D5C-5FDA-B411-E7BA-8713CA0E61F7}"/>
                </a:ext>
              </a:extLst>
            </p:cNvPr>
            <p:cNvSpPr/>
            <p:nvPr/>
          </p:nvSpPr>
          <p:spPr>
            <a:xfrm>
              <a:off x="8949507" y="326414"/>
              <a:ext cx="585722" cy="427945"/>
            </a:xfrm>
            <a:prstGeom prst="rect">
              <a:avLst/>
            </a:prstGeom>
            <a:solidFill>
              <a:srgbClr val="C0000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12" name="Rectangle 11">
              <a:extLst>
                <a:ext uri="{FF2B5EF4-FFF2-40B4-BE49-F238E27FC236}">
                  <a16:creationId xmlns:a16="http://schemas.microsoft.com/office/drawing/2014/main" id="{9FEF3D8D-EBD1-5785-0584-C2BD146D4B3D}"/>
                </a:ext>
              </a:extLst>
            </p:cNvPr>
            <p:cNvSpPr/>
            <p:nvPr/>
          </p:nvSpPr>
          <p:spPr>
            <a:xfrm>
              <a:off x="8140465" y="323320"/>
              <a:ext cx="1394763" cy="43103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13" name="Rectangle 12">
              <a:extLst>
                <a:ext uri="{FF2B5EF4-FFF2-40B4-BE49-F238E27FC236}">
                  <a16:creationId xmlns:a16="http://schemas.microsoft.com/office/drawing/2014/main" id="{39C048E6-C1C6-2426-A1DA-8BA3ECB7F22E}"/>
                </a:ext>
              </a:extLst>
            </p:cNvPr>
            <p:cNvSpPr/>
            <p:nvPr/>
          </p:nvSpPr>
          <p:spPr>
            <a:xfrm>
              <a:off x="8949249" y="323793"/>
              <a:ext cx="158299" cy="431039"/>
            </a:xfrm>
            <a:prstGeom prst="rect">
              <a:avLst/>
            </a:prstGeom>
            <a:solidFill>
              <a:schemeClr val="accent5">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14" name="Rectangle 13">
              <a:extLst>
                <a:ext uri="{FF2B5EF4-FFF2-40B4-BE49-F238E27FC236}">
                  <a16:creationId xmlns:a16="http://schemas.microsoft.com/office/drawing/2014/main" id="{E10F8E28-DD06-E5B7-9944-EB9B8914E17C}"/>
                </a:ext>
              </a:extLst>
            </p:cNvPr>
            <p:cNvSpPr/>
            <p:nvPr/>
          </p:nvSpPr>
          <p:spPr>
            <a:xfrm>
              <a:off x="7554744" y="457554"/>
              <a:ext cx="1394763" cy="163515"/>
            </a:xfrm>
            <a:prstGeom prst="rect">
              <a:avLst/>
            </a:prstGeom>
            <a:solidFill>
              <a:schemeClr val="accent5">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grpSp>
      <p:grpSp>
        <p:nvGrpSpPr>
          <p:cNvPr id="15" name="Group 14">
            <a:extLst>
              <a:ext uri="{FF2B5EF4-FFF2-40B4-BE49-F238E27FC236}">
                <a16:creationId xmlns:a16="http://schemas.microsoft.com/office/drawing/2014/main" id="{9FCD6032-F38B-6BA7-B55D-975B10154B00}"/>
              </a:ext>
            </a:extLst>
          </p:cNvPr>
          <p:cNvGrpSpPr/>
          <p:nvPr/>
        </p:nvGrpSpPr>
        <p:grpSpPr>
          <a:xfrm rot="10800000">
            <a:off x="8274156" y="4841290"/>
            <a:ext cx="1743170" cy="463393"/>
            <a:chOff x="7554744" y="323320"/>
            <a:chExt cx="1980485" cy="431512"/>
          </a:xfrm>
        </p:grpSpPr>
        <p:sp>
          <p:nvSpPr>
            <p:cNvPr id="17" name="Rectangle 16">
              <a:extLst>
                <a:ext uri="{FF2B5EF4-FFF2-40B4-BE49-F238E27FC236}">
                  <a16:creationId xmlns:a16="http://schemas.microsoft.com/office/drawing/2014/main" id="{980D0B7A-95C1-A750-22CC-F9F098ACDA9C}"/>
                </a:ext>
              </a:extLst>
            </p:cNvPr>
            <p:cNvSpPr/>
            <p:nvPr/>
          </p:nvSpPr>
          <p:spPr>
            <a:xfrm>
              <a:off x="8949507" y="326414"/>
              <a:ext cx="585722" cy="427945"/>
            </a:xfrm>
            <a:prstGeom prst="rect">
              <a:avLst/>
            </a:prstGeom>
            <a:solidFill>
              <a:srgbClr val="C0000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19" name="Rectangle 18">
              <a:extLst>
                <a:ext uri="{FF2B5EF4-FFF2-40B4-BE49-F238E27FC236}">
                  <a16:creationId xmlns:a16="http://schemas.microsoft.com/office/drawing/2014/main" id="{82371849-6BDF-45F6-5713-1FB80E2FCBB4}"/>
                </a:ext>
              </a:extLst>
            </p:cNvPr>
            <p:cNvSpPr/>
            <p:nvPr/>
          </p:nvSpPr>
          <p:spPr>
            <a:xfrm>
              <a:off x="8140465" y="323320"/>
              <a:ext cx="1394763" cy="43103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22" name="Rectangle 21">
              <a:extLst>
                <a:ext uri="{FF2B5EF4-FFF2-40B4-BE49-F238E27FC236}">
                  <a16:creationId xmlns:a16="http://schemas.microsoft.com/office/drawing/2014/main" id="{03883E17-4944-ECF9-41E6-A095F9019513}"/>
                </a:ext>
              </a:extLst>
            </p:cNvPr>
            <p:cNvSpPr/>
            <p:nvPr/>
          </p:nvSpPr>
          <p:spPr>
            <a:xfrm>
              <a:off x="8949249" y="323793"/>
              <a:ext cx="158299" cy="431039"/>
            </a:xfrm>
            <a:prstGeom prst="rect">
              <a:avLst/>
            </a:prstGeom>
            <a:solidFill>
              <a:schemeClr val="accent5">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23" name="Rectangle 22">
              <a:extLst>
                <a:ext uri="{FF2B5EF4-FFF2-40B4-BE49-F238E27FC236}">
                  <a16:creationId xmlns:a16="http://schemas.microsoft.com/office/drawing/2014/main" id="{A4C4EDDB-9125-BAB3-1305-722035F95D79}"/>
                </a:ext>
              </a:extLst>
            </p:cNvPr>
            <p:cNvSpPr/>
            <p:nvPr/>
          </p:nvSpPr>
          <p:spPr>
            <a:xfrm>
              <a:off x="7554744" y="457554"/>
              <a:ext cx="1394763" cy="163515"/>
            </a:xfrm>
            <a:prstGeom prst="rect">
              <a:avLst/>
            </a:prstGeom>
            <a:solidFill>
              <a:schemeClr val="accent5">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gr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B5900AA9-9737-78B0-2482-0C51FA20B5D2}"/>
                  </a:ext>
                </a:extLst>
              </p:cNvPr>
              <p:cNvSpPr txBox="1"/>
              <p:nvPr/>
            </p:nvSpPr>
            <p:spPr>
              <a:xfrm>
                <a:off x="2535954" y="5318482"/>
                <a:ext cx="1843604" cy="463332"/>
              </a:xfrm>
              <a:prstGeom prst="rect">
                <a:avLst/>
              </a:prstGeom>
              <a:noFill/>
            </p:spPr>
            <p:txBody>
              <a:bodyPr wrap="square">
                <a:spAutoFit/>
              </a:bodyPr>
              <a:lstStyle/>
              <a:p>
                <a:pPr defTabSz="822960"/>
                <a:r>
                  <a:rPr lang="fi-FI" sz="1680">
                    <a:solidFill>
                      <a:prstClr val="black"/>
                    </a:solidFill>
                    <a:latin typeface="Arial" panose="020B0604020202020204"/>
                  </a:rPr>
                  <a:t>Pressure </a:t>
                </a:r>
                <a14:m>
                  <m:oMath xmlns:m="http://schemas.openxmlformats.org/officeDocument/2006/math">
                    <m:r>
                      <a:rPr lang="fi-FI" sz="1680">
                        <a:solidFill>
                          <a:prstClr val="black"/>
                        </a:solidFill>
                        <a:latin typeface="Cambria Math" panose="02040503050406030204" pitchFamily="18" charset="0"/>
                      </a:rPr>
                      <m:t>𝒑</m:t>
                    </m:r>
                    <m:r>
                      <a:rPr lang="fi-FI" sz="1680">
                        <a:solidFill>
                          <a:prstClr val="black"/>
                        </a:solidFill>
                        <a:latin typeface="Cambria Math" panose="02040503050406030204" pitchFamily="18" charset="0"/>
                      </a:rPr>
                      <m:t>=</m:t>
                    </m:r>
                    <m:f>
                      <m:fPr>
                        <m:ctrlPr>
                          <a:rPr lang="fi-FI" sz="1680" i="1">
                            <a:solidFill>
                              <a:prstClr val="black"/>
                            </a:solidFill>
                            <a:latin typeface="Cambria Math" panose="02040503050406030204" pitchFamily="18" charset="0"/>
                          </a:rPr>
                        </m:ctrlPr>
                      </m:fPr>
                      <m:num>
                        <m:r>
                          <a:rPr lang="fi-FI" sz="1680">
                            <a:solidFill>
                              <a:prstClr val="black"/>
                            </a:solidFill>
                            <a:latin typeface="Cambria Math" panose="02040503050406030204" pitchFamily="18" charset="0"/>
                          </a:rPr>
                          <m:t>𝑭</m:t>
                        </m:r>
                      </m:num>
                      <m:den>
                        <m:r>
                          <a:rPr lang="fi-FI" sz="1680">
                            <a:solidFill>
                              <a:prstClr val="black"/>
                            </a:solidFill>
                            <a:latin typeface="Cambria Math" panose="02040503050406030204" pitchFamily="18" charset="0"/>
                          </a:rPr>
                          <m:t>𝑨</m:t>
                        </m:r>
                      </m:den>
                    </m:f>
                    <m:r>
                      <a:rPr lang="fi-FI" sz="1680" b="1" i="1">
                        <a:solidFill>
                          <a:prstClr val="black"/>
                        </a:solidFill>
                        <a:latin typeface="Cambria Math" panose="02040503050406030204" pitchFamily="18" charset="0"/>
                      </a:rPr>
                      <m:t> </m:t>
                    </m:r>
                  </m:oMath>
                </a14:m>
                <a:endParaRPr lang="fi-FI" sz="1680" b="1">
                  <a:solidFill>
                    <a:prstClr val="black"/>
                  </a:solidFill>
                  <a:latin typeface="Arial" panose="020B0604020202020204"/>
                </a:endParaRPr>
              </a:p>
            </p:txBody>
          </p:sp>
        </mc:Choice>
        <mc:Fallback>
          <p:sp>
            <p:nvSpPr>
              <p:cNvPr id="30" name="TextBox 29">
                <a:extLst>
                  <a:ext uri="{FF2B5EF4-FFF2-40B4-BE49-F238E27FC236}">
                    <a16:creationId xmlns:a16="http://schemas.microsoft.com/office/drawing/2014/main" id="{B5900AA9-9737-78B0-2482-0C51FA20B5D2}"/>
                  </a:ext>
                </a:extLst>
              </p:cNvPr>
              <p:cNvSpPr txBox="1">
                <a:spLocks noRot="1" noChangeAspect="1" noMove="1" noResize="1" noEditPoints="1" noAdjustHandles="1" noChangeArrowheads="1" noChangeShapeType="1" noTextEdit="1"/>
              </p:cNvSpPr>
              <p:nvPr/>
            </p:nvSpPr>
            <p:spPr>
              <a:xfrm>
                <a:off x="2535954" y="5318482"/>
                <a:ext cx="1843604" cy="463332"/>
              </a:xfrm>
              <a:prstGeom prst="rect">
                <a:avLst/>
              </a:prstGeom>
              <a:blipFill>
                <a:blip r:embed="rId3"/>
                <a:stretch>
                  <a:fillRect l="-1987" b="-526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F5BC924-D5E5-A584-48B3-C9587BC9C465}"/>
              </a:ext>
            </a:extLst>
          </p:cNvPr>
          <p:cNvSpPr txBox="1"/>
          <p:nvPr/>
        </p:nvSpPr>
        <p:spPr>
          <a:xfrm>
            <a:off x="10205348" y="5451003"/>
            <a:ext cx="829073" cy="461665"/>
          </a:xfrm>
          <a:prstGeom prst="rect">
            <a:avLst/>
          </a:prstGeom>
          <a:noFill/>
        </p:spPr>
        <p:txBody>
          <a:bodyPr wrap="none" rtlCol="0">
            <a:spAutoFit/>
          </a:bodyPr>
          <a:lstStyle/>
          <a:p>
            <a:pPr defTabSz="822960"/>
            <a:r>
              <a:rPr lang="en-FI" sz="2400">
                <a:solidFill>
                  <a:prstClr val="black"/>
                </a:solidFill>
                <a:latin typeface="Arial" panose="020B0604020202020204"/>
              </a:rPr>
              <a:t>F</a:t>
            </a:r>
            <a:r>
              <a:rPr lang="en-FI" sz="2400" baseline="-25000">
                <a:solidFill>
                  <a:prstClr val="black"/>
                </a:solidFill>
                <a:latin typeface="Arial" panose="020B0604020202020204"/>
              </a:rPr>
              <a:t>out,1</a:t>
            </a:r>
            <a:endParaRPr lang="en-FI" sz="2400">
              <a:solidFill>
                <a:prstClr val="black"/>
              </a:solidFill>
              <a:latin typeface="Arial" panose="020B0604020202020204"/>
            </a:endParaRPr>
          </a:p>
        </p:txBody>
      </p:sp>
      <p:grpSp>
        <p:nvGrpSpPr>
          <p:cNvPr id="33" name="Group 32">
            <a:extLst>
              <a:ext uri="{FF2B5EF4-FFF2-40B4-BE49-F238E27FC236}">
                <a16:creationId xmlns:a16="http://schemas.microsoft.com/office/drawing/2014/main" id="{23BD8042-429C-07E5-1336-A2C66086EFF7}"/>
              </a:ext>
            </a:extLst>
          </p:cNvPr>
          <p:cNvGrpSpPr/>
          <p:nvPr/>
        </p:nvGrpSpPr>
        <p:grpSpPr>
          <a:xfrm rot="10800000">
            <a:off x="8274156" y="5778092"/>
            <a:ext cx="1743170" cy="463393"/>
            <a:chOff x="7554744" y="323320"/>
            <a:chExt cx="1980485" cy="431512"/>
          </a:xfrm>
        </p:grpSpPr>
        <p:sp>
          <p:nvSpPr>
            <p:cNvPr id="34" name="Rectangle 33">
              <a:extLst>
                <a:ext uri="{FF2B5EF4-FFF2-40B4-BE49-F238E27FC236}">
                  <a16:creationId xmlns:a16="http://schemas.microsoft.com/office/drawing/2014/main" id="{0E3572F8-62F1-A0AC-ABEC-F2889BD9FD4F}"/>
                </a:ext>
              </a:extLst>
            </p:cNvPr>
            <p:cNvSpPr/>
            <p:nvPr/>
          </p:nvSpPr>
          <p:spPr>
            <a:xfrm>
              <a:off x="8949507" y="326414"/>
              <a:ext cx="585722" cy="427945"/>
            </a:xfrm>
            <a:prstGeom prst="rect">
              <a:avLst/>
            </a:prstGeom>
            <a:solidFill>
              <a:srgbClr val="C0000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35" name="Rectangle 34">
              <a:extLst>
                <a:ext uri="{FF2B5EF4-FFF2-40B4-BE49-F238E27FC236}">
                  <a16:creationId xmlns:a16="http://schemas.microsoft.com/office/drawing/2014/main" id="{2C71BFBD-C1F6-9AAC-5027-B037C3D3B83F}"/>
                </a:ext>
              </a:extLst>
            </p:cNvPr>
            <p:cNvSpPr/>
            <p:nvPr/>
          </p:nvSpPr>
          <p:spPr>
            <a:xfrm>
              <a:off x="8140465" y="323320"/>
              <a:ext cx="1394763" cy="43103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36" name="Rectangle 35">
              <a:extLst>
                <a:ext uri="{FF2B5EF4-FFF2-40B4-BE49-F238E27FC236}">
                  <a16:creationId xmlns:a16="http://schemas.microsoft.com/office/drawing/2014/main" id="{2D2CE4F1-9CFB-9963-12C5-F76C69E7B1FD}"/>
                </a:ext>
              </a:extLst>
            </p:cNvPr>
            <p:cNvSpPr/>
            <p:nvPr/>
          </p:nvSpPr>
          <p:spPr>
            <a:xfrm>
              <a:off x="8949249" y="323793"/>
              <a:ext cx="158299" cy="431039"/>
            </a:xfrm>
            <a:prstGeom prst="rect">
              <a:avLst/>
            </a:prstGeom>
            <a:solidFill>
              <a:schemeClr val="accent5">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sp>
          <p:nvSpPr>
            <p:cNvPr id="37" name="Rectangle 36">
              <a:extLst>
                <a:ext uri="{FF2B5EF4-FFF2-40B4-BE49-F238E27FC236}">
                  <a16:creationId xmlns:a16="http://schemas.microsoft.com/office/drawing/2014/main" id="{E6AE708A-BD01-39EB-4CCE-291301AEC43B}"/>
                </a:ext>
              </a:extLst>
            </p:cNvPr>
            <p:cNvSpPr/>
            <p:nvPr/>
          </p:nvSpPr>
          <p:spPr>
            <a:xfrm>
              <a:off x="7554744" y="457554"/>
              <a:ext cx="1394763" cy="163515"/>
            </a:xfrm>
            <a:prstGeom prst="rect">
              <a:avLst/>
            </a:prstGeom>
            <a:solidFill>
              <a:schemeClr val="accent5">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white"/>
                </a:solidFill>
                <a:latin typeface="Arial" panose="020B0604020202020204"/>
              </a:endParaRPr>
            </a:p>
          </p:txBody>
        </p:sp>
      </p:grpSp>
      <p:sp>
        <p:nvSpPr>
          <p:cNvPr id="38" name="Down Arrow 37">
            <a:extLst>
              <a:ext uri="{FF2B5EF4-FFF2-40B4-BE49-F238E27FC236}">
                <a16:creationId xmlns:a16="http://schemas.microsoft.com/office/drawing/2014/main" id="{A94DA493-C68B-4257-ECC7-49AF3FCFB874}"/>
              </a:ext>
            </a:extLst>
          </p:cNvPr>
          <p:cNvSpPr/>
          <p:nvPr/>
        </p:nvSpPr>
        <p:spPr>
          <a:xfrm rot="16200000">
            <a:off x="10412644" y="5660977"/>
            <a:ext cx="219545" cy="694808"/>
          </a:xfrm>
          <a:prstGeom prst="downArrow">
            <a:avLst>
              <a:gd name="adj1" fmla="val 50000"/>
              <a:gd name="adj2" fmla="val 105756"/>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endParaRPr lang="en-FI" sz="1620">
              <a:solidFill>
                <a:prstClr val="black"/>
              </a:solidFill>
              <a:latin typeface="Arial" panose="020B0604020202020204"/>
            </a:endParaRPr>
          </a:p>
        </p:txBody>
      </p:sp>
      <p:cxnSp>
        <p:nvCxnSpPr>
          <p:cNvPr id="40" name="Elbow Connector 39">
            <a:extLst>
              <a:ext uri="{FF2B5EF4-FFF2-40B4-BE49-F238E27FC236}">
                <a16:creationId xmlns:a16="http://schemas.microsoft.com/office/drawing/2014/main" id="{CEEBC196-BD37-562F-5F37-2C0A73C36825}"/>
              </a:ext>
            </a:extLst>
          </p:cNvPr>
          <p:cNvCxnSpPr>
            <a:stCxn id="12" idx="3"/>
            <a:endCxn id="34" idx="3"/>
          </p:cNvCxnSpPr>
          <p:nvPr/>
        </p:nvCxnSpPr>
        <p:spPr>
          <a:xfrm>
            <a:off x="4071573" y="5073240"/>
            <a:ext cx="4202584" cy="93514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219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4594-206E-9531-E199-F99D349D0BD1}"/>
              </a:ext>
            </a:extLst>
          </p:cNvPr>
          <p:cNvSpPr>
            <a:spLocks noGrp="1"/>
          </p:cNvSpPr>
          <p:nvPr>
            <p:ph type="title"/>
          </p:nvPr>
        </p:nvSpPr>
        <p:spPr/>
        <p:txBody>
          <a:bodyPr/>
          <a:lstStyle/>
          <a:p>
            <a:r>
              <a:rPr lang="en-FI"/>
              <a:t>No pressure – no motion</a:t>
            </a:r>
          </a:p>
        </p:txBody>
      </p:sp>
      <p:sp>
        <p:nvSpPr>
          <p:cNvPr id="3" name="Content Placeholder 2">
            <a:extLst>
              <a:ext uri="{FF2B5EF4-FFF2-40B4-BE49-F238E27FC236}">
                <a16:creationId xmlns:a16="http://schemas.microsoft.com/office/drawing/2014/main" id="{2EB31149-BC70-0024-A6FF-E322E382F53F}"/>
              </a:ext>
            </a:extLst>
          </p:cNvPr>
          <p:cNvSpPr>
            <a:spLocks noGrp="1"/>
          </p:cNvSpPr>
          <p:nvPr>
            <p:ph idx="1"/>
          </p:nvPr>
        </p:nvSpPr>
        <p:spPr>
          <a:xfrm>
            <a:off x="623392" y="1988840"/>
            <a:ext cx="11521033" cy="1656331"/>
          </a:xfrm>
        </p:spPr>
        <p:txBody>
          <a:bodyPr/>
          <a:lstStyle/>
          <a:p>
            <a:pPr marL="0" indent="0">
              <a:buNone/>
            </a:pPr>
            <a:r>
              <a:rPr lang="en-FI" sz="2800"/>
              <a:t>Pressure difference causes flow.</a:t>
            </a:r>
          </a:p>
          <a:p>
            <a:pPr marL="0" indent="0">
              <a:buNone/>
            </a:pPr>
            <a:endParaRPr lang="en-FI" sz="2800"/>
          </a:p>
          <a:p>
            <a:pPr marL="0" indent="0">
              <a:buNone/>
            </a:pPr>
            <a:r>
              <a:rPr lang="en-FI" sz="2800"/>
              <a:t>Without pressure, there is no flow.</a:t>
            </a:r>
          </a:p>
          <a:p>
            <a:pPr marL="0" indent="0">
              <a:buNone/>
            </a:pPr>
            <a:endParaRPr lang="en-FI" sz="2800"/>
          </a:p>
        </p:txBody>
      </p:sp>
      <p:sp>
        <p:nvSpPr>
          <p:cNvPr id="4" name="Date Placeholder 3">
            <a:extLst>
              <a:ext uri="{FF2B5EF4-FFF2-40B4-BE49-F238E27FC236}">
                <a16:creationId xmlns:a16="http://schemas.microsoft.com/office/drawing/2014/main" id="{01C26B66-9822-8443-DF36-E4AFD4F7A588}"/>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291240-A509-41BB-B3D4-03E0ED8C18A8}" type="datetime1">
              <a:rPr kumimoji="0" lang="fi-FI" sz="8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7.11.2024</a:t>
            </a:fld>
            <a:endParaRPr kumimoji="0" lang="fi-FI" sz="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B01968CB-55A9-7681-AE2B-3998950DF228}"/>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800" b="0" i="0" u="none" strike="noStrike" kern="1200" cap="none" spc="0" normalizeH="0" baseline="0" noProof="0" err="1">
                <a:ln>
                  <a:noFill/>
                </a:ln>
                <a:solidFill>
                  <a:prstClr val="black"/>
                </a:solidFill>
                <a:effectLst/>
                <a:uLnTx/>
                <a:uFillTx/>
                <a:latin typeface="Arial" panose="020B0604020202020204"/>
                <a:ea typeface="+mn-ea"/>
                <a:cs typeface="+mn-cs"/>
              </a:rPr>
              <a:t>Presenter</a:t>
            </a:r>
            <a:r>
              <a:rPr kumimoji="0" lang="fi-FI" sz="800" b="0" i="0" u="none" strike="noStrike" kern="1200" cap="none" spc="0" normalizeH="0" baseline="0" noProof="0">
                <a:ln>
                  <a:noFill/>
                </a:ln>
                <a:solidFill>
                  <a:prstClr val="black"/>
                </a:solidFill>
                <a:effectLst/>
                <a:uLnTx/>
                <a:uFillTx/>
                <a:latin typeface="Arial" panose="020B0604020202020204"/>
                <a:ea typeface="+mn-ea"/>
                <a:cs typeface="+mn-cs"/>
              </a:rPr>
              <a:t> </a:t>
            </a:r>
            <a:r>
              <a:rPr kumimoji="0" lang="fi-FI" sz="800" b="0" i="0" u="none" strike="noStrike" kern="1200" cap="none" spc="0" normalizeH="0" baseline="0" noProof="0" err="1">
                <a:ln>
                  <a:noFill/>
                </a:ln>
                <a:solidFill>
                  <a:prstClr val="black"/>
                </a:solidFill>
                <a:effectLst/>
                <a:uLnTx/>
                <a:uFillTx/>
                <a:latin typeface="Arial" panose="020B0604020202020204"/>
                <a:ea typeface="+mn-ea"/>
                <a:cs typeface="+mn-cs"/>
              </a:rPr>
              <a:t>Name</a:t>
            </a:r>
            <a:endParaRPr kumimoji="0" lang="fi-FI" sz="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23E6F8B5-CC01-FD94-1C74-87C5A448C1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1140D-C14F-41CA-99FC-0EF83E8DA40A}" type="slidenum">
              <a:rPr kumimoji="0" lang="fi-FI" sz="800" b="1"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i-FI" sz="800" b="1"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31" name="Group 30">
            <a:extLst>
              <a:ext uri="{FF2B5EF4-FFF2-40B4-BE49-F238E27FC236}">
                <a16:creationId xmlns:a16="http://schemas.microsoft.com/office/drawing/2014/main" id="{083476B3-D438-0D89-8E27-BE9C38DFEE27}"/>
              </a:ext>
            </a:extLst>
          </p:cNvPr>
          <p:cNvGrpSpPr/>
          <p:nvPr/>
        </p:nvGrpSpPr>
        <p:grpSpPr>
          <a:xfrm>
            <a:off x="8832304" y="3155289"/>
            <a:ext cx="1656184" cy="1690221"/>
            <a:chOff x="8616280" y="3394963"/>
            <a:chExt cx="1656184" cy="1690221"/>
          </a:xfrm>
        </p:grpSpPr>
        <p:sp>
          <p:nvSpPr>
            <p:cNvPr id="30" name="Pie 29">
              <a:extLst>
                <a:ext uri="{FF2B5EF4-FFF2-40B4-BE49-F238E27FC236}">
                  <a16:creationId xmlns:a16="http://schemas.microsoft.com/office/drawing/2014/main" id="{9166D894-FF00-8722-28E9-CF22D8350C50}"/>
                </a:ext>
              </a:extLst>
            </p:cNvPr>
            <p:cNvSpPr/>
            <p:nvPr/>
          </p:nvSpPr>
          <p:spPr>
            <a:xfrm>
              <a:off x="8616280" y="3429000"/>
              <a:ext cx="1656184" cy="1656184"/>
            </a:xfrm>
            <a:prstGeom prst="pie">
              <a:avLst>
                <a:gd name="adj1" fmla="val 21555069"/>
                <a:gd name="adj2" fmla="val 10814155"/>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sz="1600" err="1">
                <a:solidFill>
                  <a:schemeClr val="tx1"/>
                </a:solidFill>
                <a:latin typeface="+mj-lt"/>
              </a:endParaRPr>
            </a:p>
          </p:txBody>
        </p:sp>
        <p:sp>
          <p:nvSpPr>
            <p:cNvPr id="29" name="Pie 28">
              <a:extLst>
                <a:ext uri="{FF2B5EF4-FFF2-40B4-BE49-F238E27FC236}">
                  <a16:creationId xmlns:a16="http://schemas.microsoft.com/office/drawing/2014/main" id="{03AF3CCB-0619-9F67-CFF8-B4622CD67BDE}"/>
                </a:ext>
              </a:extLst>
            </p:cNvPr>
            <p:cNvSpPr/>
            <p:nvPr/>
          </p:nvSpPr>
          <p:spPr>
            <a:xfrm>
              <a:off x="8616280" y="3394963"/>
              <a:ext cx="1656184" cy="1656184"/>
            </a:xfrm>
            <a:prstGeom prst="pie">
              <a:avLst>
                <a:gd name="adj1" fmla="val 21555069"/>
                <a:gd name="adj2" fmla="val 10814155"/>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sz="1600" err="1">
                <a:solidFill>
                  <a:schemeClr val="tx1"/>
                </a:solidFill>
                <a:latin typeface="+mj-lt"/>
              </a:endParaRPr>
            </a:p>
          </p:txBody>
        </p:sp>
      </p:grpSp>
      <p:cxnSp>
        <p:nvCxnSpPr>
          <p:cNvPr id="35" name="Elbow Connector 34">
            <a:extLst>
              <a:ext uri="{FF2B5EF4-FFF2-40B4-BE49-F238E27FC236}">
                <a16:creationId xmlns:a16="http://schemas.microsoft.com/office/drawing/2014/main" id="{ABE998AF-48CD-A583-B62F-D812DBAC1A2B}"/>
              </a:ext>
            </a:extLst>
          </p:cNvPr>
          <p:cNvCxnSpPr>
            <a:cxnSpLocks/>
          </p:cNvCxnSpPr>
          <p:nvPr/>
        </p:nvCxnSpPr>
        <p:spPr>
          <a:xfrm rot="16200000" flipV="1">
            <a:off x="7752517" y="2204531"/>
            <a:ext cx="2375598" cy="1656184"/>
          </a:xfrm>
          <a:prstGeom prst="bentConnector3">
            <a:avLst>
              <a:gd name="adj1" fmla="val 139651"/>
            </a:avLst>
          </a:prstGeom>
          <a:ln w="1270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700A79-4835-97C0-7527-6EA409E1C49D}"/>
              </a:ext>
            </a:extLst>
          </p:cNvPr>
          <p:cNvCxnSpPr>
            <a:cxnSpLocks/>
          </p:cNvCxnSpPr>
          <p:nvPr/>
        </p:nvCxnSpPr>
        <p:spPr>
          <a:xfrm flipH="1">
            <a:off x="7968208" y="1844824"/>
            <a:ext cx="293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96E088-0052-69C8-E5A1-18B8D8D15340}"/>
              </a:ext>
            </a:extLst>
          </p:cNvPr>
          <p:cNvCxnSpPr>
            <a:cxnSpLocks/>
          </p:cNvCxnSpPr>
          <p:nvPr/>
        </p:nvCxnSpPr>
        <p:spPr>
          <a:xfrm flipH="1">
            <a:off x="9626759" y="4209232"/>
            <a:ext cx="2933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Freeform 48">
            <a:extLst>
              <a:ext uri="{FF2B5EF4-FFF2-40B4-BE49-F238E27FC236}">
                <a16:creationId xmlns:a16="http://schemas.microsoft.com/office/drawing/2014/main" id="{EC9DC686-2832-1999-185F-D8709F40B284}"/>
              </a:ext>
            </a:extLst>
          </p:cNvPr>
          <p:cNvSpPr/>
          <p:nvPr/>
        </p:nvSpPr>
        <p:spPr>
          <a:xfrm>
            <a:off x="8066257" y="1908313"/>
            <a:ext cx="189983" cy="2835965"/>
          </a:xfrm>
          <a:custGeom>
            <a:avLst/>
            <a:gdLst>
              <a:gd name="connsiteX0" fmla="*/ 44209 w 189983"/>
              <a:gd name="connsiteY0" fmla="*/ 0 h 2835965"/>
              <a:gd name="connsiteX1" fmla="*/ 57461 w 189983"/>
              <a:gd name="connsiteY1" fmla="*/ 331304 h 2835965"/>
              <a:gd name="connsiteX2" fmla="*/ 189983 w 189983"/>
              <a:gd name="connsiteY2" fmla="*/ 530087 h 2835965"/>
              <a:gd name="connsiteX3" fmla="*/ 57461 w 189983"/>
              <a:gd name="connsiteY3" fmla="*/ 874644 h 2835965"/>
              <a:gd name="connsiteX4" fmla="*/ 110470 w 189983"/>
              <a:gd name="connsiteY4" fmla="*/ 1205948 h 2835965"/>
              <a:gd name="connsiteX5" fmla="*/ 70713 w 189983"/>
              <a:gd name="connsiteY5" fmla="*/ 1868557 h 2835965"/>
              <a:gd name="connsiteX6" fmla="*/ 136974 w 189983"/>
              <a:gd name="connsiteY6" fmla="*/ 2001078 h 2835965"/>
              <a:gd name="connsiteX7" fmla="*/ 4452 w 189983"/>
              <a:gd name="connsiteY7" fmla="*/ 2266122 h 2835965"/>
              <a:gd name="connsiteX8" fmla="*/ 44209 w 189983"/>
              <a:gd name="connsiteY8" fmla="*/ 2835965 h 283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983" h="2835965">
                <a:moveTo>
                  <a:pt x="44209" y="0"/>
                </a:moveTo>
                <a:cubicBezTo>
                  <a:pt x="38687" y="121478"/>
                  <a:pt x="33165" y="242956"/>
                  <a:pt x="57461" y="331304"/>
                </a:cubicBezTo>
                <a:cubicBezTo>
                  <a:pt x="81757" y="419652"/>
                  <a:pt x="189983" y="439530"/>
                  <a:pt x="189983" y="530087"/>
                </a:cubicBezTo>
                <a:cubicBezTo>
                  <a:pt x="189983" y="620644"/>
                  <a:pt x="70713" y="762001"/>
                  <a:pt x="57461" y="874644"/>
                </a:cubicBezTo>
                <a:cubicBezTo>
                  <a:pt x="44209" y="987287"/>
                  <a:pt x="108261" y="1040296"/>
                  <a:pt x="110470" y="1205948"/>
                </a:cubicBezTo>
                <a:cubicBezTo>
                  <a:pt x="112679" y="1371600"/>
                  <a:pt x="66296" y="1736035"/>
                  <a:pt x="70713" y="1868557"/>
                </a:cubicBezTo>
                <a:cubicBezTo>
                  <a:pt x="75130" y="2001079"/>
                  <a:pt x="148018" y="1934817"/>
                  <a:pt x="136974" y="2001078"/>
                </a:cubicBezTo>
                <a:cubicBezTo>
                  <a:pt x="125930" y="2067339"/>
                  <a:pt x="19913" y="2126974"/>
                  <a:pt x="4452" y="2266122"/>
                </a:cubicBezTo>
                <a:cubicBezTo>
                  <a:pt x="-11009" y="2405270"/>
                  <a:pt x="16600" y="2620617"/>
                  <a:pt x="44209" y="2835965"/>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50" name="Freeform 49">
            <a:extLst>
              <a:ext uri="{FF2B5EF4-FFF2-40B4-BE49-F238E27FC236}">
                <a16:creationId xmlns:a16="http://schemas.microsoft.com/office/drawing/2014/main" id="{C423E93D-19C5-61B9-D6D3-3740334591AF}"/>
              </a:ext>
            </a:extLst>
          </p:cNvPr>
          <p:cNvSpPr/>
          <p:nvPr/>
        </p:nvSpPr>
        <p:spPr>
          <a:xfrm>
            <a:off x="7968208" y="1916832"/>
            <a:ext cx="189983" cy="2835965"/>
          </a:xfrm>
          <a:custGeom>
            <a:avLst/>
            <a:gdLst>
              <a:gd name="connsiteX0" fmla="*/ 44209 w 189983"/>
              <a:gd name="connsiteY0" fmla="*/ 0 h 2835965"/>
              <a:gd name="connsiteX1" fmla="*/ 57461 w 189983"/>
              <a:gd name="connsiteY1" fmla="*/ 331304 h 2835965"/>
              <a:gd name="connsiteX2" fmla="*/ 189983 w 189983"/>
              <a:gd name="connsiteY2" fmla="*/ 530087 h 2835965"/>
              <a:gd name="connsiteX3" fmla="*/ 57461 w 189983"/>
              <a:gd name="connsiteY3" fmla="*/ 874644 h 2835965"/>
              <a:gd name="connsiteX4" fmla="*/ 110470 w 189983"/>
              <a:gd name="connsiteY4" fmla="*/ 1205948 h 2835965"/>
              <a:gd name="connsiteX5" fmla="*/ 70713 w 189983"/>
              <a:gd name="connsiteY5" fmla="*/ 1868557 h 2835965"/>
              <a:gd name="connsiteX6" fmla="*/ 136974 w 189983"/>
              <a:gd name="connsiteY6" fmla="*/ 2001078 h 2835965"/>
              <a:gd name="connsiteX7" fmla="*/ 4452 w 189983"/>
              <a:gd name="connsiteY7" fmla="*/ 2266122 h 2835965"/>
              <a:gd name="connsiteX8" fmla="*/ 44209 w 189983"/>
              <a:gd name="connsiteY8" fmla="*/ 2835965 h 283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983" h="2835965">
                <a:moveTo>
                  <a:pt x="44209" y="0"/>
                </a:moveTo>
                <a:cubicBezTo>
                  <a:pt x="38687" y="121478"/>
                  <a:pt x="33165" y="242956"/>
                  <a:pt x="57461" y="331304"/>
                </a:cubicBezTo>
                <a:cubicBezTo>
                  <a:pt x="81757" y="419652"/>
                  <a:pt x="189983" y="439530"/>
                  <a:pt x="189983" y="530087"/>
                </a:cubicBezTo>
                <a:cubicBezTo>
                  <a:pt x="189983" y="620644"/>
                  <a:pt x="70713" y="762001"/>
                  <a:pt x="57461" y="874644"/>
                </a:cubicBezTo>
                <a:cubicBezTo>
                  <a:pt x="44209" y="987287"/>
                  <a:pt x="108261" y="1040296"/>
                  <a:pt x="110470" y="1205948"/>
                </a:cubicBezTo>
                <a:cubicBezTo>
                  <a:pt x="112679" y="1371600"/>
                  <a:pt x="66296" y="1736035"/>
                  <a:pt x="70713" y="1868557"/>
                </a:cubicBezTo>
                <a:cubicBezTo>
                  <a:pt x="75130" y="2001079"/>
                  <a:pt x="148018" y="1934817"/>
                  <a:pt x="136974" y="2001078"/>
                </a:cubicBezTo>
                <a:cubicBezTo>
                  <a:pt x="125930" y="2067339"/>
                  <a:pt x="19913" y="2126974"/>
                  <a:pt x="4452" y="2266122"/>
                </a:cubicBezTo>
                <a:cubicBezTo>
                  <a:pt x="-11009" y="2405270"/>
                  <a:pt x="16600" y="2620617"/>
                  <a:pt x="44209" y="2835965"/>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51" name="Freeform 50">
            <a:extLst>
              <a:ext uri="{FF2B5EF4-FFF2-40B4-BE49-F238E27FC236}">
                <a16:creationId xmlns:a16="http://schemas.microsoft.com/office/drawing/2014/main" id="{F55E06D6-F83D-9E60-FFEA-9F8B050F2EF9}"/>
              </a:ext>
            </a:extLst>
          </p:cNvPr>
          <p:cNvSpPr/>
          <p:nvPr/>
        </p:nvSpPr>
        <p:spPr>
          <a:xfrm>
            <a:off x="8125278" y="1908313"/>
            <a:ext cx="189983" cy="2835965"/>
          </a:xfrm>
          <a:custGeom>
            <a:avLst/>
            <a:gdLst>
              <a:gd name="connsiteX0" fmla="*/ 44209 w 189983"/>
              <a:gd name="connsiteY0" fmla="*/ 0 h 2835965"/>
              <a:gd name="connsiteX1" fmla="*/ 57461 w 189983"/>
              <a:gd name="connsiteY1" fmla="*/ 331304 h 2835965"/>
              <a:gd name="connsiteX2" fmla="*/ 189983 w 189983"/>
              <a:gd name="connsiteY2" fmla="*/ 530087 h 2835965"/>
              <a:gd name="connsiteX3" fmla="*/ 57461 w 189983"/>
              <a:gd name="connsiteY3" fmla="*/ 874644 h 2835965"/>
              <a:gd name="connsiteX4" fmla="*/ 110470 w 189983"/>
              <a:gd name="connsiteY4" fmla="*/ 1205948 h 2835965"/>
              <a:gd name="connsiteX5" fmla="*/ 70713 w 189983"/>
              <a:gd name="connsiteY5" fmla="*/ 1868557 h 2835965"/>
              <a:gd name="connsiteX6" fmla="*/ 136974 w 189983"/>
              <a:gd name="connsiteY6" fmla="*/ 2001078 h 2835965"/>
              <a:gd name="connsiteX7" fmla="*/ 4452 w 189983"/>
              <a:gd name="connsiteY7" fmla="*/ 2266122 h 2835965"/>
              <a:gd name="connsiteX8" fmla="*/ 44209 w 189983"/>
              <a:gd name="connsiteY8" fmla="*/ 2835965 h 283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983" h="2835965">
                <a:moveTo>
                  <a:pt x="44209" y="0"/>
                </a:moveTo>
                <a:cubicBezTo>
                  <a:pt x="38687" y="121478"/>
                  <a:pt x="33165" y="242956"/>
                  <a:pt x="57461" y="331304"/>
                </a:cubicBezTo>
                <a:cubicBezTo>
                  <a:pt x="81757" y="419652"/>
                  <a:pt x="189983" y="439530"/>
                  <a:pt x="189983" y="530087"/>
                </a:cubicBezTo>
                <a:cubicBezTo>
                  <a:pt x="189983" y="620644"/>
                  <a:pt x="70713" y="762001"/>
                  <a:pt x="57461" y="874644"/>
                </a:cubicBezTo>
                <a:cubicBezTo>
                  <a:pt x="44209" y="987287"/>
                  <a:pt x="108261" y="1040296"/>
                  <a:pt x="110470" y="1205948"/>
                </a:cubicBezTo>
                <a:cubicBezTo>
                  <a:pt x="112679" y="1371600"/>
                  <a:pt x="66296" y="1736035"/>
                  <a:pt x="70713" y="1868557"/>
                </a:cubicBezTo>
                <a:cubicBezTo>
                  <a:pt x="75130" y="2001079"/>
                  <a:pt x="148018" y="1934817"/>
                  <a:pt x="136974" y="2001078"/>
                </a:cubicBezTo>
                <a:cubicBezTo>
                  <a:pt x="125930" y="2067339"/>
                  <a:pt x="19913" y="2126974"/>
                  <a:pt x="4452" y="2266122"/>
                </a:cubicBezTo>
                <a:cubicBezTo>
                  <a:pt x="-11009" y="2405270"/>
                  <a:pt x="16600" y="2620617"/>
                  <a:pt x="44209" y="2835965"/>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52" name="TextBox 51">
            <a:extLst>
              <a:ext uri="{FF2B5EF4-FFF2-40B4-BE49-F238E27FC236}">
                <a16:creationId xmlns:a16="http://schemas.microsoft.com/office/drawing/2014/main" id="{DB8C4423-A79C-E59C-0960-0F393FEEBEE2}"/>
              </a:ext>
            </a:extLst>
          </p:cNvPr>
          <p:cNvSpPr txBox="1"/>
          <p:nvPr/>
        </p:nvSpPr>
        <p:spPr>
          <a:xfrm>
            <a:off x="7840945" y="246204"/>
            <a:ext cx="2294218" cy="338554"/>
          </a:xfrm>
          <a:prstGeom prst="rect">
            <a:avLst/>
          </a:prstGeom>
          <a:noFill/>
        </p:spPr>
        <p:txBody>
          <a:bodyPr wrap="none" rtlCol="0">
            <a:spAutoFit/>
          </a:bodyPr>
          <a:lstStyle/>
          <a:p>
            <a:pPr algn="l"/>
            <a:r>
              <a:rPr lang="en-FI" sz="1600">
                <a:latin typeface="+mj-lt"/>
              </a:rPr>
              <a:t>Why this doesn’t work?</a:t>
            </a:r>
          </a:p>
        </p:txBody>
      </p:sp>
      <p:grpSp>
        <p:nvGrpSpPr>
          <p:cNvPr id="58" name="Group 57">
            <a:extLst>
              <a:ext uri="{FF2B5EF4-FFF2-40B4-BE49-F238E27FC236}">
                <a16:creationId xmlns:a16="http://schemas.microsoft.com/office/drawing/2014/main" id="{590F2C0B-F7EC-F40E-63B4-DE95A7D8BE04}"/>
              </a:ext>
            </a:extLst>
          </p:cNvPr>
          <p:cNvGrpSpPr/>
          <p:nvPr/>
        </p:nvGrpSpPr>
        <p:grpSpPr>
          <a:xfrm>
            <a:off x="9401094" y="2830681"/>
            <a:ext cx="1663458" cy="752100"/>
            <a:chOff x="9401094" y="2830681"/>
            <a:chExt cx="1663458" cy="752100"/>
          </a:xfrm>
        </p:grpSpPr>
        <p:cxnSp>
          <p:nvCxnSpPr>
            <p:cNvPr id="56" name="Elbow Connector 55">
              <a:extLst>
                <a:ext uri="{FF2B5EF4-FFF2-40B4-BE49-F238E27FC236}">
                  <a16:creationId xmlns:a16="http://schemas.microsoft.com/office/drawing/2014/main" id="{D7E8A6D4-5DC0-3D14-1548-E82E6BB4164E}"/>
                </a:ext>
              </a:extLst>
            </p:cNvPr>
            <p:cNvCxnSpPr>
              <a:cxnSpLocks/>
            </p:cNvCxnSpPr>
            <p:nvPr/>
          </p:nvCxnSpPr>
          <p:spPr>
            <a:xfrm rot="10800000">
              <a:off x="9768286" y="3212964"/>
              <a:ext cx="925099" cy="12"/>
            </a:xfrm>
            <a:prstGeom prst="bentConnector3">
              <a:avLst>
                <a:gd name="adj1" fmla="val 50000"/>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31AE5C6-09EE-D915-8043-DC55F5E10104}"/>
                </a:ext>
              </a:extLst>
            </p:cNvPr>
            <p:cNvSpPr/>
            <p:nvPr/>
          </p:nvSpPr>
          <p:spPr>
            <a:xfrm>
              <a:off x="9401094" y="2840446"/>
              <a:ext cx="742335" cy="74233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sz="1600" err="1">
                <a:solidFill>
                  <a:schemeClr val="tx1"/>
                </a:solidFill>
                <a:latin typeface="+mj-lt"/>
              </a:endParaRPr>
            </a:p>
          </p:txBody>
        </p:sp>
        <p:sp>
          <p:nvSpPr>
            <p:cNvPr id="54" name="Triangle 53">
              <a:extLst>
                <a:ext uri="{FF2B5EF4-FFF2-40B4-BE49-F238E27FC236}">
                  <a16:creationId xmlns:a16="http://schemas.microsoft.com/office/drawing/2014/main" id="{A09CA5EA-9E0E-C887-98F9-F61D1BB9F882}"/>
                </a:ext>
              </a:extLst>
            </p:cNvPr>
            <p:cNvSpPr/>
            <p:nvPr/>
          </p:nvSpPr>
          <p:spPr>
            <a:xfrm>
              <a:off x="9673416" y="2858467"/>
              <a:ext cx="189983" cy="14752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sz="1600" err="1">
                <a:solidFill>
                  <a:schemeClr val="tx1"/>
                </a:solidFill>
                <a:latin typeface="+mj-lt"/>
              </a:endParaRPr>
            </a:p>
          </p:txBody>
        </p:sp>
        <p:sp>
          <p:nvSpPr>
            <p:cNvPr id="55" name="Oval 54">
              <a:extLst>
                <a:ext uri="{FF2B5EF4-FFF2-40B4-BE49-F238E27FC236}">
                  <a16:creationId xmlns:a16="http://schemas.microsoft.com/office/drawing/2014/main" id="{6B4BAEF9-DFC9-4CCD-CAD1-598A72685133}"/>
                </a:ext>
              </a:extLst>
            </p:cNvPr>
            <p:cNvSpPr/>
            <p:nvPr/>
          </p:nvSpPr>
          <p:spPr>
            <a:xfrm>
              <a:off x="10322217" y="2830681"/>
              <a:ext cx="742335" cy="74233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1600">
                  <a:solidFill>
                    <a:schemeClr val="tx1"/>
                  </a:solidFill>
                  <a:latin typeface="+mj-lt"/>
                </a:rPr>
                <a:t>M</a:t>
              </a:r>
            </a:p>
          </p:txBody>
        </p:sp>
      </p:grpSp>
      <p:sp>
        <p:nvSpPr>
          <p:cNvPr id="59" name="TextBox 58">
            <a:extLst>
              <a:ext uri="{FF2B5EF4-FFF2-40B4-BE49-F238E27FC236}">
                <a16:creationId xmlns:a16="http://schemas.microsoft.com/office/drawing/2014/main" id="{04594283-197B-133B-720A-BF18C35A64A1}"/>
              </a:ext>
            </a:extLst>
          </p:cNvPr>
          <p:cNvSpPr txBox="1"/>
          <p:nvPr/>
        </p:nvSpPr>
        <p:spPr>
          <a:xfrm>
            <a:off x="9843134" y="2329116"/>
            <a:ext cx="1460656" cy="338554"/>
          </a:xfrm>
          <a:prstGeom prst="rect">
            <a:avLst/>
          </a:prstGeom>
          <a:noFill/>
        </p:spPr>
        <p:txBody>
          <a:bodyPr wrap="none" rtlCol="0">
            <a:spAutoFit/>
          </a:bodyPr>
          <a:lstStyle/>
          <a:p>
            <a:pPr algn="l"/>
            <a:r>
              <a:rPr lang="en-FI" sz="1600">
                <a:latin typeface="+mj-lt"/>
              </a:rPr>
              <a:t>High pressure</a:t>
            </a:r>
          </a:p>
        </p:txBody>
      </p:sp>
      <p:sp>
        <p:nvSpPr>
          <p:cNvPr id="60" name="TextBox 59">
            <a:extLst>
              <a:ext uri="{FF2B5EF4-FFF2-40B4-BE49-F238E27FC236}">
                <a16:creationId xmlns:a16="http://schemas.microsoft.com/office/drawing/2014/main" id="{C5CD1B00-0E87-1DCD-6839-267768645BCE}"/>
              </a:ext>
            </a:extLst>
          </p:cNvPr>
          <p:cNvSpPr txBox="1"/>
          <p:nvPr/>
        </p:nvSpPr>
        <p:spPr>
          <a:xfrm>
            <a:off x="6486581" y="2035179"/>
            <a:ext cx="1415772" cy="338554"/>
          </a:xfrm>
          <a:prstGeom prst="rect">
            <a:avLst/>
          </a:prstGeom>
          <a:noFill/>
        </p:spPr>
        <p:txBody>
          <a:bodyPr wrap="none" rtlCol="0">
            <a:spAutoFit/>
          </a:bodyPr>
          <a:lstStyle/>
          <a:p>
            <a:pPr algn="l"/>
            <a:r>
              <a:rPr lang="en-FI" sz="1600">
                <a:latin typeface="+mj-lt"/>
              </a:rPr>
              <a:t>Low pressure</a:t>
            </a:r>
          </a:p>
        </p:txBody>
      </p:sp>
    </p:spTree>
    <p:extLst>
      <p:ext uri="{BB962C8B-B14F-4D97-AF65-F5344CB8AC3E}">
        <p14:creationId xmlns:p14="http://schemas.microsoft.com/office/powerpoint/2010/main" val="41964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9" grpId="0"/>
      <p:bldP spid="60" grpId="0"/>
    </p:bldLst>
  </p:timing>
</p:sld>
</file>

<file path=ppt/theme/theme1.xml><?xml version="1.0" encoding="utf-8"?>
<a:theme xmlns:a="http://schemas.openxmlformats.org/drawingml/2006/main" name="Aalto - Title Slides">
  <a:themeElements>
    <a:clrScheme name="Aalto ENG">
      <a:dk1>
        <a:sysClr val="windowText" lastClr="000000"/>
      </a:dk1>
      <a:lt1>
        <a:sysClr val="window" lastClr="FFFFFF"/>
      </a:lt1>
      <a:dk2>
        <a:srgbClr val="B4B4B4"/>
      </a:dk2>
      <a:lt2>
        <a:srgbClr val="E8E8E8"/>
      </a:lt2>
      <a:accent1>
        <a:srgbClr val="DC6ADE"/>
      </a:accent1>
      <a:accent2>
        <a:srgbClr val="E388E5"/>
      </a:accent2>
      <a:accent3>
        <a:srgbClr val="EAA6EB"/>
      </a:accent3>
      <a:accent4>
        <a:srgbClr val="F1C3F2"/>
      </a:accent4>
      <a:accent5>
        <a:srgbClr val="F8E1F8"/>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600" dirty="0" err="1">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_eng_169_en.potx" id="{3FB75595-2A2C-4C4E-A719-2A946079871E}" vid="{8F52A07C-BD02-4B07-B4F8-B0395B007A99}"/>
    </a:ext>
  </a:extLst>
</a:theme>
</file>

<file path=ppt/theme/theme10.xml><?xml version="1.0" encoding="utf-8"?>
<a:theme xmlns:a="http://schemas.openxmlformats.org/drawingml/2006/main" name="Office Theme">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alto - Content Slides">
  <a:themeElements>
    <a:clrScheme name="Aalto ENG">
      <a:dk1>
        <a:sysClr val="windowText" lastClr="000000"/>
      </a:dk1>
      <a:lt1>
        <a:sysClr val="window" lastClr="FFFFFF"/>
      </a:lt1>
      <a:dk2>
        <a:srgbClr val="B4B4B4"/>
      </a:dk2>
      <a:lt2>
        <a:srgbClr val="E8E8E8"/>
      </a:lt2>
      <a:accent1>
        <a:srgbClr val="DC6ADE"/>
      </a:accent1>
      <a:accent2>
        <a:srgbClr val="E388E5"/>
      </a:accent2>
      <a:accent3>
        <a:srgbClr val="EAA6EB"/>
      </a:accent3>
      <a:accent4>
        <a:srgbClr val="F1C3F2"/>
      </a:accent4>
      <a:accent5>
        <a:srgbClr val="F8E1F8"/>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600" dirty="0" err="1">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_eng_169_en.potx" id="{3FB75595-2A2C-4C4E-A719-2A946079871E}" vid="{3498C1C2-865F-4AD1-920B-A4E1632F2DF4}"/>
    </a:ext>
  </a:extLst>
</a:theme>
</file>

<file path=ppt/theme/theme3.xml><?xml version="1.0" encoding="utf-8"?>
<a:theme xmlns:a="http://schemas.openxmlformats.org/drawingml/2006/main" name="Aalto - Divider Slides">
  <a:themeElements>
    <a:clrScheme name="Aalto ENG">
      <a:dk1>
        <a:sysClr val="windowText" lastClr="000000"/>
      </a:dk1>
      <a:lt1>
        <a:sysClr val="window" lastClr="FFFFFF"/>
      </a:lt1>
      <a:dk2>
        <a:srgbClr val="B4B4B4"/>
      </a:dk2>
      <a:lt2>
        <a:srgbClr val="E8E8E8"/>
      </a:lt2>
      <a:accent1>
        <a:srgbClr val="DC6ADE"/>
      </a:accent1>
      <a:accent2>
        <a:srgbClr val="E388E5"/>
      </a:accent2>
      <a:accent3>
        <a:srgbClr val="EAA6EB"/>
      </a:accent3>
      <a:accent4>
        <a:srgbClr val="F1C3F2"/>
      </a:accent4>
      <a:accent5>
        <a:srgbClr val="F8E1F8"/>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600" dirty="0" err="1">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_eng_169_en.potx" id="{3FB75595-2A2C-4C4E-A719-2A946079871E}" vid="{3E9A2E02-056C-4127-96DB-B2F8FCE38CE2}"/>
    </a:ext>
  </a:extLst>
</a:theme>
</file>

<file path=ppt/theme/theme4.xml><?xml version="1.0" encoding="utf-8"?>
<a:theme xmlns:a="http://schemas.openxmlformats.org/drawingml/2006/main" name="Aalto - Picture Content Slides">
  <a:themeElements>
    <a:clrScheme name="Aalto ENG">
      <a:dk1>
        <a:sysClr val="windowText" lastClr="000000"/>
      </a:dk1>
      <a:lt1>
        <a:sysClr val="window" lastClr="FFFFFF"/>
      </a:lt1>
      <a:dk2>
        <a:srgbClr val="B4B4B4"/>
      </a:dk2>
      <a:lt2>
        <a:srgbClr val="E8E8E8"/>
      </a:lt2>
      <a:accent1>
        <a:srgbClr val="DC6ADE"/>
      </a:accent1>
      <a:accent2>
        <a:srgbClr val="E388E5"/>
      </a:accent2>
      <a:accent3>
        <a:srgbClr val="EAA6EB"/>
      </a:accent3>
      <a:accent4>
        <a:srgbClr val="F1C3F2"/>
      </a:accent4>
      <a:accent5>
        <a:srgbClr val="F8E1F8"/>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600" dirty="0" err="1">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_eng_169_en.potx" id="{3FB75595-2A2C-4C4E-A719-2A946079871E}" vid="{7497D248-EB8F-4A88-92DE-AFB91A7895A7}"/>
    </a:ext>
  </a:extLst>
</a:theme>
</file>

<file path=ppt/theme/theme5.xml><?xml version="1.0" encoding="utf-8"?>
<a:theme xmlns:a="http://schemas.openxmlformats.org/drawingml/2006/main" name="Aalto - Custom Content Slides">
  <a:themeElements>
    <a:clrScheme name="Aalto ENG">
      <a:dk1>
        <a:sysClr val="windowText" lastClr="000000"/>
      </a:dk1>
      <a:lt1>
        <a:sysClr val="window" lastClr="FFFFFF"/>
      </a:lt1>
      <a:dk2>
        <a:srgbClr val="B4B4B4"/>
      </a:dk2>
      <a:lt2>
        <a:srgbClr val="E8E8E8"/>
      </a:lt2>
      <a:accent1>
        <a:srgbClr val="DC6ADE"/>
      </a:accent1>
      <a:accent2>
        <a:srgbClr val="E388E5"/>
      </a:accent2>
      <a:accent3>
        <a:srgbClr val="EAA6EB"/>
      </a:accent3>
      <a:accent4>
        <a:srgbClr val="F1C3F2"/>
      </a:accent4>
      <a:accent5>
        <a:srgbClr val="F8E1F8"/>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600" dirty="0" err="1">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_eng_169_en.potx" id="{3FB75595-2A2C-4C4E-A719-2A946079871E}" vid="{3B45DAC0-9012-41F5-A115-83CA321F282B}"/>
    </a:ext>
  </a:extLst>
</a:theme>
</file>

<file path=ppt/theme/theme6.xml><?xml version="1.0" encoding="utf-8"?>
<a:theme xmlns:a="http://schemas.openxmlformats.org/drawingml/2006/main" name="Aalto - Kiitos Slides">
  <a:themeElements>
    <a:clrScheme name="Aalto ENG">
      <a:dk1>
        <a:sysClr val="windowText" lastClr="000000"/>
      </a:dk1>
      <a:lt1>
        <a:sysClr val="window" lastClr="FFFFFF"/>
      </a:lt1>
      <a:dk2>
        <a:srgbClr val="B4B4B4"/>
      </a:dk2>
      <a:lt2>
        <a:srgbClr val="E8E8E8"/>
      </a:lt2>
      <a:accent1>
        <a:srgbClr val="DC6ADE"/>
      </a:accent1>
      <a:accent2>
        <a:srgbClr val="E388E5"/>
      </a:accent2>
      <a:accent3>
        <a:srgbClr val="EAA6EB"/>
      </a:accent3>
      <a:accent4>
        <a:srgbClr val="F1C3F2"/>
      </a:accent4>
      <a:accent5>
        <a:srgbClr val="F8E1F8"/>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600" dirty="0" err="1">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_eng_169_en.potx" id="{3FB75595-2A2C-4C4E-A719-2A946079871E}" vid="{24955612-4BC3-4BA0-B4E1-3633D7E9D34D}"/>
    </a:ext>
  </a:extLst>
</a:theme>
</file>

<file path=ppt/theme/theme7.xml><?xml version="1.0" encoding="utf-8"?>
<a:theme xmlns:a="http://schemas.openxmlformats.org/drawingml/2006/main" name="Office-teema">
  <a:themeElements>
    <a:clrScheme name="Mukautettu 1">
      <a:dk1>
        <a:sysClr val="windowText" lastClr="000000"/>
      </a:dk1>
      <a:lt1>
        <a:sysClr val="window" lastClr="FFFFFF"/>
      </a:lt1>
      <a:dk2>
        <a:srgbClr val="005EB8"/>
      </a:dk2>
      <a:lt2>
        <a:srgbClr val="669ED4"/>
      </a:lt2>
      <a:accent1>
        <a:srgbClr val="0C0C0C"/>
      </a:accent1>
      <a:accent2>
        <a:srgbClr val="595959"/>
      </a:accent2>
      <a:accent3>
        <a:srgbClr val="A5A5A5"/>
      </a:accent3>
      <a:accent4>
        <a:srgbClr val="D8D8D8"/>
      </a:accent4>
      <a:accent5>
        <a:srgbClr val="F2F2F2"/>
      </a:accent5>
      <a:accent6>
        <a:srgbClr val="FFFFFF"/>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alto_1610_blue.pptx" id="{C34D0C79-154B-4D73-8A16-004A7851EAA0}" vid="{254815E9-DEFF-4FEA-BDAC-D250F1570866}"/>
    </a:ext>
  </a:extLst>
</a:theme>
</file>

<file path=ppt/theme/theme8.xml><?xml version="1.0" encoding="utf-8"?>
<a:theme xmlns:a="http://schemas.openxmlformats.org/drawingml/2006/main" name="1_Aalto - Content Slides">
  <a:themeElements>
    <a:clrScheme name="Aalto ENG">
      <a:dk1>
        <a:sysClr val="windowText" lastClr="000000"/>
      </a:dk1>
      <a:lt1>
        <a:sysClr val="window" lastClr="FFFFFF"/>
      </a:lt1>
      <a:dk2>
        <a:srgbClr val="B4B4B4"/>
      </a:dk2>
      <a:lt2>
        <a:srgbClr val="E8E8E8"/>
      </a:lt2>
      <a:accent1>
        <a:srgbClr val="DC6ADE"/>
      </a:accent1>
      <a:accent2>
        <a:srgbClr val="E388E5"/>
      </a:accent2>
      <a:accent3>
        <a:srgbClr val="EAA6EB"/>
      </a:accent3>
      <a:accent4>
        <a:srgbClr val="F1C3F2"/>
      </a:accent4>
      <a:accent5>
        <a:srgbClr val="F8E1F8"/>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600" dirty="0" err="1">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600" dirty="0" err="1" smtClean="0">
            <a:latin typeface="+mj-lt"/>
          </a:defRPr>
        </a:defPPr>
      </a:lstStyle>
    </a:txDef>
  </a:objectDefaults>
  <a:extraClrSchemeLst/>
  <a:extLst>
    <a:ext uri="{05A4C25C-085E-4340-85A3-A5531E510DB2}">
      <thm15:themeFamily xmlns:thm15="http://schemas.microsoft.com/office/thememl/2012/main" name="aalto_eng_169_en.potx" id="{3FB75595-2A2C-4C4E-A719-2A946079871E}" vid="{3498C1C2-865F-4AD1-920B-A4E1632F2DF4}"/>
    </a:ext>
  </a:extLst>
</a:theme>
</file>

<file path=ppt/theme/theme9.xml><?xml version="1.0" encoding="utf-8"?>
<a:theme xmlns:a="http://schemas.openxmlformats.org/drawingml/2006/main" name="Office Theme">
  <a:themeElements>
    <a:clrScheme name="AALTO university">
      <a:dk1>
        <a:sysClr val="windowText" lastClr="000000"/>
      </a:dk1>
      <a:lt1>
        <a:sysClr val="window" lastClr="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f342598-d27f-4958-9976-67b14d0ac250" xsi:nil="true"/>
    <lcf76f155ced4ddcb4097134ff3c332f xmlns="4bbe4159-ea24-44e9-8a60-202d6fa3bf0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Asiakirja" ma:contentTypeID="0x0101000CBCDAD7AB404949B60B0E1C45A655D4" ma:contentTypeVersion="12" ma:contentTypeDescription="Luo uusi asiakirja." ma:contentTypeScope="" ma:versionID="b641ed68ad1ce14412d5b66c53d98b89">
  <xsd:schema xmlns:xsd="http://www.w3.org/2001/XMLSchema" xmlns:xs="http://www.w3.org/2001/XMLSchema" xmlns:p="http://schemas.microsoft.com/office/2006/metadata/properties" xmlns:ns2="4bbe4159-ea24-44e9-8a60-202d6fa3bf01" xmlns:ns3="0f342598-d27f-4958-9976-67b14d0ac250" targetNamespace="http://schemas.microsoft.com/office/2006/metadata/properties" ma:root="true" ma:fieldsID="79c99c3f1acd77555f8f484b980bc1dd" ns2:_="" ns3:_="">
    <xsd:import namespace="4bbe4159-ea24-44e9-8a60-202d6fa3bf01"/>
    <xsd:import namespace="0f342598-d27f-4958-9976-67b14d0ac25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be4159-ea24-44e9-8a60-202d6fa3bf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Kuvien tunnisteet" ma:readOnly="false" ma:fieldId="{5cf76f15-5ced-4ddc-b409-7134ff3c332f}" ma:taxonomyMulti="true" ma:sspId="2d61bb93-c830-477f-800c-34a01ab1e79a"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342598-d27f-4958-9976-67b14d0ac25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e1c592a0-c749-49e4-a232-17b8bc056d98}" ma:internalName="TaxCatchAll" ma:showField="CatchAllData" ma:web="0f342598-d27f-4958-9976-67b14d0ac2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76DCC6-4801-47F8-A815-6AAFE37376CC}">
  <ds:schemaRefs>
    <ds:schemaRef ds:uri="0f342598-d27f-4958-9976-67b14d0ac250"/>
    <ds:schemaRef ds:uri="4bbe4159-ea24-44e9-8a60-202d6fa3bf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4854492-3231-400C-9F33-A30FEBA28C34}"/>
</file>

<file path=customXml/itemProps3.xml><?xml version="1.0" encoding="utf-8"?>
<ds:datastoreItem xmlns:ds="http://schemas.openxmlformats.org/officeDocument/2006/customXml" ds:itemID="{497622A0-D7C6-47CA-A3E9-E2ECE8F1BE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Aalto - Title Slides</Template>
  <Application>Microsoft Office PowerPoint</Application>
  <PresentationFormat>Widescreen</PresentationFormat>
  <Slides>58</Slides>
  <Notes>10</Notes>
  <HiddenSlides>0</HiddenSlides>
  <ScaleCrop>false</ScaleCrop>
  <HeadingPairs>
    <vt:vector size="4" baseType="variant">
      <vt:variant>
        <vt:lpstr>Theme</vt:lpstr>
      </vt:variant>
      <vt:variant>
        <vt:i4>8</vt:i4>
      </vt:variant>
      <vt:variant>
        <vt:lpstr>Slide Titles</vt:lpstr>
      </vt:variant>
      <vt:variant>
        <vt:i4>58</vt:i4>
      </vt:variant>
    </vt:vector>
  </HeadingPairs>
  <TitlesOfParts>
    <vt:vector size="66" baseType="lpstr">
      <vt:lpstr>Aalto - Title Slides</vt:lpstr>
      <vt:lpstr>Aalto - Content Slides</vt:lpstr>
      <vt:lpstr>Aalto - Divider Slides</vt:lpstr>
      <vt:lpstr>Aalto - Picture Content Slides</vt:lpstr>
      <vt:lpstr>Aalto - Custom Content Slides</vt:lpstr>
      <vt:lpstr>Aalto - Kiitos Slides</vt:lpstr>
      <vt:lpstr>Office-teema</vt:lpstr>
      <vt:lpstr>1_Aalto - Content Slides</vt:lpstr>
      <vt:lpstr>Introduction to Fluid Power</vt:lpstr>
      <vt:lpstr>PowerPoint Presentation</vt:lpstr>
      <vt:lpstr>Fluid Power Systems </vt:lpstr>
      <vt:lpstr>Intended learning outcomes</vt:lpstr>
      <vt:lpstr>Contents</vt:lpstr>
      <vt:lpstr>1. What is Fluid Power?</vt:lpstr>
      <vt:lpstr>PowerPoint Presentation</vt:lpstr>
      <vt:lpstr>PowerPoint Presentation</vt:lpstr>
      <vt:lpstr>No pressure – no motion</vt:lpstr>
      <vt:lpstr>PowerPoint Presentation</vt:lpstr>
      <vt:lpstr>PowerPoint Presentation</vt:lpstr>
      <vt:lpstr>PowerPoint Presentation</vt:lpstr>
      <vt:lpstr>PowerPoint Presentation</vt:lpstr>
      <vt:lpstr>PowerPoint Presentation</vt:lpstr>
      <vt:lpstr>2. Fluid Power Systems</vt:lpstr>
      <vt:lpstr>PowerPoint Presentation</vt:lpstr>
      <vt:lpstr>PowerPoint Presentation</vt:lpstr>
      <vt:lpstr>PowerPoint Presentation</vt:lpstr>
      <vt:lpstr>“Powerpack”: eMotor/Engine + Pump</vt:lpstr>
      <vt:lpstr>PowerPoint Presentation</vt:lpstr>
      <vt:lpstr>PowerPoint Presentation</vt:lpstr>
      <vt:lpstr>PowerPoint Presentation</vt:lpstr>
      <vt:lpstr>PowerPoint Presentation</vt:lpstr>
      <vt:lpstr>Actuation: Rotational and Linear</vt:lpstr>
      <vt:lpstr>PowerPoint Presentation</vt:lpstr>
      <vt:lpstr>PowerPoint Presentation</vt:lpstr>
      <vt:lpstr>Cylinder Types</vt:lpstr>
      <vt:lpstr>PowerPoint Presentation</vt:lpstr>
      <vt:lpstr>PowerPoint Presentation</vt:lpstr>
      <vt:lpstr>Control: Valves</vt:lpstr>
      <vt:lpstr>PowerPoint Presentation</vt:lpstr>
      <vt:lpstr>PowerPoint Presentation</vt:lpstr>
      <vt:lpstr>Check valve</vt:lpstr>
      <vt:lpstr>Pressure Relief Valve (PRV)</vt:lpstr>
      <vt:lpstr>Shuttle valve</vt:lpstr>
      <vt:lpstr>Energy Storage: Pressure Accumulator</vt:lpstr>
      <vt:lpstr>PowerPoint Presentation</vt:lpstr>
      <vt:lpstr>System Architectures: Throttling vs. Pump control</vt:lpstr>
      <vt:lpstr>PowerPoint Presentation</vt:lpstr>
      <vt:lpstr>PowerPoint Presentation</vt:lpstr>
      <vt:lpstr>PowerPoint Presentation</vt:lpstr>
      <vt:lpstr>PowerPoint Presentation</vt:lpstr>
      <vt:lpstr>3. Applications and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focus: Non-Road Mobile Machinery</vt:lpstr>
      <vt:lpstr>Research Topics Breakdown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Fluid Power Basics, Lecture 1</dc:title>
  <dc:creator>Vepsäläinen Jari</dc:creator>
  <cp:revision>1</cp:revision>
  <dcterms:created xsi:type="dcterms:W3CDTF">2024-06-13T10:44:03Z</dcterms:created>
  <dcterms:modified xsi:type="dcterms:W3CDTF">2024-11-07T09:27:21Z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0x0101000CBCDAD7AB404949B60B0E1C45A655D4</vt:lpwstr>
  </property>
  <property fmtid="{D5CDD505-2E9C-101B-9397-08002B2CF9AE}" pid="3" name="MediaServiceImageTags">
    <vt:lpwstr/>
  </property>
  <property fmtid="{D5CDD505-2E9C-101B-9397-08002B2CF9AE}" pid="4" name="Order">
    <vt:lpwstr>75300.0000000000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_SharedFileIndex">
    <vt:lpwstr/>
  </property>
  <property fmtid="{D5CDD505-2E9C-101B-9397-08002B2CF9AE}" pid="12" name="_SourceUrl">
    <vt:lpwstr/>
  </property>
</Properties>
</file>